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prinzenrolle (Prinzen Rolle)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3779</c:v>
                </c:pt>
                <c:pt idx="1">
                  <c:v>3784</c:v>
                </c:pt>
                <c:pt idx="2">
                  <c:v>3782</c:v>
                </c:pt>
                <c:pt idx="3">
                  <c:v>3782</c:v>
                </c:pt>
                <c:pt idx="4">
                  <c:v>3781</c:v>
                </c:pt>
                <c:pt idx="5">
                  <c:v>3787</c:v>
                </c:pt>
                <c:pt idx="6">
                  <c:v>3784</c:v>
                </c:pt>
                <c:pt idx="7">
                  <c:v>3781</c:v>
                </c:pt>
                <c:pt idx="8">
                  <c:v>3776</c:v>
                </c:pt>
                <c:pt idx="9">
                  <c:v>3781</c:v>
                </c:pt>
                <c:pt idx="10">
                  <c:v>3783</c:v>
                </c:pt>
                <c:pt idx="11">
                  <c:v>3783</c:v>
                </c:pt>
                <c:pt idx="12">
                  <c:v>3780</c:v>
                </c:pt>
                <c:pt idx="13">
                  <c:v>3778</c:v>
                </c:pt>
                <c:pt idx="14">
                  <c:v>3777</c:v>
                </c:pt>
                <c:pt idx="15">
                  <c:v>3771</c:v>
                </c:pt>
                <c:pt idx="16">
                  <c:v>3769</c:v>
                </c:pt>
                <c:pt idx="17">
                  <c:v>3766</c:v>
                </c:pt>
                <c:pt idx="18">
                  <c:v>3764</c:v>
                </c:pt>
                <c:pt idx="19">
                  <c:v>3764</c:v>
                </c:pt>
                <c:pt idx="20">
                  <c:v>3762</c:v>
                </c:pt>
                <c:pt idx="21">
                  <c:v>3760</c:v>
                </c:pt>
                <c:pt idx="22">
                  <c:v>3761</c:v>
                </c:pt>
                <c:pt idx="23">
                  <c:v>3761</c:v>
                </c:pt>
                <c:pt idx="24">
                  <c:v>3800</c:v>
                </c:pt>
                <c:pt idx="25">
                  <c:v>3808</c:v>
                </c:pt>
                <c:pt idx="26">
                  <c:v>3823</c:v>
                </c:pt>
                <c:pt idx="27">
                  <c:v>3826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98-43F8-A719-DC10F13669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249240"/>
        <c:axId val="162402032"/>
      </c:lineChart>
      <c:dateAx>
        <c:axId val="274249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402032"/>
        <c:crosses val="autoZero"/>
        <c:auto val="1"/>
        <c:lblOffset val="100"/>
        <c:baseTimeUnit val="days"/>
      </c:dateAx>
      <c:valAx>
        <c:axId val="16240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4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B8F25-A964-4280-B24A-5825D147A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53D79A-B626-4AA7-AA70-6E49D2B2D8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633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5A9C4-D40D-408F-9DDF-07B3FD2207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E14EF-0E55-428A-9EF1-E17366B1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1083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2018-03-06T14:58:21Z</dcterms:created>
  <dcterms:modified xsi:type="dcterms:W3CDTF">2018-03-06T14:58:26Z</dcterms:modified>
</cp:coreProperties>
</file>