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Prinzen Rolle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307996</c:v>
                </c:pt>
                <c:pt idx="1">
                  <c:v>307959</c:v>
                </c:pt>
                <c:pt idx="2">
                  <c:v>307944</c:v>
                </c:pt>
                <c:pt idx="3">
                  <c:v>307903</c:v>
                </c:pt>
                <c:pt idx="4">
                  <c:v>307870</c:v>
                </c:pt>
                <c:pt idx="5">
                  <c:v>307858</c:v>
                </c:pt>
                <c:pt idx="6">
                  <c:v>307847</c:v>
                </c:pt>
                <c:pt idx="7">
                  <c:v>307789</c:v>
                </c:pt>
                <c:pt idx="8">
                  <c:v>307762</c:v>
                </c:pt>
                <c:pt idx="9">
                  <c:v>307743</c:v>
                </c:pt>
                <c:pt idx="10">
                  <c:v>307727</c:v>
                </c:pt>
                <c:pt idx="11">
                  <c:v>307701</c:v>
                </c:pt>
                <c:pt idx="12">
                  <c:v>307691</c:v>
                </c:pt>
                <c:pt idx="13">
                  <c:v>307656</c:v>
                </c:pt>
                <c:pt idx="14">
                  <c:v>307636</c:v>
                </c:pt>
                <c:pt idx="15">
                  <c:v>307605</c:v>
                </c:pt>
                <c:pt idx="16">
                  <c:v>307562</c:v>
                </c:pt>
                <c:pt idx="17">
                  <c:v>307546</c:v>
                </c:pt>
                <c:pt idx="18">
                  <c:v>307520</c:v>
                </c:pt>
                <c:pt idx="19">
                  <c:v>307485</c:v>
                </c:pt>
                <c:pt idx="20">
                  <c:v>307463</c:v>
                </c:pt>
                <c:pt idx="21">
                  <c:v>307413</c:v>
                </c:pt>
                <c:pt idx="22">
                  <c:v>307379</c:v>
                </c:pt>
                <c:pt idx="23">
                  <c:v>307369</c:v>
                </c:pt>
                <c:pt idx="24">
                  <c:v>307353</c:v>
                </c:pt>
                <c:pt idx="25">
                  <c:v>307316</c:v>
                </c:pt>
                <c:pt idx="26">
                  <c:v>307293</c:v>
                </c:pt>
                <c:pt idx="27">
                  <c:v>307266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24-41FA-9641-CA5A992A30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752336"/>
        <c:axId val="162807864"/>
      </c:lineChart>
      <c:dateAx>
        <c:axId val="273752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07864"/>
        <c:crosses val="autoZero"/>
        <c:auto val="1"/>
        <c:lblOffset val="100"/>
        <c:baseTimeUnit val="days"/>
      </c:dateAx>
      <c:valAx>
        <c:axId val="16280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5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01A75-50A9-4C75-8ED0-575E4195C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BEB4D7-AC5C-42F0-AB0E-AF3A46F9A7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4794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77B04-D846-4920-BED1-2F3F716848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695D0-EDE8-4044-9F42-1D4EC1BAF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5265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2018-03-06T13:00:40Z</dcterms:created>
  <dcterms:modified xsi:type="dcterms:W3CDTF">2018-03-06T13:00:44Z</dcterms:modified>
</cp:coreProperties>
</file>