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Sony Professional Europe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Event</c:v>
                </c:pt>
                <c:pt idx="1">
                  <c:v>Link</c:v>
                </c:pt>
                <c:pt idx="2">
                  <c:v>Live Video</c:v>
                </c:pt>
                <c:pt idx="3">
                  <c:v>Photo</c:v>
                </c:pt>
                <c:pt idx="4">
                  <c:v>Status</c:v>
                </c:pt>
                <c:pt idx="5">
                  <c:v>Video</c:v>
                </c:pt>
                <c:pt idx="6">
                  <c:v>YouTube Video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1.2273772994722E-2</c:v>
                </c:pt>
                <c:pt idx="1">
                  <c:v>5.0100279767886002E-2</c:v>
                </c:pt>
                <c:pt idx="2">
                  <c:v>9.8175270344212001E-2</c:v>
                </c:pt>
                <c:pt idx="3">
                  <c:v>0.12991088539559001</c:v>
                </c:pt>
                <c:pt idx="4">
                  <c:v>7.9751883030571999E-2</c:v>
                </c:pt>
                <c:pt idx="5">
                  <c:v>7.7420907750617995E-2</c:v>
                </c:pt>
                <c:pt idx="6">
                  <c:v>3.0479001572075001E-2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E9-44BE-AD10-F04A82E2EA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ARRI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Event</c:v>
                </c:pt>
                <c:pt idx="1">
                  <c:v>Link</c:v>
                </c:pt>
                <c:pt idx="2">
                  <c:v>Live Video</c:v>
                </c:pt>
                <c:pt idx="3">
                  <c:v>Photo</c:v>
                </c:pt>
                <c:pt idx="4">
                  <c:v>Status</c:v>
                </c:pt>
                <c:pt idx="5">
                  <c:v>Video</c:v>
                </c:pt>
                <c:pt idx="6">
                  <c:v>YouTube Video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2.7525513183683001E-2</c:v>
                </c:pt>
                <c:pt idx="1">
                  <c:v>0.39491515410946998</c:v>
                </c:pt>
                <c:pt idx="2">
                  <c:v>8.9026579407305004E-2</c:v>
                </c:pt>
                <c:pt idx="3">
                  <c:v>0.20658721619737</c:v>
                </c:pt>
                <c:pt idx="4">
                  <c:v>6.6658286648525994E-2</c:v>
                </c:pt>
                <c:pt idx="5">
                  <c:v>0.26499563692346001</c:v>
                </c:pt>
                <c:pt idx="6">
                  <c:v>0.80786679523661997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BE9-44BE-AD10-F04A82E2EA5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Blackmagic Design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Event</c:v>
                </c:pt>
                <c:pt idx="1">
                  <c:v>Link</c:v>
                </c:pt>
                <c:pt idx="2">
                  <c:v>Live Video</c:v>
                </c:pt>
                <c:pt idx="3">
                  <c:v>Photo</c:v>
                </c:pt>
                <c:pt idx="4">
                  <c:v>Status</c:v>
                </c:pt>
                <c:pt idx="5">
                  <c:v>Video</c:v>
                </c:pt>
                <c:pt idx="6">
                  <c:v>YouTube Video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BE9-44BE-AD10-F04A82E2EA5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RED Digital Cinema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Event</c:v>
                </c:pt>
                <c:pt idx="1">
                  <c:v>Link</c:v>
                </c:pt>
                <c:pt idx="2">
                  <c:v>Live Video</c:v>
                </c:pt>
                <c:pt idx="3">
                  <c:v>Photo</c:v>
                </c:pt>
                <c:pt idx="4">
                  <c:v>Status</c:v>
                </c:pt>
                <c:pt idx="5">
                  <c:v>Video</c:v>
                </c:pt>
                <c:pt idx="6">
                  <c:v>YouTube Video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BE9-44BE-AD10-F04A82E2EA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1650760"/>
        <c:axId val="266870280"/>
      </c:barChart>
      <c:catAx>
        <c:axId val="271650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870280"/>
        <c:crosses val="autoZero"/>
        <c:auto val="1"/>
        <c:lblAlgn val="ctr"/>
        <c:lblOffset val="100"/>
        <c:noMultiLvlLbl val="0"/>
      </c:catAx>
      <c:valAx>
        <c:axId val="266870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650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03C2A-1DFF-49B7-81A8-D59F33BA8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7085FF-3F6B-4F26-A043-7CC6AC010D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19430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27B11F-548B-4F70-86C5-99D557749C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90F48-FF43-4CE1-8375-3DF0E821C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2318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Post Type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</dc:title>
  <dc:creator>Administrator</dc:creator>
  <cp:lastModifiedBy>Administrator</cp:lastModifiedBy>
  <cp:revision>1</cp:revision>
  <dcterms:created xsi:type="dcterms:W3CDTF">2018-03-15T05:10:08Z</dcterms:created>
  <dcterms:modified xsi:type="dcterms:W3CDTF">2018-03-15T05:10:12Z</dcterms:modified>
</cp:coreProperties>
</file>