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9C-4923-BEAB-47D7249A2E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297</c:v>
                </c:pt>
                <c:pt idx="2">
                  <c:v>21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9C-4923-BEAB-47D7249A2E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9C-4923-BEAB-47D7249A2E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227</c:v>
                </c:pt>
                <c:pt idx="1">
                  <c:v>459</c:v>
                </c:pt>
                <c:pt idx="2">
                  <c:v>37</c:v>
                </c:pt>
                <c:pt idx="3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9C-4923-BEAB-47D7249A2E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9C-4923-BEAB-47D7249A2E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40</c:v>
                </c:pt>
                <c:pt idx="1">
                  <c:v>83</c:v>
                </c:pt>
                <c:pt idx="2">
                  <c:v>10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D9C-4923-BEAB-47D7249A2E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Sony Professional Europe</c:v>
                </c:pt>
                <c:pt idx="1">
                  <c:v>ARRI</c:v>
                </c:pt>
                <c:pt idx="2">
                  <c:v>Blackmagic Design</c:v>
                </c:pt>
                <c:pt idx="3">
                  <c:v>RED Digital Cinema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</c:v>
                </c:pt>
                <c:pt idx="1">
                  <c:v>74</c:v>
                </c:pt>
                <c:pt idx="2">
                  <c:v>0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9C-4923-BEAB-47D7249A2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455112"/>
        <c:axId val="283456096"/>
      </c:barChart>
      <c:catAx>
        <c:axId val="28345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56096"/>
        <c:crosses val="autoZero"/>
        <c:auto val="1"/>
        <c:lblAlgn val="ctr"/>
        <c:lblOffset val="100"/>
        <c:noMultiLvlLbl val="0"/>
      </c:catAx>
      <c:valAx>
        <c:axId val="28345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5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E4235-CEBD-45FD-BC31-D9521EBD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2A26FE-D4C0-41DF-807F-6EF805196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830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0A917-0C48-4049-80B2-0B3A24784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D27B5-4D32-456D-A99B-C9C15773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83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2018-03-15T05:08:14Z</dcterms:created>
  <dcterms:modified xsi:type="dcterms:W3CDTF">2018-03-15T05:08:19Z</dcterms:modified>
</cp:coreProperties>
</file>