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5E65EF-BBD4-46CF-891C-6CA24CC53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 Reels | rtssport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14C92C-A436-4F27-9748-BE3E40B03B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4588059"/>
              </p:ext>
            </p:extLst>
          </p:nvPr>
        </p:nvGraphicFramePr>
        <p:xfrm>
          <a:off x="457200" y="1731963"/>
          <a:ext cx="8147306" cy="418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9">
                  <a:extLst>
                    <a:ext uri="{9D8B030D-6E8A-4147-A177-3AD203B41FA5}">
                      <a16:colId xmlns:a16="http://schemas.microsoft.com/office/drawing/2014/main" val="462091604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22627992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23873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90802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41623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737699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09992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986064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24483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19982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2393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82846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80149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003712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Initial 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 (sec)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 Time (min)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2246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02/23/2026 18:34:19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02/23/2026 18:34:19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18.548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12418.130366667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9860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02/22/2026 18:58:06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02/22/2026 18:58:06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16.555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29928.570233333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6394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02/21/2026 18:01:44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02/21/2026 18:01:44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36.565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74255.913733333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4292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02/20/2026 18:52:15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02/20/2026 18:52:15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12.458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6231.0448666667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2926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02/20/2026 11:35:00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02/20/2026 11:35:00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19.62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19402.05175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27596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A038F6-DECF-4EC6-B599-1E0BFFBC7B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07/31/2025 - 07/30/2026</a:t>
            </a:r>
          </a:p>
        </p:txBody>
      </p:sp>
    </p:spTree>
    <p:extLst>
      <p:ext uri="{BB962C8B-B14F-4D97-AF65-F5344CB8AC3E}">
        <p14:creationId xmlns:p14="http://schemas.microsoft.com/office/powerpoint/2010/main" val="14505260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A9627-6A16-40D5-ADAE-007AA739D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 Reels | rtssport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E52817-D585-4246-BDCF-F02ACD1448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766742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9">
                  <a:extLst>
                    <a:ext uri="{9D8B030D-6E8A-4147-A177-3AD203B41FA5}">
                      <a16:colId xmlns:a16="http://schemas.microsoft.com/office/drawing/2014/main" val="3662286479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29648912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15140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36674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66792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55393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610067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995266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08216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24419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84438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7759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09438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97945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Initial 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 (sec)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 Time (min)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494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02/18/2026 17:57:09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02/18/2026 17:57:09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28.694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71425.703416667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3621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02/11/2026 18:17:31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02/11/2026 18:17:31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35.614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41316.0719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8414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02/10/2026 11:49:49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02/10/2026 11:49:49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27.121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44008.466716667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4695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02/06/2026 18:59:46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02/06/2026 18:59:46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20.516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19513.973316667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769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01/09/2026 11:30:55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01/09/2026 11:30:55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27.844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39554.745066667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36819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3BF473-D4EC-4F48-80BB-79A402A647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07/31/2025 - 07/30/2026</a:t>
            </a:r>
          </a:p>
        </p:txBody>
      </p:sp>
    </p:spTree>
    <p:extLst>
      <p:ext uri="{BB962C8B-B14F-4D97-AF65-F5344CB8AC3E}">
        <p14:creationId xmlns:p14="http://schemas.microsoft.com/office/powerpoint/2010/main" val="34874362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BAD39-56C7-4A45-8B41-CDBF5A52D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 Reels | rtssport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39D5E9-DDA3-4628-A233-7FDAFC71CE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44630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9">
                  <a:extLst>
                    <a:ext uri="{9D8B030D-6E8A-4147-A177-3AD203B41FA5}">
                      <a16:colId xmlns:a16="http://schemas.microsoft.com/office/drawing/2014/main" val="4128793263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33102131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102025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32434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02001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81127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38068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9119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397648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93442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236054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17581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928506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96023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Initial 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 (sec)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 Time (min)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0006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12/03/2025 17:30:38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12/03/2025 17:30:38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6520.08495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901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11/24/2025 18:04:25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11/24/2025 18:04:25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8068.4971833333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9292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11/11/2025 17:45:34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11/11/2025 17:45:34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14.796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16426.105283333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895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10/21/2025 17:29:18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10/21/2025 17:29:18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577676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35.014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336746.97841667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2268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10/15/2025 17:41:36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10/15/2025 17:41:36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20.628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17555.995233333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65597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EC48B0-4415-4C6B-A0B7-FB7184391D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07/31/2025 - 07/30/2026</a:t>
            </a:r>
          </a:p>
        </p:txBody>
      </p:sp>
    </p:spTree>
    <p:extLst>
      <p:ext uri="{BB962C8B-B14F-4D97-AF65-F5344CB8AC3E}">
        <p14:creationId xmlns:p14="http://schemas.microsoft.com/office/powerpoint/2010/main" val="15130606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BB338-E333-4737-B71F-002AA12A10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 Reels | rtssport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C6CE88-F7EA-44F2-9349-DE16257AD2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528729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9">
                  <a:extLst>
                    <a:ext uri="{9D8B030D-6E8A-4147-A177-3AD203B41FA5}">
                      <a16:colId xmlns:a16="http://schemas.microsoft.com/office/drawing/2014/main" val="184304351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34366283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639327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609308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733960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431131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80267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38335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9777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18985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05760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3820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64083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38132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Initial 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 (sec)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 Time (min)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396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10/08/2025 12:13:36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10/08/2025 12:13:36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19974.30655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0645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09/05/2025 16:08:19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09/05/2025 16:08:19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150269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31967.532916667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30031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3ED3C3-8984-4CCC-83BC-B12098C4D1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07/31/2025 - 07/30/2026</a:t>
            </a:r>
          </a:p>
        </p:txBody>
      </p:sp>
    </p:spTree>
    <p:extLst>
      <p:ext uri="{BB962C8B-B14F-4D97-AF65-F5344CB8AC3E}">
        <p14:creationId xmlns:p14="http://schemas.microsoft.com/office/powerpoint/2010/main" val="34415910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623</Words>
  <Application>Microsoft Office PowerPoint</Application>
  <PresentationFormat>On-screen Show (4:3)</PresentationFormat>
  <Paragraphs>302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Calibri</vt:lpstr>
      <vt:lpstr>Arial</vt:lpstr>
      <vt:lpstr>quintly_template</vt:lpstr>
      <vt:lpstr>Instagram  Reels | rtssport - 1 of 4</vt:lpstr>
      <vt:lpstr>Instagram  Reels | rtssport - 2 of 4</vt:lpstr>
      <vt:lpstr>Instagram  Reels | rtssport - 3 of 4</vt:lpstr>
      <vt:lpstr>Instagram  Reels | rtssport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 Reels | rtssport - 1 of 4</dc:title>
  <dc:creator>Frederik Born</dc:creator>
  <cp:lastModifiedBy>Frederik Born</cp:lastModifiedBy>
  <cp:revision>1</cp:revision>
  <dcterms:created xsi:type="dcterms:W3CDTF">2026-07-30T14:51:32Z</dcterms:created>
  <dcterms:modified xsi:type="dcterms:W3CDTF">2026-07-30T14:53:28Z</dcterms:modified>
</cp:coreProperties>
</file>