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7/30/2026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CFDC8-19D2-48B8-847F-5FDDD6F75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CC158-CB63-4279-96EC-9368A26731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9874526"/>
              </p:ext>
            </p:extLst>
          </p:nvPr>
        </p:nvGraphicFramePr>
        <p:xfrm>
          <a:off x="457200" y="1731963"/>
          <a:ext cx="8147306" cy="418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1853106222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798257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0546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575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8049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491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5227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804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254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5510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59346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8679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9825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8868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26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18:34:19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02/23/2026 18:34:19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12418.130366667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117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02/22/2026 18:58:06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29928.570233333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2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02/21/2026 18:01:44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02/21/2026 18:01:44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74255.913733333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941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18:52:15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18:52:15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6231.0448666667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665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11:35:00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02/20/2026 11:35:00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19402.05175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83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8BB2F-4C51-487F-A01D-6E1675B29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29492305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1183-E5DD-4E1A-A883-09E14C3C9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92E47C-8266-4C0B-8DB5-D82FC9A728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8591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24789729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2895611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636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0298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7225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7525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820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3927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094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050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4755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519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9393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0978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677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17:57:09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02/18/2026 17:57:09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71425.703416667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123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18:17:31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02/11/2026 18:17:31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41316.0719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94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02/10/2026 11:49:49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44008.466716667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464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18:59:46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02/06/2026 18:59:46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19513.973316667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83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01/09/2026 11:30:55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39554.745066667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6938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0E131-00A6-44C5-AEEF-A6F8968F07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17810365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C8E24-A3A8-46AF-9866-145BC811B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3B8EDB-AB18-4C82-9D74-C25C47954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611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656829981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260711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62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1809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591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319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12597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879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651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26513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66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0105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9328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642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930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12/03/2025 17:30:38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6520.08495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2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18:04:25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11/24/2025 18:04:25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8068.4971833333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8972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17:45:34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11/11/2025 17:45:34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16426.105283333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01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10/21/2025 17:29:18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10/21/2025 17:29:18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336746.97841667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552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17:41:36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10/15/2025 17:41:36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17555.995233333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344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B49630-6970-4285-B6E1-07C2FB703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182816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DA98D-8BB9-4EE1-A636-22583E803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 Reels | rtssport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19DD8-C157-4273-BB57-0E2F098EB3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937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755279379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45805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886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703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9697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3726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3631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9861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36339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4949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8260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59322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4921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3373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Initial 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Watch Time (sec)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Watch Time (min)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0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12:13:36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10/08/2025 12:13:36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19974.30655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86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16:08:19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09/05/2025 16:08:19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31967.532916667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719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212963-020D-40E5-9D9E-34BD80CDB0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07/31/2025 - 07/30/2026</a:t>
            </a:r>
          </a:p>
        </p:txBody>
      </p:sp>
    </p:spTree>
    <p:extLst>
      <p:ext uri="{BB962C8B-B14F-4D97-AF65-F5344CB8AC3E}">
        <p14:creationId xmlns:p14="http://schemas.microsoft.com/office/powerpoint/2010/main" val="3725207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623</Words>
  <Application>Microsoft Office PowerPoint</Application>
  <PresentationFormat>On-screen Show (4:3)</PresentationFormat>
  <Paragraphs>302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Instagram  Reels | rtssport - 1 of 4</vt:lpstr>
      <vt:lpstr>Instagram  Reels | rtssport - 2 of 4</vt:lpstr>
      <vt:lpstr>Instagram  Reels | rtssport - 3 of 4</vt:lpstr>
      <vt:lpstr>Instagram  Reels | rtssport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 Reels | rtssport - 1 of 4</dc:title>
  <dc:creator>Frederik Born</dc:creator>
  <cp:lastModifiedBy>Frederik Born</cp:lastModifiedBy>
  <cp:revision>1</cp:revision>
  <dcterms:created xsi:type="dcterms:W3CDTF">2026-07-30T14:49:34Z</dcterms:created>
  <dcterms:modified xsi:type="dcterms:W3CDTF">2026-07-30T14:51:31Z</dcterms:modified>
</cp:coreProperties>
</file>