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6/29/2026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BA64E-D21D-493D-91A5-C0D80E765A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95C222A-B4BD-434D-BAAE-1A55AA1A7D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22009882"/>
              </p:ext>
            </p:extLst>
          </p:nvPr>
        </p:nvGraphicFramePr>
        <p:xfrm>
          <a:off x="457200" y="1731963"/>
          <a:ext cx="7900419" cy="115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64259659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9622767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785321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135581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191939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64802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5124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95128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702976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93871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92082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14532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979892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804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857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C9B3ABF-86CE-4559-9F00-72B7D616C1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1560545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3051B4-45F7-49B1-ADB8-855450379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A71A2F1-E7B2-49BB-8057-D709EF90D4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401434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82214951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3680839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25949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854839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7181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32121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96919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734960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87538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198206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9984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2016153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1369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745715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0696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- 2026-05-01 11:56:50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https://quintly-eu-image-storage.s3.amazonaws.com/a3b5ee9c4416b4c7a32a1a2f964289c9/0b16986594ed6ab41cf6eb8e1fe294be.jpg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15.23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0.002},{"id":"ch","code":"ch","name":"Switzerland","value":0.938},{"id":"de","code":"de","name":"Germany","value":0.006},{"id":"es","code":"es","name":"Spain","value":0.003},{"id":"fr","code":"fr","name":"France","value":0.002},{"id":"gb","code":"gb","name":"United Kingdom","value":0.007},{"id":"it","code":"it","name":"Italy","value":0.002},{"id":"li","code":"li","name":"Liechtenstein","value":0.006},{"id":"nl","code":"nl","name":"Netherlands","value":0.001},{"id":"others","code":"others","name":null,"value":0.02},{"id":"us","code":"us","name":"United States","value":0.013}]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39654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0A7280-2210-4B02-9735-EB29AE728A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3170663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1CA6E-3CBA-4C2A-96A0-D71D1C8E20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5BB7B7-9153-4CB7-99A8-B47B9230D0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3153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63439803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973342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4211055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0598568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293712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6282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2568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09472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09210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36496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524726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02078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53794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267353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65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- 2026-05-03 11:55:00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https://quintly-eu-image-storage.s3.amazonaws.com/a3b5ee9c4416b4c7a32a1a2f964289c9/4442d69b6029ab2021860b982b718c9c.jpg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156882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0.015},{"id":"ch","code":"ch","name":"Switzerland","value":0.897},{"id":"de","code":"de","name":"Germany","value":0.027},{"id":"es","code":"es","name":"Spain","value":0.003},{"id":"fr","code":"fr","name":"France","value":0.002},{"id":"gb","code":"gb","name":"United Kingdom","value":0.006},{"id":"it","code":"it","name":"Italy","value":0.001},{"id":"li","code":"li","name":"Liechtenstein","value":0.012},{"id":"others","code":"others","name":null,"value":0.02},{"id":"us","code":"us","name":"United States","value":0.014},{"id":"za","code":"za","name":"South Africa","value":0.003}]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782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6C64A-9088-4A07-A247-04B15FD516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12846754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3CCD0-2899-4D27-B68C-3E50F5084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FA0D14-8A02-486F-A384-F24AAB56376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0889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77421921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242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8936272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2703837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151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21935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8271774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239039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2100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6740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1692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27770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5344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5417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32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- 2026-05-04 16:53:52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https://quintly-eu-image-storage.s3.amazonaws.com/a3b5ee9c4416b4c7a32a1a2f964289c9/cb431e072a04489f6bb2e24fb33e75e9.jpg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65.131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18.82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0.003},{"id":"ch","code":"ch","name":"Switzerland","value":0.949},{"id":"de","code":"de","name":"Germany","value":0.007},{"id":"es","code":"es","name":"Spain","value":0.001},{"id":"fr","code":"fr","name":"France","value":0.001},{"id":"gb","code":"gb","name":"United Kingdom","value":0.004},{"id":"it","code":"it","name":"Italy","value":0.002},{"id":"li","code":"li","name":"Liechtenstein","value":0.007},{"id":"others","code":"others","name":null,"value":0.015},{"id":"us","code":"us","name":"United States","value":0.009},{"id":"za","code":"za","name":"South Africa","value":0.002}]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26538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21FBB-6E59-4CA1-8789-5C5114B2D1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4807683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29F85-4C0E-4559-9053-FF546D473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35F351-E2C1-47F6-A7A2-6C08FE722B5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797623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83490793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5446941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60762106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3110465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5435397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9277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03288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81064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895303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780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988088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464775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91916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39958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3878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- 2026-05-05 16:55:00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https://quintly-eu-image-storage.s3.amazonaws.com/a3b5ee9c4416b4c7a32a1a2f964289c9/2a5da4e7f05e17dabfbde70788bd8c64.jpg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[{"id":"at","code":"at","name":"Austria","value":0.002},{"id":"ch","code":"ch","name":"Switzerland","value":0.939},{"id":"de","code":"de","name":"Germany","value":0.006},{"id":"es","code":"es","name":"Spain","value":0.002},{"id":"gb","code":"gb","name":"United Kingdom","value":0.005},{"id":"it","code":"it","name":"Italy","value":0.002},{"id":"li","code":"li","name":"Liechtenstein","value":0.01},{"id":"others","code":"others","name":null,"value":0.015},{"id":"pt","code":"pt","name":"Portugal","value":0.001},{"id":"us","code":"us","name":"United States","value":0.017},{"id":"za","code":"za","name":"South Africa","value":0.001}]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7921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29EFF1-C848-4227-9CA4-2329A3A04F5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3089194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5A1DF-D5CF-46B7-96F2-7935DEC60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7C9FAC-5CD1-414B-9629-C6619373BD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4497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46652592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8573900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917122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1771507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6360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49668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41239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91655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780392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390838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888578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091746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56702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520836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0350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- 2026-05-06 16:56:11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https://quintly-eu-image-storage.s3.amazonaws.com/a3b5ee9c4416b4c7a32a1a2f964289c9/9736f96b2679c0c95adb62b094c3b1fb.jpg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0.0804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102167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2331576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0.014},{"id":"ch","code":"ch","name":"Switzerland","value":0.924},{"id":"de","code":"de","name":"Germany","value":0.011},{"id":"es","code":"es","name":"Spain","value":0.002},{"id":"fr","code":"fr","name":"France","value":0.002},{"id":"gb","code":"gb","name":"United Kingdom","value":0.005},{"id":"it","code":"it","name":"Italy","value":0.002},{"id":"li","code":"li","name":"Liechtenstein","value":0.009},{"id":"others","code":"others","name":null,"value":0.015},{"id":"us","code":"us","name":"United States","value":0.014},{"id":"za","code":"za","name":"South Africa","value":0.002}]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41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AA6D31-AF72-44BB-9CF1-6EF701DB35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37434187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7722DA-66EF-44C1-8B96-3A6E5C49E4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6BFDC6-4EEE-45C4-B4AE-6706727E25B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502988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268795184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889385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225340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279690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6452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780489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37136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71080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4094469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8650529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0605096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107780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859520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1775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922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- 2026-05-07 16:55:41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https://quintly-eu-image-storage.s3.amazonaws.com/a3b5ee9c4416b4c7a32a1a2f964289c9/bd78216b173ce63bc106b53d93c21bc8.jpg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55.915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14093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0.002},{"id":"au","code":"au","name":"Australia","value":0.001},{"id":"ch","code":"ch","name":"Switzerland","value":0.933},{"id":"de","code":"de","name":"Germany","value":0.006},{"id":"es","code":"es","name":"Spain","value":0.002},{"id":"fr","code":"fr","name":"France","value":0.002},{"id":"gb","code":"gb","name":"United Kingdom","value":0.008},{"id":"it","code":"it","name":"Italy","value":0.002},{"id":"li","code":"li","name":"Liechtenstein","value":0.008},{"id":"others","code":"others","name":null,"value":0.021},{"id":"us","code":"us","name":"United States","value":0.015}]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4446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F918F4-7DFA-41D9-90D2-E696EF906A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24059133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2E777E-D716-4FE9-94DB-0D0E2497EB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5646DB-9A0D-47BC-9030-E9DE36CFC5A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03655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082163144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0526242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522600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039455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9549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15253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77514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916606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085329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2321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267069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873841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069955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22655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99531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- 2026-05-08 16:55:00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https://quintly-eu-image-storage.s3.amazonaws.com/a3b5ee9c4416b4c7a32a1a2f964289c9/e240251d115577d02e58fa6df1587016.jpg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39.296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182013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0.002},{"id":"ch","code":"ch","name":"Switzerland","value":0.938},{"id":"de","code":"de","name":"Germany","value":0.006},{"id":"es","code":"es","name":"Spain","value":0.002},{"id":"fr","code":"fr","name":"France","value":0.002},{"id":"gb","code":"gb","name":"United Kingdom","value":0.007},{"id":"it","code":"it","name":"Italy","value":0.001},{"id":"li","code":"li","name":"Liechtenstein","value":0.007},{"id":"others","code":"others","name":null,"value":0.017},{"id":"us","code":"us","name":"United States","value":0.017},{"id":"za","code":"za","name":"South Africa","value":0.001}]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29849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ECF3FF8-8FBC-4307-9F11-B8071FE4F3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741010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CF9B24-3824-4792-91EC-6118776D18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823ED2-EF10-4D83-BF87-809F702B04E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738086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037666437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538174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117426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7265039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079291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31619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8595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913644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2550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05816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25668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67631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51733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22019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285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- 2026-05-09 11:55:00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https://quintly-eu-image-storage.s3.amazonaws.com/a3b5ee9c4416b4c7a32a1a2f964289c9/65b72e39e10c5c20c0e693735da30782.jpg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56.982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0.004},{"id":"ch","code":"ch","name":"Switzerland","value":0.928},{"id":"de","code":"de","name":"Germany","value":0.012},{"id":"es","code":"es","name":"Spain","value":0.002},{"id":"fr","code":"fr","name":"France","value":0.003},{"id":"gb","code":"gb","name":"United Kingdom","value":0.006},{"id":"it","code":"it","name":"Italy","value":0.002},{"id":"li","code":"li","name":"Liechtenstein","value":0.009},{"id":"ng","code":"ng","name":"Nigeria","value":0.002},{"id":"others","code":"others","name":null,"value":0.019},{"id":"us","code":"us","name":"United States","value":0.013}]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8855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BE2B25-C9EB-4051-BFFA-66420EAAE17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25473704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BB8CD7-6FCC-429A-B683-7BDA95718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7A6F0F-E8AC-4B68-9940-66C361D53D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115026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59798259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6180932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779976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8795543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809522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94233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7547592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06468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41531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566003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026851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099499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947832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04742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8939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- 2026-05-11 16:46:25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https://quintly-eu-image-storage.s3.amazonaws.com/a3b5ee9c4416b4c7a32a1a2f964289c9/e0d17e2b271d5a47e390a44823c24948.jpg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14.05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0.003},{"id":"ch","code":"ch","name":"Switzerland","value":0.926},{"id":"de","code":"de","name":"Germany","value":0.008},{"id":"es","code":"es","name":"Spain","value":0.003},{"id":"fr","code":"fr","name":"France","value":0.002},{"id":"gb","code":"gb","name":"United Kingdom","value":0.009},{"id":"it","code":"it","name":"Italy","value":0.002},{"id":"li","code":"li","name":"Liechtenstein","value":0.009},{"id":"others","code":"others","name":null,"value":0.02},{"id":"pt","code":"pt","name":"Portugal","value":0.001},{"id":"us","code":"us","name":"United States","value":0.017}]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5146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60F85F-2696-4E8F-969A-3FC697AF0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3348527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CE7FCF-38A5-4F31-9730-21BDCCBA3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F6E3DC6-9947-490C-B88C-00AE2406794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30011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5444403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0134835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8244493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8238588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470562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46449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163506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58615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02251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107909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89701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964266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673921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101286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2828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- 2026-05-12 12:47:39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https://quintly-eu-image-storage.s3.amazonaws.com/a3b5ee9c4416b4c7a32a1a2f964289c9/a3883c07131130805fcc2d410d79d325.jpg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45.163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0.004},{"id":"ch","code":"ch","name":"Switzerland","value":0.929},{"id":"de","code":"de","name":"Germany","value":0.011},{"id":"es","code":"es","name":"Spain","value":0.005},{"id":"fr","code":"fr","name":"France","value":0.003},{"id":"gb","code":"gb","name":"United Kingdom","value":0.008},{"id":"jp","code":"jp","name":"Japan","value":0.002},{"id":"li","code":"li","name":"Liechtenstein","value":0.008},{"id":"others","code":"others","name":null,"value":0.014},{"id":"ro","code":"ro","name":"Romania","value":0.002},{"id":"us","code":"us","name":"United States","value":0.014}]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28487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75E78-956F-4AC0-915F-3B694EE3A9B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5385896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03D95-027D-44DD-820D-F008684ADE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1E4016-59C6-4C5F-A4A2-6C1F70729D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35221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9260045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096306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408695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2657328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074847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981982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578332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867133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44596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537184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680420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532656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0165673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92143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2794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- 2026-05-12 16:52:44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https://quintly-eu-image-storage.s3.amazonaws.com/a3b5ee9c4416b4c7a32a1a2f964289c9/bd1645b1cd966352a4679fa2bf08357d.jpg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375799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0.003},{"id":"ch","code":"ch","name":"Switzerland","value":0.935},{"id":"de","code":"de","name":"Germany","value":0.009},{"id":"es","code":"es","name":"Spain","value":0.003},{"id":"fr","code":"fr","name":"France","value":0.002},{"id":"gb","code":"gb","name":"United Kingdom","value":0.007},{"id":"it","code":"it","name":"Italy","value":0.002},{"id":"li","code":"li","name":"Liechtenstein","value":0.009},{"id":"others","code":"others","name":null,"value":0.015},{"id":"us","code":"us","name":"United States","value":0.013},{"id":"za","code":"za","name":"South Africa","value":0.002}]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8832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89E8AB-9236-4F52-BC5E-5A7CD112AE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4203552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F7987-E572-4A9E-8A2B-CD62030A2D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1A51A5C-B679-43BE-A32B-7DD7D147B2A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87664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927041541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85546490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30307534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13789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58986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396783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202743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188371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54827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755428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517764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888012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01565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46464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8475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- 2026-05-13 13:08:37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https://quintly-eu-image-storage.s3.amazonaws.com/a3b5ee9c4416b4c7a32a1a2f964289c9/eeaf13482c9e040a5137fb5d7fd5b291.jpg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0.006},{"id":"ch","code":"ch","name":"Switzerland","value":0.918},{"id":"de","code":"de","name":"Germany","value":0.011},{"id":"es","code":"es","name":"Spain","value":0.004},{"id":"fr","code":"fr","name":"France","value":0.002},{"id":"gb","code":"gb","name":"United Kingdom","value":0.009},{"id":"it","code":"it","name":"Italy","value":0.003},{"id":"li","code":"li","name":"Liechtenstein","value":0.007},{"id":"others","code":"others","name":null,"value":0.021},{"id":"pt","code":"pt","name":"Portugal","value":0.002},{"id":"us","code":"us","name":"United States","value":0.017}]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45523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7C1DD5-AEA3-441C-81D3-32CD65E4B8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6523056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D085D9-671C-48E7-AEC2-8775EB9F1E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4F506FB-EE3E-4E11-B685-C11620CAA9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9372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14527098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7328633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6984598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3636023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913441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42581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50368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776998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376891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608917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296876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84628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7527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163667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5991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- 2026-05-14 11:55:00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https://quintly-eu-image-storage.s3.amazonaws.com/a3b5ee9c4416b4c7a32a1a2f964289c9/a16cfb0ffbeb03f0d0434ed79db177d7.jpg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43.969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533430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0.02},{"id":"ch","code":"ch","name":"Switzerland","value":0.896},{"id":"de","code":"de","name":"Germany","value":0.016},{"id":"es","code":"es","name":"Spain","value":0.003},{"id":"fr","code":"fr","name":"France","value":0.002},{"id":"gb","code":"gb","name":"United Kingdom","value":0.007},{"id":"it","code":"it","name":"Italy","value":0.006},{"id":"li","code":"li","name":"Liechtenstein","value":0.01},{"id":"others","code":"others","name":null,"value":0.021},{"id":"us","code":"us","name":"United States","value":0.017},{"id":"za","code":"za","name":"South Africa","value":0.002}]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616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430298-4A07-498C-B477-D8050B258C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12784307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F6948-8CF5-4CC4-8A80-82F1133BC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5DCD10-E467-4272-BC1A-BF09EF9FC9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047814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02630235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3420437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7065284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4683938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94326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76562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799386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810872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6742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203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390655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32461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667042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12233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5195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- 2026-05-15 16:50:00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https://quintly-eu-image-storage.s3.amazonaws.com/a3b5ee9c4416b4c7a32a1a2f964289c9/e3a50d8d87271125b18503625d9cad04.jpg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10.55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0.002},{"id":"ch","code":"ch","name":"Switzerland","value":0.925},{"id":"de","code":"de","name":"Germany","value":0.009},{"id":"es","code":"es","name":"Spain","value":0.003},{"id":"fr","code":"fr","name":"France","value":0.003},{"id":"gb","code":"gb","name":"United Kingdom","value":0.006},{"id":"it","code":"it","name":"Italy","value":0.004},{"id":"li","code":"li","name":"Liechtenstein","value":0.01},{"id":"others","code":"others","name":null,"value":0.02},{"id":"us","code":"us","name":"United States","value":0.016},{"id":"za","code":"za","name":"South Africa","value":0.002}]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97676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8BC92-E4B0-4C68-A3E0-2D14861CC9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17610205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BCCC1-E723-4CB9-8217-B2A1AE077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CAA7FB-EC65-45CF-9F98-E61B76133C0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39026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327768070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39662830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9837413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8706570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101043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626512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14752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482975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572523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844801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157083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404038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30581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730504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835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- 2026-05-17 10:55:50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https://quintly-eu-image-storage.s3.amazonaws.com/a3b5ee9c4416b4c7a32a1a2f964289c9/17daaca9e8dc875caab9fd2921b278a6.jpg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10869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20.867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11.96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0.002},{"id":"ch","code":"ch","name":"Switzerland","value":0.931},{"id":"de","code":"de","name":"Germany","value":0.003},{"id":"es","code":"es","name":"Spain","value":0.003},{"id":"fr","code":"fr","name":"France","value":0.002},{"id":"gb","code":"gb","name":"United Kingdom","value":0.006},{"id":"it","code":"it","name":"Italy","value":0.002},{"id":"li","code":"li","name":"Liechtenstein","value":0.013},{"id":"others","code":"others","name":null,"value":0.019},{"id":"pt","code":"pt","name":"Portugal","value":0.002},{"id":"us","code":"us","name":"United States","value":0.017}]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9966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8BD533-5E8F-4A65-A223-307DD9B686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41940307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9E1B3-0290-408F-9ADA-DDE49278FA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- 17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B259EE-2E31-4ABB-9427-4E6DC8E6386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54533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99109447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3927303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6760070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508786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9764409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40156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0348448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54032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53783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1051677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521283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312369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3083112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372620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052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- 2026-05-18 11:52:23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https://quintly-eu-image-storage.s3.amazonaws.com/a3b5ee9c4416b4c7a32a1a2f964289c9/5e368e15aff68e9e7ee78ac9b3098d49.jpg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36.011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0.1066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22906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0.004},{"id":"au","code":"au","name":"Australia","value":0.003},{"id":"ch","code":"ch","name":"Switzerland","value":0.927},{"id":"de","code":"de","name":"Germany","value":0.008},{"id":"es","code":"es","name":"Spain","value":0.003},{"id":"fr","code":"fr","name":"France","value":0.002},{"id":"gb","code":"gb","name":"United Kingdom","value":0.006},{"id":"it","code":"it","name":"Italy","value":0.002},{"id":"li","code":"li","name":"Liechtenstein","value":0.008},{"id":"others","code":"others","name":null,"value":0.022},{"id":"us","code":"us","name":"United States","value":0.015}]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79107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6B9ECC-E79B-481B-A22D-D3E7F9F1ED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256750981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0141A-C109-4B47-9CAB-D22A3BCA89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- 18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8D1F62F-9A8A-4976-BF32-D5DEE5C05E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4308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47425617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68508224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598796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8793667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0301204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049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812671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07204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796268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892821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33856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142086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2203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83836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7964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- 2026-05-19 11:55:00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https://quintly-eu-image-storage.s3.amazonaws.com/a3b5ee9c4416b4c7a32a1a2f964289c9/75c851441f319504dec7aba4a7a8392b.jpg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42.496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11063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[{"id":"at","code":"at","name":"Austria","value":0.002},{"id":"ch","code":"ch","name":"Switzerland","value":0.932},{"id":"de","code":"de","name":"Germany","value":0.005},{"id":"es","code":"es","name":"Spain","value":0.002},{"id":"gb","code":"gb","name":"United Kingdom","value":0.007},{"id":"it","code":"it","name":"Italy","value":0.002},{"id":"li","code":"li","name":"Liechtenstein","value":0.011},{"id":"ng","code":"ng","name":"Nigeria","value":0.002},{"id":"nz","code":"nz","name":"New Zealand","value":0.002},{"id":"others","code":"others","name":null,"value":0.021},{"id":"us","code":"us","name":"United States","value":0.014}]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47884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6C60C-1B29-4667-A0F9-218A32E4EA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30106702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1D20FF-DF21-4343-9ED1-2A472869C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- 19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B44AA1D-6C24-4902-943F-117F668E5EA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0653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88480580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85323486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70682431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12394119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913546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234767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648910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40921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3425938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22254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814030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29019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7131080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68140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881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- 2026-05-19 16:56:00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https://quintly-eu-image-storage.s3.amazonaws.com/a3b5ee9c4416b4c7a32a1a2f964289c9/9208cc8d8a79d4ce939f5ec8b7829ca6.jpg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[{"id":"at","code":"at","name":"Austria","value":0.003},{"id":"ch","code":"ch","name":"Switzerland","value":0.935},{"id":"de","code":"de","name":"Germany","value":0.006},{"id":"es","code":"es","name":"Spain","value":0.002},{"id":"gb","code":"gb","name":"United Kingdom","value":0.005},{"id":"it","code":"it","name":"Italy","value":0.002},{"id":"li","code":"li","name":"Liechtenstein","value":0.011},{"id":"nl","code":"nl","name":"Netherlands","value":0.002},{"id":"others","code":"others","name":null,"value":0.017},{"id":"us","code":"us","name":"United States","value":0.015},{"id":"za","code":"za","name":"South Africa","value":0.002}]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85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DC5E4C-4330-4996-9850-6A517137FD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3951427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5AD2C0-553E-400C-8250-249BDCE043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- 20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5D2F78-3036-4D72-9235-2FCE3752C3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02772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91848241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40243501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11142769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7595650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719513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656875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84307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1497937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553063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9272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326633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61593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6269683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315075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0509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- 2026-05-20 11:45:39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https://quintly-eu-image-storage.s3.amazonaws.com/a3b5ee9c4416b4c7a32a1a2f964289c9/e338122ce6eeb946b6d7dbfe6b22ccb2.jpg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48386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66.902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43172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847953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[{"id":"at","code":"at","name":"Austria","value":0.004},{"id":"ch","code":"ch","name":"Switzerland","value":0.938},{"id":"de","code":"de","name":"Germany","value":0.006},{"id":"es","code":"es","name":"Spain","value":0.003},{"id":"gb","code":"gb","name":"United Kingdom","value":0.006},{"id":"it","code":"it","name":"Italy","value":0.002},{"id":"li","code":"li","name":"Liechtenstein","value":0.006},{"id":"nl","code":"nl","name":"Netherlands","value":0.001},{"id":"others","code":"others","name":null,"value":0.018},{"id":"us","code":"us","name":"United States","value":0.014},{"id":"za","code":"za","name":"South Africa","value":0.002}]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0621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B575D1-0FBB-4687-BD92-AECEC2F0AA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18507017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29433-3914-467B-8A9E-14FB4F3555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- 21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27336A-1CED-43A2-A6D4-3E92A01A492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77972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268981073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3164490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047250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64689837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417813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86330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047592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2585334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419788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713554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8029420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9857944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62126852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3297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7278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- 2026-05-20 16:55:00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https://quintly-eu-image-storage.s3.amazonaws.com/a3b5ee9c4416b4c7a32a1a2f964289c9/46e15fbae348f08b84e09eb616cb16f0.jpg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44.929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0.1633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153459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16.06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0.003},{"id":"au","code":"au","name":"Australia","value":0.001},{"id":"ch","code":"ch","name":"Switzerland","value":0.929},{"id":"de","code":"de","name":"Germany","value":0.007},{"id":"es","code":"es","name":"Spain","value":0.003},{"id":"fr","code":"fr","name":"France","value":0.002},{"id":"gb","code":"gb","name":"United Kingdom","value":0.007},{"id":"it","code":"it","name":"Italy","value":0.003},{"id":"li","code":"li","name":"Liechtenstein","value":0.01},{"id":"others","code":"others","name":null,"value":0.02},{"id":"us","code":"us","name":"United States","value":0.015}]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0897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CE5E92-009C-437D-9D52-9E125AD145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12887352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69BE95-77C6-44EF-A483-48E585F74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- 22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C000410-B51B-45E2-8107-9C67A4847E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38162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225441666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405390855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8619065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008960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2093106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85292672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543197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73455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19614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40909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021884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7235013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42311448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682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4387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- 2026-05-21 11:55:00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https://quintly-eu-image-storage.s3.amazonaws.com/a3b5ee9c4416b4c7a32a1a2f964289c9/d33f8e9ffafa136d31defdcd4962708a.jpg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0.0567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[{"id":"at","code":"at","name":"Austria","value":0.004},{"id":"ch","code":"ch","name":"Switzerland","value":0.934},{"id":"de","code":"de","name":"Germany","value":0.01},{"id":"es","code":"es","name":"Spain","value":0.002},{"id":"gb","code":"gb","name":"United Kingdom","value":0.004},{"id":"li","code":"li","name":"Liechtenstein","value":0.006},{"id":"lu","code":"lu","name":"Luxembourg","value":0.001},{"id":"ng","code":"ng","name":"Nigeria","value":0.004},{"id":"others","code":"others","name":null,"value":0.016},{"id":"rs","code":"rs","name":"Serbia","value":0.001},{"id":"us","code":"us","name":"United States","value":0.018}]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034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9CE0A-A99B-400A-8D21-382C418B0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11805680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20018E-1C65-4B5A-B204-1E9B0420C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- 23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4373B8-EF6F-4851-9722-B63C283E90B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49792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824926209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28055854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20513050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29425539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2373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760195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73518820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3250602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10645470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4614438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48540366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75155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97824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910121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90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- 2026-05-22 11:55:00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https://quintly-eu-image-storage.s3.amazonaws.com/a3b5ee9c4416b4c7a32a1a2f964289c9/a7f361cb9d8c5d3ad2753a83c8e1b236.jpg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37.249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0.0629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0.004},{"id":"br","code":"br","name":"Brazil","value":0.007},{"id":"ch","code":"ch","name":"Switzerland","value":0.888},{"id":"de","code":"de","name":"Germany","value":0.018},{"id":"fr","code":"fr","name":"France","value":0.003},{"id":"gb","code":"gb","name":"United Kingdom","value":0.005},{"id":"id","code":"id","name":"Indonesia","value":0.006},{"id":"it","code":"it","name":"Italy","value":0.004},{"id":"li","code":"li","name":"Liechtenstein","value":0.007},{"id":"others","code":"others","name":null,"value":0.041},{"id":"us","code":"us","name":"United States","value":0.017}]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46352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BA5F02-7652-4C58-8DD5-F79E20A20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34517931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0D15FE-76A5-4A86-8F00-DF0D025CA1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- 24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4F69AA-DAD8-4254-ADE3-C007429408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20454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618815285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50558575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68350952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229592281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1720699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8544201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2880319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52123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55626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51655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488090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4451181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8266082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767972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1655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- 2026-05-23 11:55:00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https://quintly-eu-image-storage.s3.amazonaws.com/a3b5ee9c4416b4c7a32a1a2f964289c9/4b142c785fe406ae2d533f870753702c.jpg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33.323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0.2047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5230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81737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[{"id":"at","code":"at","name":"Austria","value":0.003},{"id":"ch","code":"ch","name":"Switzerland","value":0.934},{"id":"de","code":"de","name":"Germany","value":0.008},{"id":"es","code":"es","name":"Spain","value":0.002},{"id":"gb","code":"gb","name":"United Kingdom","value":0.007},{"id":"it","code":"it","name":"Italy","value":0.002},{"id":"li","code":"li","name":"Liechtenstein","value":0.01},{"id":"nl","code":"nl","name":"Netherlands","value":0.001},{"id":"others","code":"others","name":null,"value":0.018},{"id":"us","code":"us","name":"United States","value":0.013},{"id":"za","code":"za","name":"South Africa","value":0.002}]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9499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BA165-0677-478A-93A9-989AA7A15E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1801391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FEED0-2B19-42C9-B029-5DD257D9C7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- 25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A1CB81-9239-45D6-8DCB-5AD0186945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7891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332199786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96256068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612371947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312571346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8201547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37499674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32353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5702354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1765129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894263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0518730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5297241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7357867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576286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693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- 2026-05-24 11:55:00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https://quintly-eu-image-storage.s3.amazonaws.com/a3b5ee9c4416b4c7a32a1a2f964289c9/3fd529d890078594eda5848e05978222.jpg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29.06.2026 12:09:35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32.811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0.1834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219441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12.87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0.002},{"id":"au","code":"au","name":"Australia","value":0.001},{"id":"ch","code":"ch","name":"Switzerland","value":0.951},{"id":"de","code":"de","name":"Germany","value":0.005},{"id":"es","code":"es","name":"Spain","value":0.002},{"id":"gb","code":"gb","name":"United Kingdom","value":0.005},{"id":"it","code":"it","name":"Italy","value":0.001},{"id":"li","code":"li","name":"Liechtenstein","value":0.007},{"id":"others","code":"others","name":null,"value":0.013},{"id":"us","code":"us","name":"United States","value":0.012},{"id":"za","code":"za","name":"South Africa","value":0.001}]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2117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9F5EA-8047-4BC4-9703-0630751C25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224167096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80208-30B8-4587-829B-E32E3AA3D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TikTok Video Table with more metrics | @srfvirus - 26 of 26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CD5E7C-7881-4BBB-930D-E4042991C3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388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1">
                  <a:extLst>
                    <a:ext uri="{9D8B030D-6E8A-4147-A177-3AD203B41FA5}">
                      <a16:colId xmlns:a16="http://schemas.microsoft.com/office/drawing/2014/main" val="193394192"/>
                    </a:ext>
                  </a:extLst>
                </a:gridCol>
                <a:gridCol w="1069849">
                  <a:extLst>
                    <a:ext uri="{9D8B030D-6E8A-4147-A177-3AD203B41FA5}">
                      <a16:colId xmlns:a16="http://schemas.microsoft.com/office/drawing/2014/main" val="185749148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643128"/>
                    </a:ext>
                  </a:extLst>
                </a:gridCol>
                <a:gridCol w="658369">
                  <a:extLst>
                    <a:ext uri="{9D8B030D-6E8A-4147-A177-3AD203B41FA5}">
                      <a16:colId xmlns:a16="http://schemas.microsoft.com/office/drawing/2014/main" val="16770599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85440585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24495556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00087187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8755151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37377715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59826073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12577866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89606548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22528554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076813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Views (0s)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Videolänge in Sek.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fullVideoWatchedRate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totalTimeWatched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averageTimeWatched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audienceCountries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0683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@srfvirus - 2026-05-26 11:49:04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https://quintly-eu-image-storage.s3.amazonaws.com/a3b5ee9c4416b4c7a32a1a2f964289c9/352fab78acd5cb1f65cdadd4759c67fd.jpg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01.06.2026 00:23:21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73.75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0.0121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[{"id":"at","code":"at","name":"Austria","value":0.007},{"id":"au","code":"au","name":"Australia","value":0.003},{"id":"ch","code":"ch","name":"Switzerland","value":0.947},{"id":"de","code":"de","name":"Germany","value":0.008},{"id":"es","code":"es","name":"Spain","value":0.005},{"id":"fi","code":"fi","name":"Finland","value":0.004},{"id":"gb","code":"gb","name":"United Kingdom","value":0.003},{"id":"li","code":"li","name":"Liechtenstein","value":0.003},{"id":"ng","code":"ng","name":"Nigeria","value":0.003},{"id":"others","code":"others","name":null,"value":0.013},{"id":"us","code":"us","name":"United States","value":0.004}]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528913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965F64-9076-43C4-8D11-BB7A62B7C8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01.05.2026 - 29.06.2026</a:t>
            </a:r>
          </a:p>
        </p:txBody>
      </p:sp>
    </p:spTree>
    <p:extLst>
      <p:ext uri="{BB962C8B-B14F-4D97-AF65-F5344CB8AC3E}">
        <p14:creationId xmlns:p14="http://schemas.microsoft.com/office/powerpoint/2010/main" val="17995936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10</TotalTime>
  <Words>6401</Words>
  <Application>Microsoft Office PowerPoint</Application>
  <PresentationFormat>On-screen Show (4:3)</PresentationFormat>
  <Paragraphs>766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Tiktok TikTok Video Table with more metrics | @srfvirus - 1 of 26</vt:lpstr>
      <vt:lpstr>Tiktok TikTok Video Table with more metrics | @srfvirus - 2 of 26</vt:lpstr>
      <vt:lpstr>Tiktok TikTok Video Table with more metrics | @srfvirus - 3 of 26</vt:lpstr>
      <vt:lpstr>Tiktok TikTok Video Table with more metrics | @srfvirus - 4 of 26</vt:lpstr>
      <vt:lpstr>Tiktok TikTok Video Table with more metrics | @srfvirus - 5 of 26</vt:lpstr>
      <vt:lpstr>Tiktok TikTok Video Table with more metrics | @srfvirus - 6 of 26</vt:lpstr>
      <vt:lpstr>Tiktok TikTok Video Table with more metrics | @srfvirus - 7 of 26</vt:lpstr>
      <vt:lpstr>Tiktok TikTok Video Table with more metrics | @srfvirus - 8 of 26</vt:lpstr>
      <vt:lpstr>Tiktok TikTok Video Table with more metrics | @srfvirus - 9 of 26</vt:lpstr>
      <vt:lpstr>Tiktok TikTok Video Table with more metrics | @srfvirus - 10 of 26</vt:lpstr>
      <vt:lpstr>Tiktok TikTok Video Table with more metrics | @srfvirus - 11 of 26</vt:lpstr>
      <vt:lpstr>Tiktok TikTok Video Table with more metrics | @srfvirus - 12 of 26</vt:lpstr>
      <vt:lpstr>Tiktok TikTok Video Table with more metrics | @srfvirus - 13 of 26</vt:lpstr>
      <vt:lpstr>Tiktok TikTok Video Table with more metrics | @srfvirus - 14 of 26</vt:lpstr>
      <vt:lpstr>Tiktok TikTok Video Table with more metrics | @srfvirus - 15 of 26</vt:lpstr>
      <vt:lpstr>Tiktok TikTok Video Table with more metrics | @srfvirus - 16 of 26</vt:lpstr>
      <vt:lpstr>Tiktok TikTok Video Table with more metrics | @srfvirus - 17 of 26</vt:lpstr>
      <vt:lpstr>Tiktok TikTok Video Table with more metrics | @srfvirus - 18 of 26</vt:lpstr>
      <vt:lpstr>Tiktok TikTok Video Table with more metrics | @srfvirus - 19 of 26</vt:lpstr>
      <vt:lpstr>Tiktok TikTok Video Table with more metrics | @srfvirus - 20 of 26</vt:lpstr>
      <vt:lpstr>Tiktok TikTok Video Table with more metrics | @srfvirus - 21 of 26</vt:lpstr>
      <vt:lpstr>Tiktok TikTok Video Table with more metrics | @srfvirus - 22 of 26</vt:lpstr>
      <vt:lpstr>Tiktok TikTok Video Table with more metrics | @srfvirus - 23 of 26</vt:lpstr>
      <vt:lpstr>Tiktok TikTok Video Table with more metrics | @srfvirus - 24 of 26</vt:lpstr>
      <vt:lpstr>Tiktok TikTok Video Table with more metrics | @srfvirus - 25 of 26</vt:lpstr>
      <vt:lpstr>Tiktok TikTok Video Table with more metrics | @srfvirus - 26 of 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Tiktok TikTok Video Table with more metrics | @srfvirus - 1 of 26</dc:title>
  <dc:creator>Frederik Born</dc:creator>
  <cp:lastModifiedBy>Frederik Born</cp:lastModifiedBy>
  <cp:revision>1</cp:revision>
  <dcterms:created xsi:type="dcterms:W3CDTF">2026-06-29T11:26:20Z</dcterms:created>
  <dcterms:modified xsi:type="dcterms:W3CDTF">2026-06-29T11:36:28Z</dcterms:modified>
</cp:coreProperties>
</file>