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9650B-4A1A-464A-B29E-976D71400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LinkedIn Posts Table | RTS - Radio Télévision Suisse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26E8C1-6ABC-4F90-B72A-AA74B8CE87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4612558"/>
              </p:ext>
            </p:extLst>
          </p:nvPr>
        </p:nvGraphicFramePr>
        <p:xfrm>
          <a:off x="457200" y="1731963"/>
          <a:ext cx="8065008" cy="4241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6894990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6214460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2097502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48525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94987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770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17141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64348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89790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34722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21365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14027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7508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06/10/2026 10:29:56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06/10/2026 10:29:56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050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06/08/2026 16:21:18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06/08/2026 16:21:18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479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06/05/2026 14:14:22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06/05/2026 14:14:22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Document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40.64 %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4305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06/05/2026 09:00:45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06/05/2026 09:00:45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2132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06/04/2026 10:00:47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06/04/2026 10:00:47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2980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06/03/2026 16:57:15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06/03/2026 16:57:15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805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06/03/2026 11:59:16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06/03/2026 11:59:16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546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06/02/2026 14:53:42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06/02/2026 14:53:42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8833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06/01/2026 14:03:21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06/01/2026 14:03:21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79918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74DF67-5374-4A88-AE6C-F72F4C626D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05/20/2026 - 06/10/2026</a:t>
            </a:r>
          </a:p>
        </p:txBody>
      </p:sp>
    </p:spTree>
    <p:extLst>
      <p:ext uri="{BB962C8B-B14F-4D97-AF65-F5344CB8AC3E}">
        <p14:creationId xmlns:p14="http://schemas.microsoft.com/office/powerpoint/2010/main" val="27754566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3D32A-C8D5-477B-9C92-65275F618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LinkedIn Posts Table | RTS - Radio Télévision Suisse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FCA567-1540-4A4E-A360-CA88DFDDCC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54704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1566838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1645669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9479264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12632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87903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25664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96936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82287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03888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5315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98627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08144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2932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06/01/2026 11:58:36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06/01/2026 11:58:36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067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05/31/2026 18:41:25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05/31/2026 18:41:25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035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05/27/2026 15:47:40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05/27/2026 15:47:40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706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05/27/2026 09:54:52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05/27/2026 09:54:52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8976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05/26/2026 17:25:26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05/26/2026 17:25:26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191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05/26/2026 09:41:15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05/26/2026 09:41:15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4196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05/22/2026 14:57:00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05/22/2026 14:57:00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Document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28.31 %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261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05/22/2026 09:02:04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05/22/2026 09:02:04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8149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05/21/2026 11:23:25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05/21/2026 11:23:25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7270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872936-C464-4060-A436-0117A25568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05/20/2026 - 06/10/2026</a:t>
            </a:r>
          </a:p>
        </p:txBody>
      </p:sp>
    </p:spTree>
    <p:extLst>
      <p:ext uri="{BB962C8B-B14F-4D97-AF65-F5344CB8AC3E}">
        <p14:creationId xmlns:p14="http://schemas.microsoft.com/office/powerpoint/2010/main" val="3146105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EEFF9-556C-4A07-8AF0-5973256FA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LinkedIn Posts Table | RTS - Radio Télévision Suisse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6CE3B6-5997-4833-AE34-854146F79A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4953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2799866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3132896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2107035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29559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03542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67637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19966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04431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72426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04064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93156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5354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782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05/20/2026 12:06:53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05/20/2026 12:06:53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5926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93F13B-7CFC-420D-B340-434D8B83AC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05/20/2026 - 06/10/2026</a:t>
            </a:r>
          </a:p>
        </p:txBody>
      </p:sp>
    </p:spTree>
    <p:extLst>
      <p:ext uri="{BB962C8B-B14F-4D97-AF65-F5344CB8AC3E}">
        <p14:creationId xmlns:p14="http://schemas.microsoft.com/office/powerpoint/2010/main" val="13403569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392</Words>
  <Application>Microsoft Office PowerPoint</Application>
  <PresentationFormat>On-screen Show (4:3)</PresentationFormat>
  <Paragraphs>251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LinkedIn Posts Table | RTS - Radio Télévision Suisse - 1 of 3</vt:lpstr>
      <vt:lpstr>LinkedIn Posts Table | RTS - Radio Télévision Suisse - 2 of 3</vt:lpstr>
      <vt:lpstr>LinkedIn Posts Table | RTS - Radio Télévision Suisse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Posts Table | RTS - Radio Télévision Suisse - 1 of 3</dc:title>
  <dc:creator>Frederik Born</dc:creator>
  <cp:lastModifiedBy>Frederik Born</cp:lastModifiedBy>
  <cp:revision>1</cp:revision>
  <dcterms:created xsi:type="dcterms:W3CDTF">2026-06-11T14:55:58Z</dcterms:created>
  <dcterms:modified xsi:type="dcterms:W3CDTF">2026-06-11T14:57:31Z</dcterms:modified>
</cp:coreProperties>
</file>