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EBDE9-C9CB-4657-A39E-6B0A9D939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LinkedIn Posts Table | RTS - Radio Télévision Suisse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E409FD-AE25-4D37-B2FB-587DBF129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91135"/>
              </p:ext>
            </p:extLst>
          </p:nvPr>
        </p:nvGraphicFramePr>
        <p:xfrm>
          <a:off x="457200" y="1731963"/>
          <a:ext cx="8065008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08863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950976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6179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3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2906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0776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2257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1423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582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223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6148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7668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26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09:28:37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09:28:37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517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14:37:28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14:37:28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92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04/25/2026 11:51:15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04/25/2026 11:51:15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52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04/24/2026 09:00:34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04/24/2026 09:00:34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83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04/23/2026 21:33:22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04/23/2026 21:33:22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522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04/23/2026 10:10:40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04/23/2026 10:10:40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95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04/22/2026 09:46:11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04/22/2026 09:46:11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75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04/17/2026 14:23:02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04/17/2026 14:23:02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3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04/17/2026 09:00:58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04/17/2026 09:00:58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680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38ABD-F28F-48B2-87F4-E21EFC145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04/01/2026 - 04/30/2026</a:t>
            </a:r>
          </a:p>
        </p:txBody>
      </p:sp>
    </p:spTree>
    <p:extLst>
      <p:ext uri="{BB962C8B-B14F-4D97-AF65-F5344CB8AC3E}">
        <p14:creationId xmlns:p14="http://schemas.microsoft.com/office/powerpoint/2010/main" val="495279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AAF70-AAF0-4D5D-A31F-46BA0388D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LinkedIn Posts Table | RTS - Radio Télévision Suisse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8ECDA4-23A0-415E-936F-5D7634EA29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6271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588686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25438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72610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6057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8402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116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9529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895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7608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7234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350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217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645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04/16/2026 11:11:29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04/16/2026 11:11:29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50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04/14/2026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04/14/2026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05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04/10/2026 09:00:28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04/10/2026 09:00:28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67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04/08/2026 08:45:05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04/08/2026 08:45:05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72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04/07/2026 12:05:16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04/07/2026 12:05:16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25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04/03/2026 09:00:07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04/03/2026 09:00:07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043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04/02/2026 11:35:31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04/02/2026 11:35:31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40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04/01/2026 10:09:05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04/01/2026 10:09:05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476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97524-9B55-49EA-840A-130D821AE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04/01/2026 - 04/30/2026</a:t>
            </a:r>
          </a:p>
        </p:txBody>
      </p:sp>
    </p:spTree>
    <p:extLst>
      <p:ext uri="{BB962C8B-B14F-4D97-AF65-F5344CB8AC3E}">
        <p14:creationId xmlns:p14="http://schemas.microsoft.com/office/powerpoint/2010/main" val="11344036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332</Words>
  <Application>Microsoft Office PowerPoint</Application>
  <PresentationFormat>On-screen Show (4:3)</PresentationFormat>
  <Paragraphs>215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LinkedIn Posts Table | RTS - Radio Télévision Suisse - 1 of 2</vt:lpstr>
      <vt:lpstr>LinkedIn Posts Table | RTS - Radio Télévision Suisse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RTS - Radio Télévision Suisse - 1 of 2</dc:title>
  <dc:creator>Frederik Born</dc:creator>
  <cp:lastModifiedBy>Frederik Born</cp:lastModifiedBy>
  <cp:revision>1</cp:revision>
  <dcterms:created xsi:type="dcterms:W3CDTF">2026-05-06T13:29:39Z</dcterms:created>
  <dcterms:modified xsi:type="dcterms:W3CDTF">2026-05-06T13:30:55Z</dcterms:modified>
</cp:coreProperties>
</file>