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611EC-8E46-43CA-8DDF-34121DDAE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8D28F-B7ED-4D7F-997B-0DD9A43433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3938917"/>
              </p:ext>
            </p:extLst>
          </p:nvPr>
        </p:nvGraphicFramePr>
        <p:xfrm>
          <a:off x="457200" y="1731963"/>
          <a:ext cx="8065008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40993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97806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5039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8988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359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8745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816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706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1087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96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057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608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12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03/31/2026 09:49:05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03/31/2026 09:49:05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44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03/30/2026 16:16:37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03/30/2026 16:16:37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97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03/26/2026 18:35:36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03/26/2026 18:35:36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3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03/26/2026 16:36:26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03/26/2026 16:36:26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3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15:45:01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15:45:01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75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09:00:32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09:00:32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55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03/24/2026 13:42:54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03/24/2026 13:42:54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34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03/23/2026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03/23/2026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92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03/19/2026 12:19:21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03/19/2026 12:19:21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640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F4A0F-0CFE-42D3-AF3E-9BFC6586B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01/01/2023 - 03/31/2026</a:t>
            </a:r>
          </a:p>
        </p:txBody>
      </p:sp>
    </p:spTree>
    <p:extLst>
      <p:ext uri="{BB962C8B-B14F-4D97-AF65-F5344CB8AC3E}">
        <p14:creationId xmlns:p14="http://schemas.microsoft.com/office/powerpoint/2010/main" val="656175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C750C-6B61-45AE-A455-F10B3560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DF4D7-44C5-4672-BDDB-11080BF5BF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337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856635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67953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01132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773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372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863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2875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2590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929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7587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2210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458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58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03/18/2026 08:45:03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03/18/2026 08:45:03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1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03/17/2026 11:30:49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03/17/2026 11:30:49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22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03/16/2026 16:12:21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03/16/2026 16:12:21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54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03/13/2026 14:50:15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03/13/2026 14:50:15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449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03/12/2026 09:17:10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03/12/2026 09:17:10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5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03/11/2026 08:45:06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03/11/2026 08:45:06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99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03/10/2026 15:02:06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03/10/2026 15:02:06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22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03/09/2026 10:01:14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03/09/2026 10:01:14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7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03/05/2026 14:56:58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03/05/2026 14:56:58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522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E37DC-4C33-4165-BFD0-91BB42375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01/01/2023 - 03/31/2026</a:t>
            </a:r>
          </a:p>
        </p:txBody>
      </p:sp>
    </p:spTree>
    <p:extLst>
      <p:ext uri="{BB962C8B-B14F-4D97-AF65-F5344CB8AC3E}">
        <p14:creationId xmlns:p14="http://schemas.microsoft.com/office/powerpoint/2010/main" val="181645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F0B37-5837-4E73-921D-3C5DE30E2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FA193-9586-453D-AFB4-CAA03C4F5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3776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68074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33507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82051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317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995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7415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770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439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465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6043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5864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174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02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03/04/2026 11:57:30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03/04/2026 11:57:30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43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03/03/2026 17:39:54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03/03/2026 17:39:54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45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02/27/2026 10:10:34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02/27/2026 10:10:34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2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02/26/2026 09:15:19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02/26/2026 09:15:19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75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02/25/2026 09:59:48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02/25/2026 09:59:48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99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02/19/2026 09:45:06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02/19/2026 09:45:06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58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02/16/2026 16:26:12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02/16/2026 16:26:12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63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CFF1F-0DFA-4B18-811B-F3FF5C527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01/01/2023 - 03/31/2026</a:t>
            </a:r>
          </a:p>
        </p:txBody>
      </p:sp>
    </p:spTree>
    <p:extLst>
      <p:ext uri="{BB962C8B-B14F-4D97-AF65-F5344CB8AC3E}">
        <p14:creationId xmlns:p14="http://schemas.microsoft.com/office/powerpoint/2010/main" val="2783741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485</Words>
  <Application>Microsoft Office PowerPoint</Application>
  <PresentationFormat>On-screen Show (4:3)</PresentationFormat>
  <Paragraphs>317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LinkedIn Posts Table | All profiles - 1 of 3</vt:lpstr>
      <vt:lpstr>LinkedIn Posts Table | All profiles - 2 of 3</vt:lpstr>
      <vt:lpstr>LinkedIn Posts Table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All profiles - 1 of 3</dc:title>
  <dc:creator>Frederik Born</dc:creator>
  <cp:lastModifiedBy>Frederik Born</cp:lastModifiedBy>
  <cp:revision>1</cp:revision>
  <dcterms:created xsi:type="dcterms:W3CDTF">2026-05-05T07:54:51Z</dcterms:created>
  <dcterms:modified xsi:type="dcterms:W3CDTF">2026-05-05T07:57:15Z</dcterms:modified>
</cp:coreProperties>
</file>