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DADDF-4E1D-45BE-AE94-785750F90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SRF Archiv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F2F47D-B3FE-492E-82E2-FF15B35D34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1237552"/>
              </p:ext>
            </p:extLst>
          </p:nvPr>
        </p:nvGraphicFramePr>
        <p:xfrm>
          <a:off x="457200" y="1731963"/>
          <a:ext cx="7406640" cy="409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37318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2938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8265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3986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1815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5076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0557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96974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981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2459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4877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3058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3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899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81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868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514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08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5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79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307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DAAF4-7803-4EC9-A588-AD8D9CDDC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04/01/2026 - 04/15/2026</a:t>
            </a:r>
          </a:p>
        </p:txBody>
      </p:sp>
    </p:spTree>
    <p:extLst>
      <p:ext uri="{BB962C8B-B14F-4D97-AF65-F5344CB8AC3E}">
        <p14:creationId xmlns:p14="http://schemas.microsoft.com/office/powerpoint/2010/main" val="1691628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123E1-5B2A-4D47-B86B-07E5F23EE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SRF Archiv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214152-E765-4D5A-A853-D9E71178AF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6897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29863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71760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3560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81974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8107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13998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34532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8480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6815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1356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1173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59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16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91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75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12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6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50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484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469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48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FAA6B-BC03-4B5C-8882-3C4E71B57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04/01/2026 - 04/15/2026</a:t>
            </a:r>
          </a:p>
        </p:txBody>
      </p:sp>
    </p:spTree>
    <p:extLst>
      <p:ext uri="{BB962C8B-B14F-4D97-AF65-F5344CB8AC3E}">
        <p14:creationId xmlns:p14="http://schemas.microsoft.com/office/powerpoint/2010/main" val="3974529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7392F-2B9D-4AC2-B70B-FD1130662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SRF Archiv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8BCF12-E2BD-442D-B8C0-74CCEB4BEF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736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95459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9243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7009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3185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89225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2008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576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757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8766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2554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6133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38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66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41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8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09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382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8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241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28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279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C24E5-2954-4CDA-A7C5-C408DF20B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04/01/2026 - 04/15/2026</a:t>
            </a:r>
          </a:p>
        </p:txBody>
      </p:sp>
    </p:spTree>
    <p:extLst>
      <p:ext uri="{BB962C8B-B14F-4D97-AF65-F5344CB8AC3E}">
        <p14:creationId xmlns:p14="http://schemas.microsoft.com/office/powerpoint/2010/main" val="2386902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70767-D68E-460A-ACF4-ED30921D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SRF Archiv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37C938-E2B8-4203-BED9-7EA0174362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3748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39397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0024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1256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4886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6247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66904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23447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4080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2147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6239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86658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8112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61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 Archiv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245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3BD4D-0CD0-47AA-A4AB-06FE2A9C1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04/01/2026 - 04/15/2026</a:t>
            </a:r>
          </a:p>
        </p:txBody>
      </p:sp>
    </p:spTree>
    <p:extLst>
      <p:ext uri="{BB962C8B-B14F-4D97-AF65-F5344CB8AC3E}">
        <p14:creationId xmlns:p14="http://schemas.microsoft.com/office/powerpoint/2010/main" val="37968670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530</Words>
  <Application>Microsoft Office PowerPoint</Application>
  <PresentationFormat>On-screen Show (4:3)</PresentationFormat>
  <Paragraphs>356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Youtube Private Country Metrics by Channel | SRF Archiv - 1 of 4</vt:lpstr>
      <vt:lpstr>Youtube Private Country Metrics by Channel | SRF Archiv - 2 of 4</vt:lpstr>
      <vt:lpstr>Youtube Private Country Metrics by Channel | SRF Archiv - 3 of 4</vt:lpstr>
      <vt:lpstr>Youtube Private Country Metrics by Channel | SRF Archiv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Country Metrics by Channel | SRF Archiv - 1 of 4</dc:title>
  <dc:creator>Frederik Born</dc:creator>
  <cp:lastModifiedBy>Frederik Born</cp:lastModifiedBy>
  <cp:revision>1</cp:revision>
  <dcterms:created xsi:type="dcterms:W3CDTF">2026-04-20T12:33:29Z</dcterms:created>
  <dcterms:modified xsi:type="dcterms:W3CDTF">2026-04-20T12:36:08Z</dcterms:modified>
</cp:coreProperties>
</file>