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316AC-9621-4E23-B50E-1FC662ADF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@tatakiii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D378C5-142B-4F50-8CBA-92BE0690D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3865037"/>
              </p:ext>
            </p:extLst>
          </p:nvPr>
        </p:nvGraphicFramePr>
        <p:xfrm>
          <a:off x="457200" y="1731963"/>
          <a:ext cx="8065008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15793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4324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6239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7317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10434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2153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4432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7104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3048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889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6884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6534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34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03/06/2026 16:23:02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03/06/2026 16:23:02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920:34:41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26.04s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21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03/05/2026 17:21:48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03/05/2026 17:21:48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990:10:24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21.96s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759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03/04/2026 17:00:59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03/04/2026 17:00:59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478:49:27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19.59s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73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03/03/2026 17:55:49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03/03/2026 17:55:49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441:27:55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29.99s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989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03/02/2026 16:08:59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03/02/2026 16:08:59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426:06:39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21.40s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7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826BC-B1FF-4568-921F-28FB20BBE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01/01/2026 - 03/08/2026</a:t>
            </a:r>
          </a:p>
        </p:txBody>
      </p:sp>
    </p:spTree>
    <p:extLst>
      <p:ext uri="{BB962C8B-B14F-4D97-AF65-F5344CB8AC3E}">
        <p14:creationId xmlns:p14="http://schemas.microsoft.com/office/powerpoint/2010/main" val="1833813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F49CE-64B5-4D4B-8342-0EC61554D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@tatakiii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3697FA-76D2-4C8A-A2F4-08CA54E023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450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675763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9382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9493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6928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90931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2601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6234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43310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6030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231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711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533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08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03/01/2026 10:02:31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03/01/2026 10:02:31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3199:32:18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627852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42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02/28/2026 11:16:09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02/28/2026 11:16:09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1845:02:58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21.03s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44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02/27/2026 16:01:39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02/27/2026 16:01:39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1545:43:02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16.64s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90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02/26/2026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02/26/2026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1712:14:04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22.82s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42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02/25/2026 17:27:13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02/25/2026 17:27:13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795:56:52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23.22s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180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66CBC-3109-4AE1-B8C9-697B1E5F6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01/01/2026 - 03/08/2026</a:t>
            </a:r>
          </a:p>
        </p:txBody>
      </p:sp>
    </p:spTree>
    <p:extLst>
      <p:ext uri="{BB962C8B-B14F-4D97-AF65-F5344CB8AC3E}">
        <p14:creationId xmlns:p14="http://schemas.microsoft.com/office/powerpoint/2010/main" val="921539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E7BBC-2E9B-4204-8B2E-183E3C134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@tatakiii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BBEB2F-0D72-4CCD-AE16-918BE4C199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8144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83810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3026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4964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2878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6600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3074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0823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3122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6382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719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3424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9885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73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02/23/2026 16:46:14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02/23/2026 16:46:14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1984:09:43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25.74s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84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02/22/2026 09:59:50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02/22/2026 09:59:50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773:54:08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19.84s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101669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21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1243:43:24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24.76s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145781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557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02/19/2026 15:55:49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02/19/2026 15:55:49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301:52:28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21.41s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7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02/18/2026 16:09:51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02/18/2026 16:09:51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559:07:13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22.59s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822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3C3B2-0971-4B7F-B55D-48F054AD04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01/01/2026 - 03/08/2026</a:t>
            </a:r>
          </a:p>
        </p:txBody>
      </p:sp>
    </p:spTree>
    <p:extLst>
      <p:ext uri="{BB962C8B-B14F-4D97-AF65-F5344CB8AC3E}">
        <p14:creationId xmlns:p14="http://schemas.microsoft.com/office/powerpoint/2010/main" val="3548477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FDBB1-4BB8-4E6D-9432-FE901D018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@tatakiii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655377-7A5F-4128-95E8-21D9EDB98C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5291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25003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5303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1845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0035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3338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989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9398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1248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59795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3958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3445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4717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307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02/17/2026 16:00:47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02/17/2026 16:00:47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2444:25:16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28.13s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6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02/16/2026 16:11:30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02/16/2026 16:11:30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22.22s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06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02/15/2026 11:55:00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02/15/2026 11:55:00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78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02/11/2026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02/11/2026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156:39:06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19.64s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257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02/06/2026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02/06/2026 16:00:00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403:52:10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24.09s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96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E3254-8EBC-4BA8-9904-726191B43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01/01/2026 - 03/08/2026</a:t>
            </a:r>
          </a:p>
        </p:txBody>
      </p:sp>
    </p:spTree>
    <p:extLst>
      <p:ext uri="{BB962C8B-B14F-4D97-AF65-F5344CB8AC3E}">
        <p14:creationId xmlns:p14="http://schemas.microsoft.com/office/powerpoint/2010/main" val="3570271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2916-3D5B-46F9-B0D7-70E4872A8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@tatakiii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190286-D311-44FE-AF41-4979D78603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8887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25569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9234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1654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9873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6813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52255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1387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20001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7761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1799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9002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3365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96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02/05/2026 16:48:52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02/05/2026 16:48:52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2440:33:39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24.94s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283792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50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02/03/2026 16:00:13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02/03/2026 16:00:13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1185:36:56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23.36s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02/02/2026 17:23:52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02/02/2026 17:23:52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4924:09:03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36.13s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73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02/01/2026 12:00:00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02/01/2026 12:00:00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6513:06:41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24.85s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776886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067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01/31/2026 10:50:45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01/31/2026 10:50:45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296:07:28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16.26s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178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5B40E-9B4A-4296-ADDD-E857552F54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01/01/2026 - 03/08/2026</a:t>
            </a:r>
          </a:p>
        </p:txBody>
      </p:sp>
    </p:spTree>
    <p:extLst>
      <p:ext uri="{BB962C8B-B14F-4D97-AF65-F5344CB8AC3E}">
        <p14:creationId xmlns:p14="http://schemas.microsoft.com/office/powerpoint/2010/main" val="1163953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585</Words>
  <Application>Microsoft Office PowerPoint</Application>
  <PresentationFormat>On-screen Show (4:3)</PresentationFormat>
  <Paragraphs>370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Tiktok Videos Table Overview | @tatakiii - 1 of 5</vt:lpstr>
      <vt:lpstr>Tiktok Videos Table Overview | @tatakiii - 2 of 5</vt:lpstr>
      <vt:lpstr>Tiktok Videos Table Overview | @tatakiii - 3 of 5</vt:lpstr>
      <vt:lpstr>Tiktok Videos Table Overview | @tatakiii - 4 of 5</vt:lpstr>
      <vt:lpstr>Tiktok Videos Table Overview | @tatakiii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@tatakiii - 1 of 5</dc:title>
  <dc:creator>Frederik Born</dc:creator>
  <cp:lastModifiedBy>Frederik Born</cp:lastModifiedBy>
  <cp:revision>1</cp:revision>
  <dcterms:created xsi:type="dcterms:W3CDTF">2026-03-09T14:47:04Z</dcterms:created>
  <dcterms:modified xsi:type="dcterms:W3CDTF">2026-03-09T14:49:42Z</dcterms:modified>
</cp:coreProperties>
</file>