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07A0C-2C18-4634-B8C8-17986D9B6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86BEA9-5FD6-498D-B08D-D113316AD6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6492003"/>
              </p:ext>
            </p:extLst>
          </p:nvPr>
        </p:nvGraphicFramePr>
        <p:xfrm>
          <a:off x="457200" y="1731963"/>
          <a:ext cx="6995162" cy="359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2255002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32865343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504578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4931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15256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2987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3970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5607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466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2667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0971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9058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115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0151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60150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1941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666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176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5677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49640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5792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6850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7813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3184CF-AE48-4095-9F24-8B685D3CD4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04/02/2025 - 08/13/2025</a:t>
            </a:r>
          </a:p>
        </p:txBody>
      </p:sp>
    </p:spTree>
    <p:extLst>
      <p:ext uri="{BB962C8B-B14F-4D97-AF65-F5344CB8AC3E}">
        <p14:creationId xmlns:p14="http://schemas.microsoft.com/office/powerpoint/2010/main" val="2177226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E32F9-F5FA-4AA4-A755-24F5EF3DE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AD2624-D428-4386-A4EF-F5619DE005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70655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6122287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0161533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376537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087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949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28437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04175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47676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136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0123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0590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69410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8564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8796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6251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6817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8426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815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8440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0727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7953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33009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57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08/07/2025 09:47:43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08/07/2025 09:47:43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Tataki - Endettement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9346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8BB868-9B6F-43E0-B610-3CE92ACA16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04/02/2025 - 08/13/2025</a:t>
            </a:r>
          </a:p>
        </p:txBody>
      </p:sp>
    </p:spTree>
    <p:extLst>
      <p:ext uri="{BB962C8B-B14F-4D97-AF65-F5344CB8AC3E}">
        <p14:creationId xmlns:p14="http://schemas.microsoft.com/office/powerpoint/2010/main" val="2475514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32546-6C06-438E-A5AC-BFE907307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6DD06D-C12E-497D-A8E8-320FB4FB3F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09572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9671991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1623229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663612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8214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9459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6943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1152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2918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2432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8670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2670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8378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313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2568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8347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7234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98705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6115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3282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0728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3847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1052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113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08/05/2025 11:47:42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08/05/2025 11:47:42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Tataki - Endettement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0835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A7E7E2-B902-495A-9BA0-F6AE251E5B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04/02/2025 - 08/13/2025</a:t>
            </a:r>
          </a:p>
        </p:txBody>
      </p:sp>
    </p:spTree>
    <p:extLst>
      <p:ext uri="{BB962C8B-B14F-4D97-AF65-F5344CB8AC3E}">
        <p14:creationId xmlns:p14="http://schemas.microsoft.com/office/powerpoint/2010/main" val="1735749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9F154-F13D-458C-A946-4A83C6B76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BB206D-682E-4EE2-BA77-D04AAF7F0D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44526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4363153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5613015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41378638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13758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69800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57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6195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52745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6935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1388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8912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4948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2028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30785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2566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8977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4643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8669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1147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373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5319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6767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15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07/24/2025 11:06:58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07/24/2025 11:06:58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Tataki - Endettement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5534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2D442C-EB4A-4EC2-9521-83B5DA63CE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04/02/2025 - 08/13/2025</a:t>
            </a:r>
          </a:p>
        </p:txBody>
      </p:sp>
    </p:spTree>
    <p:extLst>
      <p:ext uri="{BB962C8B-B14F-4D97-AF65-F5344CB8AC3E}">
        <p14:creationId xmlns:p14="http://schemas.microsoft.com/office/powerpoint/2010/main" val="249405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56F98-F9C0-42C5-95FD-9C7B2CDA8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63AB4A-BEF7-49B8-913C-5EE49122B2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41227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7348146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3379487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184302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55596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9568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5576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8467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2086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9146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8988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56325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08731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1398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6520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1285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6872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0361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05551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8007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3807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88834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2725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592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07/21/2025 11:44:44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07/21/2025 11:44:44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Tataki - Endettement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947829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689238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0205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1A757B-987F-4178-83BA-4F6079237E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04/02/2025 - 08/13/2025</a:t>
            </a:r>
          </a:p>
        </p:txBody>
      </p:sp>
    </p:spTree>
    <p:extLst>
      <p:ext uri="{BB962C8B-B14F-4D97-AF65-F5344CB8AC3E}">
        <p14:creationId xmlns:p14="http://schemas.microsoft.com/office/powerpoint/2010/main" val="32287466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551</Words>
  <Application>Microsoft Office PowerPoint</Application>
  <PresentationFormat>On-screen Show (4:3)</PresentationFormat>
  <Paragraphs>208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Instagram Posts Table | ta_ta_ki - 1 of 5</vt:lpstr>
      <vt:lpstr>Instagram Posts Table | ta_ta_ki - 2 of 5</vt:lpstr>
      <vt:lpstr>Instagram Posts Table | ta_ta_ki - 3 of 5</vt:lpstr>
      <vt:lpstr>Instagram Posts Table | ta_ta_ki - 4 of 5</vt:lpstr>
      <vt:lpstr>Instagram Posts Table | ta_ta_ki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ta_ta_ki - 1 of 5</dc:title>
  <dc:creator>Frederik Born</dc:creator>
  <cp:lastModifiedBy>Frederik Born</cp:lastModifiedBy>
  <cp:revision>1</cp:revision>
  <dcterms:created xsi:type="dcterms:W3CDTF">2025-08-14T15:22:51Z</dcterms:created>
  <dcterms:modified xsi:type="dcterms:W3CDTF">2025-08-14T15:23:34Z</dcterms:modified>
</cp:coreProperties>
</file>