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6D1F6-FEED-42F9-BF52-DFA00F6AA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Instagram GD - Media Views  | rsireteuno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8910F8-A93E-458A-9434-43779DC452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3541900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664758044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31871489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Media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0176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2024-01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3987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2024-02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20945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9975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2024-03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23705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4334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2024-04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34331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6057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2024-05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44055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5301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2024-06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18911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8765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2024-07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26238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9497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2024-09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21472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0331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2024-10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55171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568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2024-11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40269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08195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FE79F5-9DF4-49CB-B8EC-C63CF56C3F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01/01/2024 - 06/30/2025</a:t>
            </a:r>
          </a:p>
        </p:txBody>
      </p:sp>
    </p:spTree>
    <p:extLst>
      <p:ext uri="{BB962C8B-B14F-4D97-AF65-F5344CB8AC3E}">
        <p14:creationId xmlns:p14="http://schemas.microsoft.com/office/powerpoint/2010/main" val="14342327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B75B53-8A91-486E-BC05-5A6A3DDF5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Instagram GD - Media Views  | rsireteuno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133A05-1F81-4754-8BD6-DF9C38D8C6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873882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425863437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39172768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Media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9344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2024-12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30518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5259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2025-01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15867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3098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2025-02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36590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6578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2025-03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9706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2025-04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30634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9135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2025-05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15874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4188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2025-06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25978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73086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85A7BC-ABB9-4DB5-A941-4D62BCBE0E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01/01/2024 - 06/30/2025</a:t>
            </a:r>
          </a:p>
        </p:txBody>
      </p:sp>
    </p:spTree>
    <p:extLst>
      <p:ext uri="{BB962C8B-B14F-4D97-AF65-F5344CB8AC3E}">
        <p14:creationId xmlns:p14="http://schemas.microsoft.com/office/powerpoint/2010/main" val="38380755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68</Words>
  <Application>Microsoft Office PowerPoint</Application>
  <PresentationFormat>On-screen Show (4:3)</PresentationFormat>
  <Paragraphs>42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Instagram GD - Media Views  | rsireteuno - 1 of 2</vt:lpstr>
      <vt:lpstr>Instagram GD - Media Views  | rsireteuno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GD - Media Views  | rsireteuno - 1 of 2</dc:title>
  <dc:creator>Frederik Born</dc:creator>
  <cp:lastModifiedBy>Frederik Born</cp:lastModifiedBy>
  <cp:revision>1</cp:revision>
  <dcterms:created xsi:type="dcterms:W3CDTF">2025-07-24T09:55:04Z</dcterms:created>
  <dcterms:modified xsi:type="dcterms:W3CDTF">2025-07-24T09:55:12Z</dcterms:modified>
</cp:coreProperties>
</file>