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8874B-4AA7-4A72-9AF7-84883E42E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KPI - IG - Per Mese - Post Reach | rsifood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26BC26-D54D-4AF9-BFF6-0768F10E65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0369521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167973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940469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553643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311060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50566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Reach_over_followers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78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rsifood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43456.166666667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5.0465876979058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09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rsifood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4290.8235294118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0.49829561368154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687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rsifood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5448.3333333333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0.63271784152054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21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rsifood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4227.5882352941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0.49095206541564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832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42B91-E272-4AA8-8F26-74155943A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41049523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KPI - IG - Per Mese - Post Reach | rsifood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KPI - IG - Per Mese - Post Reach | rsifood</dc:title>
  <dc:creator>Frederik Born</dc:creator>
  <cp:lastModifiedBy>Frederik Born</cp:lastModifiedBy>
  <cp:revision>1</cp:revision>
  <dcterms:created xsi:type="dcterms:W3CDTF">2025-07-24T09:06:23Z</dcterms:created>
  <dcterms:modified xsi:type="dcterms:W3CDTF">2025-07-24T09:06:27Z</dcterms:modified>
</cp:coreProperties>
</file>