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5676-9B32-4FA0-AB89-1889AF308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rtssport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AA822-C1C0-4B2C-ABA0-E1FACC519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46629"/>
              </p:ext>
            </p:extLst>
          </p:nvPr>
        </p:nvGraphicFramePr>
        <p:xfrm>
          <a:off x="457200" y="1731963"/>
          <a:ext cx="7653528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50505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1868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517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944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284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833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837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729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111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322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84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- 2025-06-30 15:13:39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15:09:00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26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- 2025-06-30 12:16:02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12:09:39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05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- 2025-06-30 11:38:07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🔥Toujours prêt à enchaîner 
les dunks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11:07:05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7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- 2025-06-30 09:36:54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 Deviendra-t-il aussi célèbre 
que son père?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09:36:32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5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- 2025-06-29 18:03:31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17:38:21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58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- 2025-06-29 16:10:31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16:09:10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033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22783-8AB8-4743-998D-648A7E1C5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963065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F9B96-E0E6-4665-8257-71557C30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rtssport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7C38A-7857-4DFF-B5DA-76340BE23F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6458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04292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2894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1181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514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220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138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443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105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631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9572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00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- 2025-06-29 14:14:14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Coupe du mondes des clubs fait encore réagir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06/29/2025 18:08:38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6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- 2025-06-29 12:06:31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🤔 Tu penses qu’il reviendra 
à son prime?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11:38:48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66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- 2025-06-29 10:42:26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🔥 Tu te souviens?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10:38:04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36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- 2025-06-28 18:08:04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06/29/2025 17:38:17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59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- 2025-06-28 14:49:44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06/29/2025 14:38:24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94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- 2025-06-28 11:41:24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06/29/2025 11:38:09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81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265DA-5AFD-44C9-B83D-7DA5B55D7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71752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596A-A2F4-483F-BE4E-BA4AAE8DB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rtssport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39ACC-5780-469E-A619-AB450D04D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202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69115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250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3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635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585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309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554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790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46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0466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12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- 2025-06-28 09:13:44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Il y a 4 ans déjà…! 
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06/29/2025 09:09:01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3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- 2025-06-27 17:38:45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🇨🇭🏀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06/28/2025 17:38:04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1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- 2025-06-27 14:57:22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06/28/2025 14:38:50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62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- 2025-06-27 11:53:11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06/28/2025 11:38:02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0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- 2025-06-26 17:27:18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06/27/2025 17:09:21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5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- 2025-06-25 18:08:41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06/26/2025 17:38:40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48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8454A-259C-4464-B3B2-FE4D8031B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93083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9019-400D-402A-A010-E1C45D656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rtssport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833978-3FC8-4C91-B083-8B94A8F19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4773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19609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5863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225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7441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86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567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33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866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85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500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5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- 2025-06-25 12:52:15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concours c’est sous cette vidéo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06/26/2025 12:38:00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- 2025-06-25 12:50:57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🚨Gagne des billets pour la finale du Mondial U19 de basket 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06/26/2025 12:38:00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93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- 2025-06-25 12:20:16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12:38:05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35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- 2025-06-24 19:04:10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12:38:05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3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- 2025-06-24 17:33:24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17:09:25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4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- 2025-06-24 15:07:44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t’explique…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892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F5132-8963-4B8C-A799-C37DE1A04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2220242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CF197-1050-4CB2-B709-9DA9BD1BB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rtssport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A01E7-BC30-4773-9C70-F461115FB3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471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187084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674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495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756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065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337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019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055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8086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97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3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rtssport - 2025-06-23 17:39:05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17:08:26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9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B5D75-2FA9-47E9-8A97-F2CA77440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42177289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695</Words>
  <Application>Microsoft Office PowerPoint</Application>
  <PresentationFormat>On-screen Show (4:3)</PresentationFormat>
  <Paragraphs>310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Stories Table  | rtssport - 1 of 5</vt:lpstr>
      <vt:lpstr>Instagram Stories Table  | rtssport - 2 of 5</vt:lpstr>
      <vt:lpstr>Instagram Stories Table  | rtssport - 3 of 5</vt:lpstr>
      <vt:lpstr>Instagram Stories Table  | rtssport - 4 of 5</vt:lpstr>
      <vt:lpstr>Instagram Stories Table  | rtssport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rtssport - 1 of 5</dc:title>
  <dc:creator>Frederik Born</dc:creator>
  <cp:lastModifiedBy>Frederik Born</cp:lastModifiedBy>
  <cp:revision>1</cp:revision>
  <dcterms:created xsi:type="dcterms:W3CDTF">2025-07-10T12:06:55Z</dcterms:created>
  <dcterms:modified xsi:type="dcterms:W3CDTF">2025-07-10T12:09:07Z</dcterms:modified>
</cp:coreProperties>
</file>