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68007</c:v>
                </c:pt>
                <c:pt idx="1">
                  <c:v>68048</c:v>
                </c:pt>
                <c:pt idx="2">
                  <c:v>68127</c:v>
                </c:pt>
                <c:pt idx="3">
                  <c:v>68208</c:v>
                </c:pt>
                <c:pt idx="4">
                  <c:v>68265</c:v>
                </c:pt>
                <c:pt idx="5">
                  <c:v>68322</c:v>
                </c:pt>
                <c:pt idx="6">
                  <c:v>68385</c:v>
                </c:pt>
                <c:pt idx="7">
                  <c:v>68461</c:v>
                </c:pt>
                <c:pt idx="8">
                  <c:v>68520</c:v>
                </c:pt>
                <c:pt idx="9">
                  <c:v>68585</c:v>
                </c:pt>
                <c:pt idx="10">
                  <c:v>68649</c:v>
                </c:pt>
                <c:pt idx="11">
                  <c:v>68759</c:v>
                </c:pt>
                <c:pt idx="12">
                  <c:v>68846</c:v>
                </c:pt>
                <c:pt idx="13">
                  <c:v>68951</c:v>
                </c:pt>
                <c:pt idx="14">
                  <c:v>69049</c:v>
                </c:pt>
                <c:pt idx="15">
                  <c:v>69122</c:v>
                </c:pt>
                <c:pt idx="16">
                  <c:v>69214</c:v>
                </c:pt>
                <c:pt idx="17">
                  <c:v>69298</c:v>
                </c:pt>
                <c:pt idx="18">
                  <c:v>69368</c:v>
                </c:pt>
                <c:pt idx="19">
                  <c:v>69441</c:v>
                </c:pt>
                <c:pt idx="20">
                  <c:v>69482</c:v>
                </c:pt>
                <c:pt idx="21">
                  <c:v>69662</c:v>
                </c:pt>
                <c:pt idx="22">
                  <c:v>69895</c:v>
                </c:pt>
                <c:pt idx="23">
                  <c:v>70019</c:v>
                </c:pt>
                <c:pt idx="24">
                  <c:v>70111</c:v>
                </c:pt>
                <c:pt idx="25">
                  <c:v>70229</c:v>
                </c:pt>
                <c:pt idx="26">
                  <c:v>70366</c:v>
                </c:pt>
                <c:pt idx="27">
                  <c:v>70466</c:v>
                </c:pt>
                <c:pt idx="28">
                  <c:v>70597</c:v>
                </c:pt>
                <c:pt idx="29">
                  <c:v>70715</c:v>
                </c:pt>
                <c:pt idx="30">
                  <c:v>70910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2E-4E36-9002-AD0E26732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21904"/>
        <c:axId val="387723544"/>
      </c:lineChart>
      <c:catAx>
        <c:axId val="38772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23544"/>
        <c:crosses val="autoZero"/>
        <c:auto val="1"/>
        <c:lblAlgn val="ctr"/>
        <c:lblOffset val="100"/>
        <c:noMultiLvlLbl val="0"/>
      </c:catAx>
      <c:valAx>
        <c:axId val="38772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2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0.29709999999999998</c:v>
                </c:pt>
                <c:pt idx="1">
                  <c:v>0.67030000000000001</c:v>
                </c:pt>
                <c:pt idx="2">
                  <c:v>3.5367000000000002</c:v>
                </c:pt>
                <c:pt idx="3">
                  <c:v>0</c:v>
                </c:pt>
                <c:pt idx="4">
                  <c:v>1.5681</c:v>
                </c:pt>
                <c:pt idx="5">
                  <c:v>0</c:v>
                </c:pt>
                <c:pt idx="6">
                  <c:v>0.4945</c:v>
                </c:pt>
                <c:pt idx="7">
                  <c:v>19.475899999999999</c:v>
                </c:pt>
                <c:pt idx="8">
                  <c:v>0.46870000000000001</c:v>
                </c:pt>
                <c:pt idx="9">
                  <c:v>0.88400000000000001</c:v>
                </c:pt>
                <c:pt idx="10">
                  <c:v>7.1877000000000004</c:v>
                </c:pt>
                <c:pt idx="11">
                  <c:v>0.43669999999999998</c:v>
                </c:pt>
                <c:pt idx="12">
                  <c:v>0</c:v>
                </c:pt>
                <c:pt idx="13">
                  <c:v>0.67059999999999997</c:v>
                </c:pt>
                <c:pt idx="14">
                  <c:v>0.57250000000000001</c:v>
                </c:pt>
                <c:pt idx="15">
                  <c:v>1.6031</c:v>
                </c:pt>
                <c:pt idx="16">
                  <c:v>1.0091000000000001</c:v>
                </c:pt>
                <c:pt idx="17">
                  <c:v>0.27579999999999999</c:v>
                </c:pt>
                <c:pt idx="18">
                  <c:v>4.2678000000000003</c:v>
                </c:pt>
                <c:pt idx="19">
                  <c:v>0</c:v>
                </c:pt>
                <c:pt idx="20">
                  <c:v>17.080100000000002</c:v>
                </c:pt>
                <c:pt idx="21">
                  <c:v>0.24</c:v>
                </c:pt>
                <c:pt idx="22">
                  <c:v>0</c:v>
                </c:pt>
                <c:pt idx="23">
                  <c:v>0.69610000000000005</c:v>
                </c:pt>
                <c:pt idx="24">
                  <c:v>9.4198000000000004</c:v>
                </c:pt>
                <c:pt idx="25">
                  <c:v>0</c:v>
                </c:pt>
                <c:pt idx="26">
                  <c:v>0.73970000000000002</c:v>
                </c:pt>
                <c:pt idx="27">
                  <c:v>0</c:v>
                </c:pt>
                <c:pt idx="28">
                  <c:v>0.36720000000000003</c:v>
                </c:pt>
                <c:pt idx="29">
                  <c:v>24.630600000000001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A-45E1-9B34-8960557E74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620432"/>
        <c:axId val="67762184"/>
      </c:lineChart>
      <c:catAx>
        <c:axId val="6562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62184"/>
        <c:crosses val="autoZero"/>
        <c:auto val="1"/>
        <c:lblAlgn val="ctr"/>
        <c:lblOffset val="100"/>
        <c:noMultiLvlLbl val="0"/>
      </c:catAx>
      <c:valAx>
        <c:axId val="6776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2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202</c:v>
                </c:pt>
                <c:pt idx="1">
                  <c:v>456</c:v>
                </c:pt>
                <c:pt idx="2">
                  <c:v>2408</c:v>
                </c:pt>
                <c:pt idx="3">
                  <c:v>0</c:v>
                </c:pt>
                <c:pt idx="4">
                  <c:v>1070</c:v>
                </c:pt>
                <c:pt idx="5">
                  <c:v>0</c:v>
                </c:pt>
                <c:pt idx="6">
                  <c:v>338</c:v>
                </c:pt>
                <c:pt idx="7">
                  <c:v>13326</c:v>
                </c:pt>
                <c:pt idx="8">
                  <c:v>321</c:v>
                </c:pt>
                <c:pt idx="9">
                  <c:v>606</c:v>
                </c:pt>
                <c:pt idx="10">
                  <c:v>4932</c:v>
                </c:pt>
                <c:pt idx="11">
                  <c:v>300</c:v>
                </c:pt>
                <c:pt idx="12">
                  <c:v>0</c:v>
                </c:pt>
                <c:pt idx="13">
                  <c:v>462</c:v>
                </c:pt>
                <c:pt idx="14">
                  <c:v>395</c:v>
                </c:pt>
                <c:pt idx="15">
                  <c:v>1107</c:v>
                </c:pt>
                <c:pt idx="16">
                  <c:v>698</c:v>
                </c:pt>
                <c:pt idx="17">
                  <c:v>191</c:v>
                </c:pt>
                <c:pt idx="18">
                  <c:v>2959</c:v>
                </c:pt>
                <c:pt idx="19">
                  <c:v>0</c:v>
                </c:pt>
                <c:pt idx="20">
                  <c:v>11864</c:v>
                </c:pt>
                <c:pt idx="21">
                  <c:v>167</c:v>
                </c:pt>
                <c:pt idx="22">
                  <c:v>0</c:v>
                </c:pt>
                <c:pt idx="23">
                  <c:v>487</c:v>
                </c:pt>
                <c:pt idx="24">
                  <c:v>6600</c:v>
                </c:pt>
                <c:pt idx="25">
                  <c:v>0</c:v>
                </c:pt>
                <c:pt idx="26">
                  <c:v>520</c:v>
                </c:pt>
                <c:pt idx="27">
                  <c:v>0</c:v>
                </c:pt>
                <c:pt idx="28">
                  <c:v>259</c:v>
                </c:pt>
                <c:pt idx="29">
                  <c:v>17403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8B-4373-B860-5C1181F80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80344"/>
        <c:axId val="387877392"/>
      </c:lineChart>
      <c:catAx>
        <c:axId val="38788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77392"/>
        <c:crosses val="autoZero"/>
        <c:auto val="1"/>
        <c:lblAlgn val="ctr"/>
        <c:lblOffset val="100"/>
        <c:noMultiLvlLbl val="0"/>
      </c:catAx>
      <c:valAx>
        <c:axId val="38787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8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0F-46A1-B3D7-0DF1BCABE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59000"/>
        <c:axId val="390663264"/>
      </c:lineChart>
      <c:catAx>
        <c:axId val="39065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3264"/>
        <c:crosses val="autoZero"/>
        <c:auto val="1"/>
        <c:lblAlgn val="ctr"/>
        <c:lblOffset val="100"/>
        <c:noMultiLvlLbl val="0"/>
      </c:catAx>
      <c:valAx>
        <c:axId val="39066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5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44877</c:v>
                </c:pt>
                <c:pt idx="1">
                  <c:v>49540</c:v>
                </c:pt>
                <c:pt idx="2">
                  <c:v>127619.66666666701</c:v>
                </c:pt>
                <c:pt idx="3">
                  <c:v>147909.20000000001</c:v>
                </c:pt>
                <c:pt idx="4">
                  <c:v>64367.6</c:v>
                </c:pt>
                <c:pt idx="5">
                  <c:v>35569.25</c:v>
                </c:pt>
                <c:pt idx="6">
                  <c:v>215678.66666666701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F7-48E9-8123-3E196E6F4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56376"/>
        <c:axId val="390661624"/>
      </c:barChart>
      <c:catAx>
        <c:axId val="39065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1624"/>
        <c:crosses val="autoZero"/>
        <c:auto val="1"/>
        <c:lblAlgn val="ctr"/>
        <c:lblOffset val="100"/>
        <c:noMultiLvlLbl val="0"/>
      </c:catAx>
      <c:valAx>
        <c:axId val="39066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5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srfschweizerradioundfernsehen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1E-41FD-BF22-C23D2D5766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srfschweizerradioundfernsehen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1E-41FD-BF22-C23D2D5766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srfschweizerradioundfernsehen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1E-41FD-BF22-C23D2D5766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srfschweizerradioundfernsehen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1E-41FD-BF22-C23D2D5766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308280"/>
        <c:axId val="254309264"/>
      </c:barChart>
      <c:catAx>
        <c:axId val="25430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09264"/>
        <c:crosses val="autoZero"/>
        <c:auto val="1"/>
        <c:lblAlgn val="ctr"/>
        <c:lblOffset val="100"/>
        <c:noMultiLvlLbl val="0"/>
      </c:catAx>
      <c:valAx>
        <c:axId val="25430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0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1492.3333333333301</c:v>
                </c:pt>
                <c:pt idx="1">
                  <c:v>629</c:v>
                </c:pt>
                <c:pt idx="2">
                  <c:v>4743.3333333333303</c:v>
                </c:pt>
                <c:pt idx="3">
                  <c:v>3122.8</c:v>
                </c:pt>
                <c:pt idx="4">
                  <c:v>4561.2</c:v>
                </c:pt>
                <c:pt idx="5">
                  <c:v>1220.25</c:v>
                </c:pt>
                <c:pt idx="6">
                  <c:v>4600.6666666666697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7-4FE8-839C-13D9A2279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283024"/>
        <c:axId val="254280728"/>
      </c:barChart>
      <c:catAx>
        <c:axId val="25428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80728"/>
        <c:crosses val="autoZero"/>
        <c:auto val="1"/>
        <c:lblAlgn val="ctr"/>
        <c:lblOffset val="100"/>
        <c:noMultiLvlLbl val="0"/>
      </c:catAx>
      <c:valAx>
        <c:axId val="25428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8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Schweizer Radio und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82884</c:v>
                </c:pt>
                <c:pt idx="1">
                  <c:v>82881</c:v>
                </c:pt>
                <c:pt idx="2">
                  <c:v>82870</c:v>
                </c:pt>
                <c:pt idx="3">
                  <c:v>82875</c:v>
                </c:pt>
                <c:pt idx="4">
                  <c:v>82875</c:v>
                </c:pt>
                <c:pt idx="5">
                  <c:v>82878</c:v>
                </c:pt>
                <c:pt idx="6">
                  <c:v>82876</c:v>
                </c:pt>
                <c:pt idx="7">
                  <c:v>82891</c:v>
                </c:pt>
                <c:pt idx="8">
                  <c:v>82889</c:v>
                </c:pt>
                <c:pt idx="9">
                  <c:v>82901</c:v>
                </c:pt>
                <c:pt idx="10">
                  <c:v>82900</c:v>
                </c:pt>
                <c:pt idx="11">
                  <c:v>82912</c:v>
                </c:pt>
                <c:pt idx="12">
                  <c:v>82912</c:v>
                </c:pt>
                <c:pt idx="13">
                  <c:v>82917</c:v>
                </c:pt>
                <c:pt idx="14">
                  <c:v>82920</c:v>
                </c:pt>
                <c:pt idx="15">
                  <c:v>82916</c:v>
                </c:pt>
                <c:pt idx="16">
                  <c:v>82916</c:v>
                </c:pt>
                <c:pt idx="17">
                  <c:v>82925</c:v>
                </c:pt>
                <c:pt idx="18">
                  <c:v>82929</c:v>
                </c:pt>
                <c:pt idx="19">
                  <c:v>82930</c:v>
                </c:pt>
                <c:pt idx="20">
                  <c:v>82938</c:v>
                </c:pt>
                <c:pt idx="21">
                  <c:v>82949</c:v>
                </c:pt>
                <c:pt idx="22">
                  <c:v>82977</c:v>
                </c:pt>
                <c:pt idx="23">
                  <c:v>82978</c:v>
                </c:pt>
                <c:pt idx="24">
                  <c:v>82987</c:v>
                </c:pt>
                <c:pt idx="25">
                  <c:v>82985</c:v>
                </c:pt>
                <c:pt idx="26">
                  <c:v>82993</c:v>
                </c:pt>
                <c:pt idx="27">
                  <c:v>83006</c:v>
                </c:pt>
                <c:pt idx="28">
                  <c:v>83016</c:v>
                </c:pt>
                <c:pt idx="29">
                  <c:v>83022</c:v>
                </c:pt>
                <c:pt idx="30">
                  <c:v>83033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F4-44C4-8FF5-9F2CA1E7B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287944"/>
        <c:axId val="254284992"/>
      </c:lineChart>
      <c:catAx>
        <c:axId val="25428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84992"/>
        <c:crosses val="autoZero"/>
        <c:auto val="1"/>
        <c:lblAlgn val="ctr"/>
        <c:lblOffset val="100"/>
        <c:noMultiLvlLbl val="0"/>
      </c:catAx>
      <c:valAx>
        <c:axId val="25428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8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Schweizer Radio und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88-4A98-8CEA-825B40B73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284336"/>
        <c:axId val="254289256"/>
      </c:lineChart>
      <c:catAx>
        <c:axId val="25428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89256"/>
        <c:crosses val="autoZero"/>
        <c:auto val="1"/>
        <c:lblAlgn val="ctr"/>
        <c:lblOffset val="100"/>
        <c:noMultiLvlLbl val="0"/>
      </c:catAx>
      <c:valAx>
        <c:axId val="25428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8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Schweizer Radio und Fernsehen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0.19333675862171301</c:v>
                </c:pt>
                <c:pt idx="1">
                  <c:v>0.29681376741983201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D-44AE-8564-890369E6B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292864"/>
        <c:axId val="254298112"/>
      </c:barChart>
      <c:catAx>
        <c:axId val="25429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98112"/>
        <c:crosses val="autoZero"/>
        <c:auto val="1"/>
        <c:lblAlgn val="ctr"/>
        <c:lblOffset val="100"/>
        <c:noMultiLvlLbl val="0"/>
      </c:catAx>
      <c:valAx>
        <c:axId val="25429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9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Schweizer Radio und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76055</c:v>
                </c:pt>
                <c:pt idx="1">
                  <c:v>137119</c:v>
                </c:pt>
                <c:pt idx="2">
                  <c:v>137782</c:v>
                </c:pt>
                <c:pt idx="3">
                  <c:v>144955</c:v>
                </c:pt>
                <c:pt idx="4">
                  <c:v>117446</c:v>
                </c:pt>
                <c:pt idx="5">
                  <c:v>29796</c:v>
                </c:pt>
                <c:pt idx="6">
                  <c:v>27183</c:v>
                </c:pt>
                <c:pt idx="7">
                  <c:v>46401</c:v>
                </c:pt>
                <c:pt idx="8">
                  <c:v>26267</c:v>
                </c:pt>
                <c:pt idx="9">
                  <c:v>22060</c:v>
                </c:pt>
                <c:pt idx="10">
                  <c:v>26514</c:v>
                </c:pt>
                <c:pt idx="11">
                  <c:v>75503</c:v>
                </c:pt>
                <c:pt idx="12">
                  <c:v>100931</c:v>
                </c:pt>
                <c:pt idx="13">
                  <c:v>121484</c:v>
                </c:pt>
                <c:pt idx="14">
                  <c:v>119366</c:v>
                </c:pt>
                <c:pt idx="15">
                  <c:v>129366</c:v>
                </c:pt>
                <c:pt idx="16">
                  <c:v>104840</c:v>
                </c:pt>
                <c:pt idx="17">
                  <c:v>82260</c:v>
                </c:pt>
                <c:pt idx="18">
                  <c:v>92786</c:v>
                </c:pt>
                <c:pt idx="19">
                  <c:v>79383</c:v>
                </c:pt>
                <c:pt idx="20">
                  <c:v>96447</c:v>
                </c:pt>
                <c:pt idx="21">
                  <c:v>147713</c:v>
                </c:pt>
                <c:pt idx="22">
                  <c:v>81305</c:v>
                </c:pt>
                <c:pt idx="23">
                  <c:v>106922</c:v>
                </c:pt>
                <c:pt idx="24">
                  <c:v>136156</c:v>
                </c:pt>
                <c:pt idx="25">
                  <c:v>122186</c:v>
                </c:pt>
                <c:pt idx="26">
                  <c:v>145636</c:v>
                </c:pt>
                <c:pt idx="27">
                  <c:v>111681</c:v>
                </c:pt>
                <c:pt idx="28">
                  <c:v>116379</c:v>
                </c:pt>
                <c:pt idx="29">
                  <c:v>111407</c:v>
                </c:pt>
                <c:pt idx="30">
                  <c:v>104113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19-4481-AD81-C03790D5C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48112"/>
        <c:axId val="389443848"/>
      </c:lineChart>
      <c:catAx>
        <c:axId val="38944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43848"/>
        <c:crosses val="autoZero"/>
        <c:auto val="1"/>
        <c:lblAlgn val="ctr"/>
        <c:lblOffset val="100"/>
        <c:noMultiLvlLbl val="0"/>
      </c:catAx>
      <c:valAx>
        <c:axId val="38944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4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- Schweizer Radio und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01.05.2025</c:v>
                </c:pt>
                <c:pt idx="1">
                  <c:v>02.05.2025</c:v>
                </c:pt>
                <c:pt idx="2">
                  <c:v>03.05.2025</c:v>
                </c:pt>
                <c:pt idx="3">
                  <c:v>04.05.2025</c:v>
                </c:pt>
                <c:pt idx="4">
                  <c:v>05.05.2025</c:v>
                </c:pt>
                <c:pt idx="5">
                  <c:v>06.05.2025</c:v>
                </c:pt>
                <c:pt idx="6">
                  <c:v>07.05.2025</c:v>
                </c:pt>
                <c:pt idx="7">
                  <c:v>08.05.2025</c:v>
                </c:pt>
                <c:pt idx="8">
                  <c:v>09.05.2025</c:v>
                </c:pt>
                <c:pt idx="9">
                  <c:v>10.05.2025</c:v>
                </c:pt>
                <c:pt idx="10">
                  <c:v>11.05.2025</c:v>
                </c:pt>
                <c:pt idx="11">
                  <c:v>12.05.2025</c:v>
                </c:pt>
                <c:pt idx="12">
                  <c:v>13.05.2025</c:v>
                </c:pt>
                <c:pt idx="13">
                  <c:v>14.05.2025</c:v>
                </c:pt>
                <c:pt idx="14">
                  <c:v>15.05.2025</c:v>
                </c:pt>
                <c:pt idx="15">
                  <c:v>16.05.2025</c:v>
                </c:pt>
                <c:pt idx="16">
                  <c:v>17.05.2025</c:v>
                </c:pt>
                <c:pt idx="17">
                  <c:v>18.05.2025</c:v>
                </c:pt>
                <c:pt idx="18">
                  <c:v>19.05.2025</c:v>
                </c:pt>
                <c:pt idx="19">
                  <c:v>20.05.2025</c:v>
                </c:pt>
                <c:pt idx="20">
                  <c:v>21.05.2025</c:v>
                </c:pt>
                <c:pt idx="21">
                  <c:v>22.05.2025</c:v>
                </c:pt>
                <c:pt idx="22">
                  <c:v>23.05.2025</c:v>
                </c:pt>
                <c:pt idx="23">
                  <c:v>24.05.2025</c:v>
                </c:pt>
                <c:pt idx="24">
                  <c:v>25.05.2025</c:v>
                </c:pt>
                <c:pt idx="25">
                  <c:v>26.05.2025</c:v>
                </c:pt>
                <c:pt idx="26">
                  <c:v>27.05.2025</c:v>
                </c:pt>
                <c:pt idx="27">
                  <c:v>28.05.2025</c:v>
                </c:pt>
                <c:pt idx="28">
                  <c:v>29.05.2025</c:v>
                </c:pt>
                <c:pt idx="29">
                  <c:v>30.05.2025</c:v>
                </c:pt>
                <c:pt idx="30">
                  <c:v>31.05.2025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72296</c:v>
                </c:pt>
                <c:pt idx="1">
                  <c:v>72329</c:v>
                </c:pt>
                <c:pt idx="2">
                  <c:v>72347</c:v>
                </c:pt>
                <c:pt idx="3">
                  <c:v>72374</c:v>
                </c:pt>
                <c:pt idx="4">
                  <c:v>72406</c:v>
                </c:pt>
                <c:pt idx="5">
                  <c:v>72455</c:v>
                </c:pt>
                <c:pt idx="6">
                  <c:v>72503</c:v>
                </c:pt>
                <c:pt idx="7">
                  <c:v>72556</c:v>
                </c:pt>
                <c:pt idx="8">
                  <c:v>72606</c:v>
                </c:pt>
                <c:pt idx="9">
                  <c:v>72630</c:v>
                </c:pt>
                <c:pt idx="10">
                  <c:v>72647</c:v>
                </c:pt>
                <c:pt idx="11">
                  <c:v>72682</c:v>
                </c:pt>
                <c:pt idx="12">
                  <c:v>72715</c:v>
                </c:pt>
                <c:pt idx="13">
                  <c:v>72753</c:v>
                </c:pt>
                <c:pt idx="14">
                  <c:v>72796</c:v>
                </c:pt>
                <c:pt idx="15">
                  <c:v>72821</c:v>
                </c:pt>
                <c:pt idx="16">
                  <c:v>72838</c:v>
                </c:pt>
                <c:pt idx="17">
                  <c:v>72853</c:v>
                </c:pt>
                <c:pt idx="18">
                  <c:v>72890</c:v>
                </c:pt>
                <c:pt idx="19">
                  <c:v>72951</c:v>
                </c:pt>
                <c:pt idx="20">
                  <c:v>72990</c:v>
                </c:pt>
                <c:pt idx="21">
                  <c:v>73025</c:v>
                </c:pt>
                <c:pt idx="22">
                  <c:v>73068</c:v>
                </c:pt>
                <c:pt idx="23">
                  <c:v>73083</c:v>
                </c:pt>
                <c:pt idx="24">
                  <c:v>73107</c:v>
                </c:pt>
                <c:pt idx="25">
                  <c:v>73159</c:v>
                </c:pt>
                <c:pt idx="26">
                  <c:v>73206</c:v>
                </c:pt>
                <c:pt idx="27">
                  <c:v>73274</c:v>
                </c:pt>
                <c:pt idx="28">
                  <c:v>73330</c:v>
                </c:pt>
                <c:pt idx="29">
                  <c:v>73356</c:v>
                </c:pt>
                <c:pt idx="30">
                  <c:v>73391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B0-4D28-A14B-E889D0EC8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52704"/>
        <c:axId val="389451720"/>
      </c:lineChart>
      <c:catAx>
        <c:axId val="38945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51720"/>
        <c:crosses val="autoZero"/>
        <c:auto val="1"/>
        <c:lblAlgn val="ctr"/>
        <c:lblOffset val="100"/>
        <c:noMultiLvlLbl val="0"/>
      </c:catAx>
      <c:valAx>
        <c:axId val="38945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5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- Schweizer Radio und Fernsehen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Poll</c:v>
                </c:pt>
                <c:pt idx="5">
                  <c:v>Status</c:v>
                </c:pt>
                <c:pt idx="6">
                  <c:v>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47.524997934055001</c:v>
                </c:pt>
                <c:pt idx="1">
                  <c:v>4.3743969121903996</c:v>
                </c:pt>
                <c:pt idx="2">
                  <c:v>3.3329852496533698</c:v>
                </c:pt>
                <c:pt idx="3">
                  <c:v>2.1145222571083302</c:v>
                </c:pt>
                <c:pt idx="4">
                  <c:v>6.5131324835843998</c:v>
                </c:pt>
                <c:pt idx="5">
                  <c:v>1.3848875410665</c:v>
                </c:pt>
                <c:pt idx="6">
                  <c:v>4.9434663641213898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6-4A6D-B24D-2AE153D23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454344"/>
        <c:axId val="389454672"/>
      </c:barChart>
      <c:catAx>
        <c:axId val="3894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54672"/>
        <c:crosses val="autoZero"/>
        <c:auto val="1"/>
        <c:lblAlgn val="ctr"/>
        <c:lblOffset val="100"/>
        <c:noMultiLvlLbl val="0"/>
      </c:catAx>
      <c:valAx>
        <c:axId val="38945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5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 - Schweizer Radio und Fernsehen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Poll</c:v>
                </c:pt>
                <c:pt idx="5">
                  <c:v>Status</c:v>
                </c:pt>
                <c:pt idx="6">
                  <c:v>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0.100273597156029</c:v>
                </c:pt>
                <c:pt idx="1">
                  <c:v>9.8899986236082996E-2</c:v>
                </c:pt>
                <c:pt idx="2">
                  <c:v>0.40178119408408702</c:v>
                </c:pt>
                <c:pt idx="3">
                  <c:v>6.8680545997279893E-2</c:v>
                </c:pt>
                <c:pt idx="4">
                  <c:v>9.6152764396191803E-2</c:v>
                </c:pt>
                <c:pt idx="5">
                  <c:v>8.7911098876518198E-2</c:v>
                </c:pt>
                <c:pt idx="6">
                  <c:v>0.25213391552779202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8-4312-9B6E-A8AD851AB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93008"/>
        <c:axId val="389399896"/>
      </c:barChart>
      <c:catAx>
        <c:axId val="3893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99896"/>
        <c:crosses val="autoZero"/>
        <c:auto val="1"/>
        <c:lblAlgn val="ctr"/>
        <c:lblOffset val="100"/>
        <c:noMultiLvlLbl val="0"/>
      </c:catAx>
      <c:valAx>
        <c:axId val="38939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9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7B2A-E8A7-4549-9403-4ED2CC288A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Komm_Social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6993F6-061D-4EAC-A541-A693F5615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Schweizerische Radio- und Fernsehgesellschaft T/A SRG SSR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06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8A17-B9BC-471C-BD0A-85532918C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0FAD0A-54B8-4CA5-8C30-C55FC976D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3144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E119B-ACB4-421F-A717-5CF5A72E5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67831-ECFB-433C-803C-463DC0F8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4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1364-DA88-439D-B9CF-45E73040F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68C2AD-5D5C-4533-9C86-341922FFBC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327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6CC19-1F55-480D-BD8D-02B43DDC7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BCD6F-929A-4B23-AC88-85216E146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96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E52E-64C5-4586-8AF6-78F98D9F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3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6565A-EF0E-4B70-BB21-C11DD0E1F1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634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044557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047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0113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2379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2911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4609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816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2865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196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7356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048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7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srfschweizerradioundfernsehen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4.0914 %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57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44224-2683-4116-A421-4338162E0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</p:spTree>
    <p:extLst>
      <p:ext uri="{BB962C8B-B14F-4D97-AF65-F5344CB8AC3E}">
        <p14:creationId xmlns:p14="http://schemas.microsoft.com/office/powerpoint/2010/main" val="194770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69BC1-9733-42B1-964D-26ECFDAAE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Average Interactions Per Post | 3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B23FA-141D-4869-AA79-3D18A9A034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359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D56A6-7498-47E7-B699-BB463B5C0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0E77-0968-4E25-A6C5-914B2EC1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80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A064-B906-4D21-BD38-B88FBB9C1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C4ABA-A30C-477D-836E-D5024BE599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41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0E654-098B-4D5A-9FAE-BBA526A94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43278-09FD-43EB-B1D4-4E8CC054E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70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463C4-6B24-42E9-83F0-28B3DD895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09D01A-2E2B-4AF2-8479-382CE38768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813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01FE7-01D9-4C00-B5E6-3A4535B2F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B865B-8BFB-484D-BC2D-22577B02F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62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C848-79A3-48EB-A30D-172FF2464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3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7E1F3E-AF67-4F72-B505-044A200E5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2591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39964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87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038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32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921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016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640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10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890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881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94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- 2025-05-30 11:40:31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31.05.2025 11:40:12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0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- 2025-05-30 11:39:35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31.05.2025 11:17:50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61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- 2025-05-27 16:02:39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28.05.2025 15:37:48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81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- 2025-05-27 16:00:38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28.05.2025 15:37:48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03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- 2025-05-23 14:06:36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24.05.2025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0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- 2025-05-23 14:06:35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24.05.2025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7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- 2025-05-23 14:06:34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24.05.2025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6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4EB61-D641-4C24-9549-B8894B09F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</p:spTree>
    <p:extLst>
      <p:ext uri="{BB962C8B-B14F-4D97-AF65-F5344CB8AC3E}">
        <p14:creationId xmlns:p14="http://schemas.microsoft.com/office/powerpoint/2010/main" val="229979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2EE5-9112-401A-B058-DC4FCB9D8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3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98855-4F7B-4193-BE01-D402643E4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62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820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627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5615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258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0807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503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213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713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450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851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39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- 2025-05-23 14:06:33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24.05.2025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3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- 2025-05-22 14:31:44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23.05.2025 14:13:25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87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- 2025-05-22 14:28:09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23.05.2025 14:13:25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1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- 2025-05-19 16:00:52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Hast du dir das Finale
des Eurovision Song Contests
in Basel angeschaut?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20.05.2025 15:38:17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02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- 2025-05-16 12:19:27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17.05.2025 12:08:46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4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- 2025-05-16 12:18:49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17.05.2025 12:08:46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700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116FC-DE55-4D90-8D3C-920EACE42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</p:spTree>
    <p:extLst>
      <p:ext uri="{BB962C8B-B14F-4D97-AF65-F5344CB8AC3E}">
        <p14:creationId xmlns:p14="http://schemas.microsoft.com/office/powerpoint/2010/main" val="3128364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59B2-3A39-41AD-A4D3-4D970C98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3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BA856-4C32-4D22-93B4-6794E05E5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45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7294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543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368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826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4362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86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206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789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423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69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83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- 2025-05-16 12:16:32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17.05.2025 12:08:46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1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- 2025-05-15 17:31:36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16.05.2025 17:08:44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9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- 2025-05-15 17:30:21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16.05.2025 17:08:44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- 2025-05-12 10:50:10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13.05.2025 10:38:33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3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- 2025-05-12 10:48:44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13.05.2025 10:38:33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4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- 2025-05-12 10:46:41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13.05.2025 10:38:33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- 2025-05-12 10:45:14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13.05.2025 10:38:33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69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42887-2EBF-4490-8C3B-C06AAFEE9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</p:spTree>
    <p:extLst>
      <p:ext uri="{BB962C8B-B14F-4D97-AF65-F5344CB8AC3E}">
        <p14:creationId xmlns:p14="http://schemas.microsoft.com/office/powerpoint/2010/main" val="311390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AC4D-C634-4D10-9962-AA75AC309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3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8B15B-3951-4BA7-A7B6-FDFAD35568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1583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25239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004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25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523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903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446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4020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564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457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879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4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- 2025-05-10 11:43:33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@svenepiney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11.05.2025 11:39:36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6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- 2025-05-10 11:42:38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@svenepiney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11.05.2025 11:39:36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8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- 2025-05-09 12:29:07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10.05.2025 12:08:06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28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- 2025-05-09 12:28:54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10.05.2025 12:08:06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2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srfschweizerradioundfernsehen - 2025-05-09 12:28:45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10.05.2025 12:08:06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231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30E41-98DD-4598-8192-88CB2D3BE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</p:spTree>
    <p:extLst>
      <p:ext uri="{BB962C8B-B14F-4D97-AF65-F5344CB8AC3E}">
        <p14:creationId xmlns:p14="http://schemas.microsoft.com/office/powerpoint/2010/main" val="3679413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EABB6-5203-40CC-9890-F59B5ABF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86F8A9-0ADB-4EB8-84F2-9777E1D510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834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9A985-6B6C-486A-921E-E5B903CB3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228D7-AFAC-4D4D-A646-37341FF8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22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CE84-5594-4C2A-8E31-1ADDA579D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78DE2-EB39-48B9-99A4-AC5E33FF96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2137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D2042-0B60-4FE8-B97B-FBD9AE7D4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5955D-D067-41F6-87E0-7529F38A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63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1EA3C-7ECB-4C01-967A-339B416D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60562-D8A1-46DD-894F-D47F34BC00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619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B1D95-800A-4E75-A8FD-E508FC93D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81346-05AF-4709-98DB-0F66FF20E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80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5620-C38D-4A19-BA12-BB49CA91D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73956D-8002-4853-B796-FAD72C001C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1173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D47D9-BA51-4B64-AC99-1738641B3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1313F-9DEF-4E89-99F8-6A779A2D4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56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7ABC-5C40-4C87-8B19-AC1E443B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D403CA-1C20-4715-B3E5-2ECFCDAD67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200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9BC62-BD52-4764-A0C4-08EA47F1B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90B2D-73D7-4B81-BB72-79F36A456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655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6A816-BD41-4AC7-AD67-3DF488F1A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3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83357-E0A0-4B03-B8F9-CC60D74FB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485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64110022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371286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983095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187323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031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4031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2421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027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4835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652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192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93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0029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0012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74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SRF Schweizer Radio und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849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D48AA-7980-4644-A2B2-15A43B2C6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</p:spTree>
    <p:extLst>
      <p:ext uri="{BB962C8B-B14F-4D97-AF65-F5344CB8AC3E}">
        <p14:creationId xmlns:p14="http://schemas.microsoft.com/office/powerpoint/2010/main" val="1667509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EE15D-7FDF-4C39-988E-73D107357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4377CB-E06C-463B-9A3D-F334FDDFB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7682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F1E94-8BB2-438C-BA34-28166AB0C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9DD3F-5314-42A5-A881-870A67192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49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9EC2E-F004-44CA-A5A7-E0B3B7BCC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7D331-0E27-49BE-AE46-E3A1F7C9D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095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FA4FB-D987-403C-BC9B-1F85BC610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21FDB-78C7-46F1-A500-48FCB4698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24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FEA42-7A30-4DDB-9FD9-9AA5D9BFA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F0A5F-3486-48A4-A321-ABB08A318B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4083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02EE6-65B9-45F2-91D6-99EC20B73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18A2F-0CE2-451C-8F6A-4AFFE9A1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59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9A63-78A9-4F41-880A-34276AD29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9446E-E150-4DEA-8759-2F20FE690D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9529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FE2E3-77D2-4E35-9EE4-02D1807AF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B1BE0-672C-47B2-B7EC-4CFCB1A65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8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60C3-A9F5-4CDF-8834-CCC6D336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3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EDED3-EA0D-4BD3-9988-310815424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3494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807330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0135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1971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0081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3741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8686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99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1606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2170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631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8791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733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6043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6084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005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9288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6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SRF - Schweizer Radio und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114.87096774194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3.4516129032258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0.61290322580645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627.29032258065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1.7883136598358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0.057687537414057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7221.1935483871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149.54838709677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73.225806451613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815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E643E-4398-43E9-AD3C-1CBF79664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01.05.2025 - 31.05.2025</a:t>
            </a:r>
          </a:p>
        </p:txBody>
      </p:sp>
    </p:spTree>
    <p:extLst>
      <p:ext uri="{BB962C8B-B14F-4D97-AF65-F5344CB8AC3E}">
        <p14:creationId xmlns:p14="http://schemas.microsoft.com/office/powerpoint/2010/main" val="1449864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985</Words>
  <Application>Microsoft Office PowerPoint</Application>
  <PresentationFormat>On-screen Show (4:3)</PresentationFormat>
  <Paragraphs>430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Komm_Social</vt:lpstr>
      <vt:lpstr>Instagram Followers Total | 3 profiles</vt:lpstr>
      <vt:lpstr>Instagram Interaction Rate | 3 profiles</vt:lpstr>
      <vt:lpstr>Instagram Key Metrics Table | 3 profiles</vt:lpstr>
      <vt:lpstr>Instagram Average Interactions Per Post | 3 profiles</vt:lpstr>
      <vt:lpstr>Instagram Posts | 3 profiles</vt:lpstr>
      <vt:lpstr>Instagram Organic Reach By Weekday | 3 profiles</vt:lpstr>
      <vt:lpstr>Instagram Stories Table  | 3 profiles - 1 of 4</vt:lpstr>
      <vt:lpstr>Instagram Stories Table  | 3 profiles - 2 of 4</vt:lpstr>
      <vt:lpstr>Instagram Stories Table  | 3 profiles - 3 of 4</vt:lpstr>
      <vt:lpstr>Instagram Stories Table  | 3 profiles - 4 of 4</vt:lpstr>
      <vt:lpstr>Instagram Post Type Distribution Per Profile | 3 profiles</vt:lpstr>
      <vt:lpstr>Instagram Engagements By Weekday | 3 profiles</vt:lpstr>
      <vt:lpstr>Facebook Fans or Followers Total | 3 profiles</vt:lpstr>
      <vt:lpstr>Facebook Own Posts | 3 profiles</vt:lpstr>
      <vt:lpstr>Facebook Interaction Rate By Post Type | 3 profiles</vt:lpstr>
      <vt:lpstr>Facebook Key Metrics Table | 3 profiles</vt:lpstr>
      <vt:lpstr>Facebook Reach | 3 profiles</vt:lpstr>
      <vt:lpstr>LinkedIn Followers Total | 3 profiles</vt:lpstr>
      <vt:lpstr>LinkedIn Engagement Rate By Post Type | 3 profiles</vt:lpstr>
      <vt:lpstr>LinkedIn Interaction Rate By Post Type | 3 profiles</vt:lpstr>
      <vt:lpstr>LinkedIn Key Metrics Table |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Komm_Social</dc:title>
  <dc:creator>Frederik Born</dc:creator>
  <cp:lastModifiedBy>Frederik Born</cp:lastModifiedBy>
  <cp:revision>1</cp:revision>
  <dcterms:created xsi:type="dcterms:W3CDTF">2025-06-16T11:41:47Z</dcterms:created>
  <dcterms:modified xsi:type="dcterms:W3CDTF">2025-06-16T11:42:36Z</dcterms:modified>
</cp:coreProperties>
</file>