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424E9-B05C-4312-9916-ACB38C44F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234196-6165-4E29-93FF-399DAABF6C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673643"/>
              </p:ext>
            </p:extLst>
          </p:nvPr>
        </p:nvGraphicFramePr>
        <p:xfrm>
          <a:off x="457200" y="1731963"/>
          <a:ext cx="6995162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612338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7077858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789919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5060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020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1764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7510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0407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1133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5525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8007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6093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9326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9483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301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4658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5908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6463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3851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71733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8572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9614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165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3AFF17-2133-4DB7-A60A-18244A192A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01/01/2025 - 05/21/2025</a:t>
            </a:r>
          </a:p>
        </p:txBody>
      </p:sp>
    </p:spTree>
    <p:extLst>
      <p:ext uri="{BB962C8B-B14F-4D97-AF65-F5344CB8AC3E}">
        <p14:creationId xmlns:p14="http://schemas.microsoft.com/office/powerpoint/2010/main" val="3196987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C3742-2E85-43AB-AADF-71F5738B2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A40D96-587D-4F41-9E58-B218EDF37C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9316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41485398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5624708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87211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9485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3755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5793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7317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5740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4397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3853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4674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0438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9492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3618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9893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8510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2400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0006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1333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591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8601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5090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369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05/17/2025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05/17/2025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Tataki - Swiss Art Museum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394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49442-2C8C-4608-AB53-568515806D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01/01/2025 - 05/21/2025</a:t>
            </a:r>
          </a:p>
        </p:txBody>
      </p:sp>
    </p:spTree>
    <p:extLst>
      <p:ext uri="{BB962C8B-B14F-4D97-AF65-F5344CB8AC3E}">
        <p14:creationId xmlns:p14="http://schemas.microsoft.com/office/powerpoint/2010/main" val="771039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5FA48-8E22-4C3A-842B-BB018111E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6EFF3E-A60B-4F3B-A9CD-48D66A0AF4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4064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4750421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385902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684121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2906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086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7903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340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4343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1461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40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141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2989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0614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8132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2337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0477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6356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4761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1983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7057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7103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6973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913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05/16/2025 07:55:23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05/16/2025 07:55:23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Tataki - Swiss Art Museum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14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57B0B-FCF4-41CD-9117-3380E10F26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01/01/2025 - 05/21/2025</a:t>
            </a:r>
          </a:p>
        </p:txBody>
      </p:sp>
    </p:spTree>
    <p:extLst>
      <p:ext uri="{BB962C8B-B14F-4D97-AF65-F5344CB8AC3E}">
        <p14:creationId xmlns:p14="http://schemas.microsoft.com/office/powerpoint/2010/main" val="3070806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1C8C2-CC7C-41EE-9B3C-055BD63D1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95E006-B833-45B5-9337-84892081A0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7495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41537308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514250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553604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6519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4131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9059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57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1439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4948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1938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2110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0240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5074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5758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9775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9876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2851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5368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602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2305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1079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802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391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05/15/2025 11:43:35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05/15/2025 11:43:35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Tataki - Swiss Art Museum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5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617C3A-88F7-4324-BB8F-667456FFA2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01/01/2025 - 05/21/2025</a:t>
            </a:r>
          </a:p>
        </p:txBody>
      </p:sp>
    </p:spTree>
    <p:extLst>
      <p:ext uri="{BB962C8B-B14F-4D97-AF65-F5344CB8AC3E}">
        <p14:creationId xmlns:p14="http://schemas.microsoft.com/office/powerpoint/2010/main" val="2679827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8DB12-7550-481A-8509-3F1BC4ED6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EBC884-778F-430F-BDA1-9BDFCC3919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8158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5369072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3548518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816917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7125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8142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6750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4989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9587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3991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4166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8294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2010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5714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1900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687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1057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9343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6251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9907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2935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7312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9881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640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05/15/2025 07:58:38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05/15/2025 07:58:38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Tataki - Swiss Art Museum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847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626739-C1A5-44FE-B244-94238CFDBF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01/01/2025 - 05/21/2025</a:t>
            </a:r>
          </a:p>
        </p:txBody>
      </p:sp>
    </p:spTree>
    <p:extLst>
      <p:ext uri="{BB962C8B-B14F-4D97-AF65-F5344CB8AC3E}">
        <p14:creationId xmlns:p14="http://schemas.microsoft.com/office/powerpoint/2010/main" val="3434979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839E9-851D-4ADC-9FDC-7B54DFE20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A09E11-CB1B-4F99-A787-05610212F0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6163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3875938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435158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701720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9220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4752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4276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7165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2096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6740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2308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1521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2748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7203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9829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8165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2127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0498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0085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5365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4243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1259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0576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130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05/14/2025 16:37:29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05/14/2025 16:37:29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Tataki - Swiss Art Museum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92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CE9B28-A12E-44B4-8916-CD7CFA6485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01/01/2025 - 05/21/2025</a:t>
            </a:r>
          </a:p>
        </p:txBody>
      </p:sp>
    </p:spTree>
    <p:extLst>
      <p:ext uri="{BB962C8B-B14F-4D97-AF65-F5344CB8AC3E}">
        <p14:creationId xmlns:p14="http://schemas.microsoft.com/office/powerpoint/2010/main" val="2803889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51362-6AB7-4C23-A0BE-6D9A5DB3C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AE183F-0B98-4479-9C0B-CAD0C891C5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6252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027532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26081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679000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9312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1835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5282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2917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1824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424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0053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0344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9103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5227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9233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0317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515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0917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870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2403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1969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0130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0252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040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05/12/2025 11:08:12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05/12/2025 11:08:12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Tataki - Swiss Art Museum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620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A4F796-BD29-47EC-9EF0-E23912ABDC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01/01/2025 - 05/21/2025</a:t>
            </a:r>
          </a:p>
        </p:txBody>
      </p:sp>
    </p:spTree>
    <p:extLst>
      <p:ext uri="{BB962C8B-B14F-4D97-AF65-F5344CB8AC3E}">
        <p14:creationId xmlns:p14="http://schemas.microsoft.com/office/powerpoint/2010/main" val="2114136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14F59-6CB5-4306-8AD6-7AB4B159E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DFEA02-9B4B-4AAC-A08D-584847A581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5186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42148130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317931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875358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9425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3520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4332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3506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1029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2367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0658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9889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3123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5563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880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8501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9787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9315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2299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1213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9204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0793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2562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754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05/09/2025 15:08:51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05/09/2025 15:08:51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Tataki - Swiss Art Museum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846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B00597-152B-4657-AF07-330D98E29C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01/01/2025 - 05/21/2025</a:t>
            </a:r>
          </a:p>
        </p:txBody>
      </p:sp>
    </p:spTree>
    <p:extLst>
      <p:ext uri="{BB962C8B-B14F-4D97-AF65-F5344CB8AC3E}">
        <p14:creationId xmlns:p14="http://schemas.microsoft.com/office/powerpoint/2010/main" val="2010851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9D007-50D9-4DA7-B559-0D1A4488B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DA80EA-D658-48D6-9019-5EA79FDE8E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5648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520827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646694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571783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2183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2360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6475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401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6871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7002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6438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3539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0539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0487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4951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7441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5142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9567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0318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4077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152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760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0416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893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04/30/2025 16:44:00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04/30/2025 16:44:00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Tataki - Swiss Art Museum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40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F1F09F-0789-4E41-83BB-6D48577E42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01/01/2025 - 05/21/2025</a:t>
            </a:r>
          </a:p>
        </p:txBody>
      </p:sp>
    </p:spTree>
    <p:extLst>
      <p:ext uri="{BB962C8B-B14F-4D97-AF65-F5344CB8AC3E}">
        <p14:creationId xmlns:p14="http://schemas.microsoft.com/office/powerpoint/2010/main" val="1258534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D5C7C-547A-499C-B967-3381D9227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5A6557-8583-463F-A3AB-5566CF7F89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3087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6203278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910660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96249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4311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4509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29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0765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0043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4052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2140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5045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9413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8390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0613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6561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3655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4867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3060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7699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2523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2852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7082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496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04/23/2025 15:19:43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04/23/2025 15:19:43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Tataki - Swiss Art Museum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187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9FCFF-13F2-4C91-A240-C189878D9B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01/01/2025 - 05/21/2025</a:t>
            </a:r>
          </a:p>
        </p:txBody>
      </p:sp>
    </p:spTree>
    <p:extLst>
      <p:ext uri="{BB962C8B-B14F-4D97-AF65-F5344CB8AC3E}">
        <p14:creationId xmlns:p14="http://schemas.microsoft.com/office/powerpoint/2010/main" val="564178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7B98C-20A5-4CAF-8EE2-88C27BB19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DF3D31-73C2-4163-BDFA-D5447AE9A8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6052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9774294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867962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675617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9982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1852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7068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7768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9416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4721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3392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8870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4376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7926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5963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6040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8285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2427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873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6259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9031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9092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6129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176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04/16/2025 14:27:06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04/16/2025 14:27:06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Tataki - Swiss Art Museum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484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11FD4-59CC-48C4-BB1B-FD75CF8FF5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01/01/2025 - 05/21/2025</a:t>
            </a:r>
          </a:p>
        </p:txBody>
      </p:sp>
    </p:spTree>
    <p:extLst>
      <p:ext uri="{BB962C8B-B14F-4D97-AF65-F5344CB8AC3E}">
        <p14:creationId xmlns:p14="http://schemas.microsoft.com/office/powerpoint/2010/main" val="1153606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FBE48-B9DD-4AE0-A2FB-A19C74DE1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DB0E8E-EF00-475B-9542-C5DD4CB937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3803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5987276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274325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639711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4344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6073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3492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2459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4280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8409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7524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6209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6508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4345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5152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1736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0927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4764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9959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761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8153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9099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1026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083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04/09/2025 15:32:16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04/09/2025 15:32:16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Tataki - Swiss Art Museum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695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3A5A5-E9D7-4009-8F79-40E924F45B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01/01/2025 - 05/21/2025</a:t>
            </a:r>
          </a:p>
        </p:txBody>
      </p:sp>
    </p:spTree>
    <p:extLst>
      <p:ext uri="{BB962C8B-B14F-4D97-AF65-F5344CB8AC3E}">
        <p14:creationId xmlns:p14="http://schemas.microsoft.com/office/powerpoint/2010/main" val="3693598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D60A1-8BD5-43EA-AD83-54BFB56CC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28BC88-8805-4E4A-B1D5-61AB27C0CE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6549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9801746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887970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954688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4372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0311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1099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4529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9742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1853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9802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6633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0910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6853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9237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0495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5212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6278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4628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3028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4823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309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1830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127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04/02/2025 15:02:10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04/02/2025 15:02:10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Tataki - Swiss Art Museum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361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55A43F-79C7-4677-988F-0E843A2369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01/01/2025 - 05/21/2025</a:t>
            </a:r>
          </a:p>
        </p:txBody>
      </p:sp>
    </p:spTree>
    <p:extLst>
      <p:ext uri="{BB962C8B-B14F-4D97-AF65-F5344CB8AC3E}">
        <p14:creationId xmlns:p14="http://schemas.microsoft.com/office/powerpoint/2010/main" val="825398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1BFCA-CF83-4D61-AD26-F59B43046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ta_ta_ki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05BB38-8683-4E5C-817E-87CC83198C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305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4884468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383253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136609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65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5403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1584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0740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1647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2802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0778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9024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4309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2260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6768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6982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4193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2136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6984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9864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8655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2884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5370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355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03/26/2025 13:33:06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03/26/2025 13:33:06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Tataki - Swiss Art Museum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182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0A3220-5500-473D-9AE9-31343E66F7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01/01/2025 - 05/21/2025</a:t>
            </a:r>
          </a:p>
        </p:txBody>
      </p:sp>
    </p:spTree>
    <p:extLst>
      <p:ext uri="{BB962C8B-B14F-4D97-AF65-F5344CB8AC3E}">
        <p14:creationId xmlns:p14="http://schemas.microsoft.com/office/powerpoint/2010/main" val="41727983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1559</Words>
  <Application>Microsoft Office PowerPoint</Application>
  <PresentationFormat>On-screen Show (4:3)</PresentationFormat>
  <Paragraphs>622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Instagram Posts Table | ta_ta_ki - 1 of 14</vt:lpstr>
      <vt:lpstr>Instagram Posts Table | ta_ta_ki - 2 of 14</vt:lpstr>
      <vt:lpstr>Instagram Posts Table | ta_ta_ki - 3 of 14</vt:lpstr>
      <vt:lpstr>Instagram Posts Table | ta_ta_ki - 4 of 14</vt:lpstr>
      <vt:lpstr>Instagram Posts Table | ta_ta_ki - 5 of 14</vt:lpstr>
      <vt:lpstr>Instagram Posts Table | ta_ta_ki - 6 of 14</vt:lpstr>
      <vt:lpstr>Instagram Posts Table | ta_ta_ki - 7 of 14</vt:lpstr>
      <vt:lpstr>Instagram Posts Table | ta_ta_ki - 8 of 14</vt:lpstr>
      <vt:lpstr>Instagram Posts Table | ta_ta_ki - 9 of 14</vt:lpstr>
      <vt:lpstr>Instagram Posts Table | ta_ta_ki - 10 of 14</vt:lpstr>
      <vt:lpstr>Instagram Posts Table | ta_ta_ki - 11 of 14</vt:lpstr>
      <vt:lpstr>Instagram Posts Table | ta_ta_ki - 12 of 14</vt:lpstr>
      <vt:lpstr>Instagram Posts Table | ta_ta_ki - 13 of 14</vt:lpstr>
      <vt:lpstr>Instagram Posts Table | ta_ta_ki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ta_ta_ki - 1 of 14</dc:title>
  <dc:creator>Frederik Born</dc:creator>
  <cp:lastModifiedBy>Frederik Born</cp:lastModifiedBy>
  <cp:revision>1</cp:revision>
  <dcterms:created xsi:type="dcterms:W3CDTF">2025-05-22T15:18:33Z</dcterms:created>
  <dcterms:modified xsi:type="dcterms:W3CDTF">2025-05-22T15:22:09Z</dcterms:modified>
</cp:coreProperties>
</file>