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208FC-431E-44ED-AF67-ABFC5E809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@rtsinfo - 1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18DEC2-58F6-4BDB-BFE5-187C6A1643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1931108"/>
              </p:ext>
            </p:extLst>
          </p:nvPr>
        </p:nvGraphicFramePr>
        <p:xfrm>
          <a:off x="457200" y="1731963"/>
          <a:ext cx="7818120" cy="283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65643201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818641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1048976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87666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20475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40321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80521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78485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362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02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@rtsinfo - 2024-11-29 18:03:22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https://quintly-eu-image-storage.s3.amazonaws.com/62775a1165e9166804f218b3d27038c6/f253597323cb4c284abca45178cc2a05.jpg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["#chine","#robots","#robotsontiktok","#ai","#china","#ia","#intelligence","#artificialintelligence","#erbai"]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2183090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821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@rtsinfo - 2024-10-08 16:57:02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https://quintly-eu-image-storage.s3.amazonaws.com/62775a1165e9166804f218b3d27038c6/0539ed59a87a2ffd141076d5bf2a3a7a.jpg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["#usa","#hurricane","#milton","#cyclone"]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1546264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64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46CABB-993B-4E97-A50E-B260AC8B5C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10/01/2024 - 04/03/2025</a:t>
            </a:r>
          </a:p>
        </p:txBody>
      </p:sp>
    </p:spTree>
    <p:extLst>
      <p:ext uri="{BB962C8B-B14F-4D97-AF65-F5344CB8AC3E}">
        <p14:creationId xmlns:p14="http://schemas.microsoft.com/office/powerpoint/2010/main" val="4156916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E0BA9-440F-4DCD-A2AE-840332002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@rtsinfo - 2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88720F-6DBA-4F52-B862-ED8C9CB672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70227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1425258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3307994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3519029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925811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11511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78382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01219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83866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3893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215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@rtsinfo - 2024-10-10 15:21:44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https://quintly-eu-image-storage.s3.amazonaws.com/62775a1165e9166804f218b3d27038c6/5b05e3bbf8711601c1a7330dcb25b247.jpg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["#milton","#hurricane","#meteo","#cyclone","#tornado"]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1381016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88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ABEECE-61A0-4941-BFC5-91EA18E8BB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10/01/2024 - 04/03/2025</a:t>
            </a:r>
          </a:p>
        </p:txBody>
      </p:sp>
    </p:spTree>
    <p:extLst>
      <p:ext uri="{BB962C8B-B14F-4D97-AF65-F5344CB8AC3E}">
        <p14:creationId xmlns:p14="http://schemas.microsoft.com/office/powerpoint/2010/main" val="4131668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E8026-D79D-41C8-925A-CBD7872F1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@rtsinfo - 3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646575-96DE-4B3A-A778-555557D442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83869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0764943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374084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7698743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240733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76445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65031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68563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36312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2551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097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@rtsinfo - 2024-12-26 16:45:00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useast2a.tiktokcdn.com/tos-useast2a-p-0037-euttp/o0ARAmksUi19tBsAEziB1vfBI01uo1udhnl6DK~tplv-tiktokx-cropcenter-q:300:400:q72.jpeg?dr=9232&amp;refresh_token=1c1ef3b3&amp;x-expires=1743804000&amp;x-signature=5aYDgGxYLHZ%2B5haOX3uSTYtIcb0%3D&amp;t=bacd0480&amp;ps=933b5bde&amp;shp=d05b14bd&amp;shcp=8aecc5ac&amp;idc=useast2a&amp;sc=cover&amp;biz_tag=tt_video&amp;s=TIKTOK_FOR_DEVELO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["#tsunami","#trembelementdeterre","#earthquake"]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1020406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815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02B66C-C5E4-4B66-BE0A-1C14B9CA2B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10/01/2024 - 04/03/2025</a:t>
            </a:r>
          </a:p>
        </p:txBody>
      </p:sp>
    </p:spTree>
    <p:extLst>
      <p:ext uri="{BB962C8B-B14F-4D97-AF65-F5344CB8AC3E}">
        <p14:creationId xmlns:p14="http://schemas.microsoft.com/office/powerpoint/2010/main" val="3833925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3DE92-3E61-4FF9-9FF6-14BB60114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@rtsinfo - 4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13A8F2-8A0D-46DC-AF38-01D2867EF1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34148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03422006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2700736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4769475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972697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12682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4189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82529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04348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9323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752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@rtsinfo - 2024-10-29 17:01:27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https://quintly-eu-image-storage.s3.amazonaws.com/62775a1165e9166804f218b3d27038c6/0287c89cc013440d1ac1a722299cd2b9.jpg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["#thon","#sant\u00e9","#contamination","#tuna"]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720511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945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@rtsinfo - 2024-11-26 16:34:01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https://quintly-eu-image-storage.s3.amazonaws.com/62775a1165e9166804f218b3d27038c6/461e8c61890a4c34fff911d661796b35.jpg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["#suisse","#geneve"]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654229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062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CC14E6-5100-4CFD-A302-E027123D72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10/01/2024 - 04/03/2025</a:t>
            </a:r>
          </a:p>
        </p:txBody>
      </p:sp>
    </p:spTree>
    <p:extLst>
      <p:ext uri="{BB962C8B-B14F-4D97-AF65-F5344CB8AC3E}">
        <p14:creationId xmlns:p14="http://schemas.microsoft.com/office/powerpoint/2010/main" val="2391152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2BABD-E1A6-4976-AB3A-4A95F1674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@rtsinfo - 5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4DA669-30A0-4113-A08B-AD453C01A5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24303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725894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9116134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0743890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192007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41917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8303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98149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55209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4555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760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@rtsinfo - 2025-03-14 16:40:16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YZBYlZUAPVPgCy9BTiBD9XNIKBLTRQIEviuG~tplv-tiktokx-cropcenter-q:300:400:q72.jpeg?dr=9232&amp;refresh_token=bb1437f7&amp;x-expires=1743804000&amp;x-signature=ryNeNX6hcz%2BM0ZBqcwcrD0kcxNU%3D&amp;t=bacd0480&amp;ps=933b5bde&amp;shp=d05b14bd&amp;shcp=8aecc5ac&amp;idc=useast2a&amp;sc=cover&amp;biz_tag=tt_video&amp;s=TIKTOK_FOR_DEVELO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["#easyjet","#ryanair","#airplane","#airport","#aeroporto","#swiss","#luggage","#valise","#bag"]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572097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494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4FE8FC-3DE3-46B2-97E1-CF1B9C655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10/01/2024 - 04/03/2025</a:t>
            </a:r>
          </a:p>
        </p:txBody>
      </p:sp>
    </p:spTree>
    <p:extLst>
      <p:ext uri="{BB962C8B-B14F-4D97-AF65-F5344CB8AC3E}">
        <p14:creationId xmlns:p14="http://schemas.microsoft.com/office/powerpoint/2010/main" val="1110334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BA74E-6F27-49BB-A1EF-A265FC9B6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@rtsinfo - 6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9C7319-9824-4D23-ADAA-D7D724AC32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27802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9372202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365445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3987532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474189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55588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79668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62773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6784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466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418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@rtsinfo - 2024-11-07 19:13:33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https://quintly-eu-image-storage.s3.amazonaws.com/62775a1165e9166804f218b3d27038c6/12d9279c094df029dcec7d433ad06f14.jpg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["#4bmovement","#trump","#feminism","#korea","#4b"]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491667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358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@rtsinfo - 2024-10-07 16:32:15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https://quintly-eu-image-storage.s3.amazonaws.com/62775a1165e9166804f218b3d27038c6/38c63a09f488bd3f51ac4f16d917edba.jpg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["#foireduvalais","#coupemulet","#mullet"]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488972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4767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BBF318-A896-4672-9818-57F9DC3288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10/01/2024 - 04/03/2025</a:t>
            </a:r>
          </a:p>
        </p:txBody>
      </p:sp>
    </p:spTree>
    <p:extLst>
      <p:ext uri="{BB962C8B-B14F-4D97-AF65-F5344CB8AC3E}">
        <p14:creationId xmlns:p14="http://schemas.microsoft.com/office/powerpoint/2010/main" val="1730257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E2DA8-2D74-4420-8221-27DC1320E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@rtsinfo - 7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D831D5-86C6-4804-B0E7-46DC68038A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9165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7852868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3545972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6983499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565612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10795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17017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74668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3908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699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541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@rtsinfo - 2025-01-12 17:15:27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0EZD46AivIiP6BIAycNBEBCqYrvAnZuHpXAp~tplv-tiktokx-dmt-logoccm:300:400:tos-no1a-i-0068-no/ooOmizJggVyRAE9pnAICj3ixELFDkff6CMAhBA.jpeg?dr=9231&amp;refresh_token=59990052&amp;x-expires=1743804000&amp;x-signature=y4uOemYev%2FseeaFq11eXZyOK7PY%3D&amp;t=bacd0480&amp;ps=933b5bde&amp;shp=d05b14bd&amp;shcp=8aecc5ac&amp;idc=useast2a&amp;sc=cover&amp;biz_tag=tt_video&amp;s=TIKTOK_FOR_DEVELO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["#dogsoftiktok","#suisse"]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452329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652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A6FAA1-7323-493C-80B1-21DFC7C47C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10/01/2024 - 04/03/2025</a:t>
            </a:r>
          </a:p>
        </p:txBody>
      </p:sp>
    </p:spTree>
    <p:extLst>
      <p:ext uri="{BB962C8B-B14F-4D97-AF65-F5344CB8AC3E}">
        <p14:creationId xmlns:p14="http://schemas.microsoft.com/office/powerpoint/2010/main" val="656301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9BC30-DE1D-4E92-8F99-33D00B9A9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@rtsinfo - 8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67C234-091C-4ED7-B2F6-E15FD6D284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5971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006091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3141908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186635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717721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05559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20556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75840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41069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5220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866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@rtsinfo - 2024-11-14 20:43:32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https://quintly-eu-image-storage.s3.amazonaws.com/62775a1165e9166804f218b3d27038c6/5845b3c43c27140e354dd19e4cd22a6c.jpg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["#yellowfilter","#hollywood","#whitelotus","#slumdogmillionaire","#breakingbad","#movies","#hollywoodmovie","#hbo"]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450819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215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@rtsinfo - 2024-12-02 16:35:14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https://quintly-eu-image-storage.s3.amazonaws.com/62775a1165e9166804f218b3d27038c6/8ea34b73853d24ab710dfbbad42f61a1.jpg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["#europe","#georgie","#manifestations"]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446813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7262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789B4F-DC1F-4E3B-9DFF-599BDDBB09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10/01/2024 - 04/03/2025</a:t>
            </a:r>
          </a:p>
        </p:txBody>
      </p:sp>
    </p:spTree>
    <p:extLst>
      <p:ext uri="{BB962C8B-B14F-4D97-AF65-F5344CB8AC3E}">
        <p14:creationId xmlns:p14="http://schemas.microsoft.com/office/powerpoint/2010/main" val="3999482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42AD0-7B39-4C36-A197-34FA779E9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@rtsinfo - 9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1DC0CD-B4B8-47C4-9563-8C70F0ADCB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58373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09002991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555763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7553398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115254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46456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19129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38223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67261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0586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645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@rtsinfo - 2025-03-17 17:13:07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QgnEUy3KB2BYAAxLXAYvZEAiB9iZISBpYhDw~tplv-tiktokx-cropcenter-q:300:400:q72.jpeg?dr=9232&amp;refresh_token=c04ca756&amp;x-expires=1743804000&amp;x-signature=v4IuIpEUFl4xyHYQZfyL0JIm4cM%3D&amp;t=bacd0480&amp;ps=933b5bde&amp;shp=d05b14bd&amp;shcp=8aecc5ac&amp;idc=useast2a&amp;sc=cover&amp;biz_tag=tt_video&amp;s=TIKTOK_FOR_DEVELO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["#newyork","#statueofliberty"]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427966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772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DED37E-B162-4AB1-B08A-6E1FE28ECE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10/01/2024 - 04/03/2025</a:t>
            </a:r>
          </a:p>
        </p:txBody>
      </p:sp>
    </p:spTree>
    <p:extLst>
      <p:ext uri="{BB962C8B-B14F-4D97-AF65-F5344CB8AC3E}">
        <p14:creationId xmlns:p14="http://schemas.microsoft.com/office/powerpoint/2010/main" val="3955348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A75D1-0323-4DBA-8BAC-AAF6EA533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@rtsinfo - 10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2F5FC9-3B65-499E-B379-D7A0A24681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82731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07179886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7679182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2271977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8797585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15410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52339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21414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22988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7444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336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@rtsinfo - 2025-01-14 18:09:26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sfHmpukhCFFdVcEAIoAeAA7mvlgWnKODERGEC~tplv-tiktokx-dmt-logoccm:300:400:tos-no1a-i-0068-no/oIeiMPAEeAFNAQGdItTNLnQA9Lj0TDeA8IIILG.jpeg?dr=9231&amp;refresh_token=f09121bc&amp;x-expires=1743804000&amp;x-signature=AZnI8XVVV%2F5odKTk%2BZv8eflsOj4%3D&amp;t=bacd0480&amp;ps=933b5bde&amp;shp=d05b14bd&amp;shcp=8aecc5ac&amp;idc=useast2a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421506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1346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A5BF6B-593E-4314-AECB-ABBD7298E6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10/01/2024 - 04/03/2025</a:t>
            </a:r>
          </a:p>
        </p:txBody>
      </p:sp>
    </p:spTree>
    <p:extLst>
      <p:ext uri="{BB962C8B-B14F-4D97-AF65-F5344CB8AC3E}">
        <p14:creationId xmlns:p14="http://schemas.microsoft.com/office/powerpoint/2010/main" val="2280292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B3486-8FEA-4235-8CEA-C0DFEE2B9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@rtsinfo - 11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C1D4BE-61EE-4571-9A23-FED7C50C8D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64959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54491286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2071612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8572367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752642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65495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72578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29690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22627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6616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5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@rtsinfo - 2025-02-21 15:57:19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cm8B1CIIEUWfX5FJKnExDJBuQc7kKIfgA6FlR~tplv-tiktokx-cropcenter-q:300:400:q72.jpeg?dr=9232&amp;refresh_token=e5eba9e8&amp;x-expires=1743804000&amp;x-signature=Kioivoh7qk5yFNXVcbZHhgsBNQY%3D&amp;t=bacd0480&amp;ps=933b5bde&amp;shp=d05b14bd&amp;shcp=8aecc5ac&amp;idc=useast2a&amp;s=TIKTOK_FOR_DEVELOPER&amp;sc=cover&amp;biz_tag=tt_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["#coop","#migros","#suisse","#ia","#supermarch\u00e9"]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360511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657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9B381E-9766-41DE-8102-934A8189A4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10/01/2024 - 04/03/2025</a:t>
            </a:r>
          </a:p>
        </p:txBody>
      </p:sp>
    </p:spTree>
    <p:extLst>
      <p:ext uri="{BB962C8B-B14F-4D97-AF65-F5344CB8AC3E}">
        <p14:creationId xmlns:p14="http://schemas.microsoft.com/office/powerpoint/2010/main" val="3651139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5CC80-C0BF-43EB-85B9-674FA0FBA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@rtsinfo - 12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B33292-55F7-459B-BA66-88B4CDDB99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4796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2653007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0363225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7879696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2048653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40057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98048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78345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58450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2807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59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@rtsinfo - 2024-10-30 15:37:06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https://quintly-eu-image-storage.s3.amazonaws.com/62775a1165e9166804f218b3d27038c6/d6ed0e5da2a835226e7db80cb8c22e25.jpg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["#pluie","#inondations","#tornades","#espagne","#meteo"]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720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@rtsinfo - 2024-11-12 20:50:44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https://quintly-eu-image-storage.s3.amazonaws.com/62775a1165e9166804f218b3d27038c6/631dbf3a262510468871593a30d0e3fc.jpg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["#lindt","#chocolat","#chocolate","#lindtchocolate"]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361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652141-95D7-481F-B3C7-7CDE011C7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10/01/2024 - 04/03/2025</a:t>
            </a:r>
          </a:p>
        </p:txBody>
      </p:sp>
    </p:spTree>
    <p:extLst>
      <p:ext uri="{BB962C8B-B14F-4D97-AF65-F5344CB8AC3E}">
        <p14:creationId xmlns:p14="http://schemas.microsoft.com/office/powerpoint/2010/main" val="1146620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A98A4-E9B5-43FF-95C7-C7D495AAC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@rtsinfo - 13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23E710-0FD2-458B-A6A0-D8F7AC58B4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4155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07122381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6883349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8849169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934123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07808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85941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99790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57649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9998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673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@rtsinfo - 2024-11-14 19:10:37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https://quintly-eu-image-storage.s3.amazonaws.com/62775a1165e9166804f218b3d27038c6/eacddb77a4e53a4bbc8c79798d537d82.jpg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["#china","#model","#mannequin","#chinesestore","#store"]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525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@rtsinfo - 2024-10-11 17:33:35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https://quintly-eu-image-storage.s3.amazonaws.com/62775a1165e9166804f218b3d27038c6/1c60825ec1645b95f2c6d7cdf4827a78.jpg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["#lorie","#loriepester","#2000s"]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565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0381BC-E7D8-46F4-9590-ED50ED9C62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10/01/2024 - 04/03/2025</a:t>
            </a:r>
          </a:p>
        </p:txBody>
      </p:sp>
    </p:spTree>
    <p:extLst>
      <p:ext uri="{BB962C8B-B14F-4D97-AF65-F5344CB8AC3E}">
        <p14:creationId xmlns:p14="http://schemas.microsoft.com/office/powerpoint/2010/main" val="3453761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043AB-6511-4E7F-BCDD-09C1DE990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@rtsinfo - 14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C8E82F-088A-4C3C-A5F3-22E75CDD53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653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76759006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0880124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9285477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841001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6242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35866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05767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92247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5078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797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@rtsinfo - 2025-02-26 18:39:12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47sEwMeWhdVfR9fZMSIAMGieivgggP8AeqSjQ~tplv-tiktokx-cropcenter-q:300:400:q72.jpeg?dr=9232&amp;refresh_token=e8528f60&amp;x-expires=1743804000&amp;x-signature=e3XRz%2BKKUlGPvTYN7wQz1QSepAU%3D&amp;t=bacd0480&amp;ps=933b5bde&amp;shp=d05b14bd&amp;shcp=8aecc5ac&amp;idc=useast2a&amp;sc=cover&amp;biz_tag=tt_video&amp;s=TIKTOK_FOR_DEVELO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["#ukraine","#terresrares","#minerais"]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3835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E6EA88-2347-42B7-B2F7-369EA8173D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10/01/2024 - 04/03/2025</a:t>
            </a:r>
          </a:p>
        </p:txBody>
      </p:sp>
    </p:spTree>
    <p:extLst>
      <p:ext uri="{BB962C8B-B14F-4D97-AF65-F5344CB8AC3E}">
        <p14:creationId xmlns:p14="http://schemas.microsoft.com/office/powerpoint/2010/main" val="13991738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996C4-2B59-4460-8548-4768749EA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@rtsinfo - 15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276C50-8F7A-489F-8D59-9F7FC3A72E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12945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0423952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8958302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5103574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813517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39777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64187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76198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16160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2047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250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@rtsinfo - 2025-02-27 17:10:33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4jEnBehFDjwjkvA2UFDg5IERAviAY4fEACnAI~tplv-tiktokx-cropcenter-q:300:400:q72.jpeg?dr=9232&amp;refresh_token=6872caef&amp;x-expires=1743804000&amp;x-signature=RuU%2F5nhu30hus2jOT4bc84tUmmI%3D&amp;t=bacd0480&amp;ps=933b5bde&amp;shp=d05b14bd&amp;shcp=8aecc5ac&amp;idc=useast2a&amp;sc=cover&amp;biz_tag=tt_video&amp;s=TIKTOK_FOR_DEVELO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217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73904-096E-4AD5-BB94-714BF8122D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10/01/2024 - 04/03/2025</a:t>
            </a:r>
          </a:p>
        </p:txBody>
      </p:sp>
    </p:spTree>
    <p:extLst>
      <p:ext uri="{BB962C8B-B14F-4D97-AF65-F5344CB8AC3E}">
        <p14:creationId xmlns:p14="http://schemas.microsoft.com/office/powerpoint/2010/main" val="10173813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61824-B663-4F2C-8842-BF7FD5DB7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@rtsinfo - 16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C0AC11-F683-4A70-921E-A96A7528DB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08611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524575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0101981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1017315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452991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71202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26908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11394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38221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7149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621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@rtsinfo - 2025-02-05 16:46:06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8CfEkBnFgXI32RrNEU7fBbAjyhDoF1d4kkhwE~tplv-tiktokx-cropcenter-q:300:400:q72.jpeg?dr=9232&amp;refresh_token=8ea38e86&amp;x-expires=1743804000&amp;x-signature=g8cQXWlmFoyq1UA5JvSLGtzqtkk%3D&amp;t=bacd0480&amp;ps=933b5bde&amp;shp=d05b14bd&amp;shcp=8aecc5ac&amp;idc=useast2a&amp;sc=cover&amp;biz_tag=tt_video&amp;s=TIKTOK_FOR_DEVELO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7450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FA54A8-C89F-42CF-9740-9C77FF7341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10/01/2024 - 04/03/2025</a:t>
            </a:r>
          </a:p>
        </p:txBody>
      </p:sp>
    </p:spTree>
    <p:extLst>
      <p:ext uri="{BB962C8B-B14F-4D97-AF65-F5344CB8AC3E}">
        <p14:creationId xmlns:p14="http://schemas.microsoft.com/office/powerpoint/2010/main" val="7065666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70911-5758-42EE-B7DF-D68893969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@rtsinfo - 17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5716BA-E6E6-4D0E-9081-038FABF4DE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48670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06021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3437820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4280530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155054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30700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03496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18979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30648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0879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900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@rtsinfo - 2024-11-05 17:35:40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https://quintly-eu-image-storage.s3.amazonaws.com/62775a1165e9166804f218b3d27038c6/b8409189d9666606e04533dc081414de.jpg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["#verbier"]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4138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C8890-873C-4389-9DCF-79D679F2D0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10/01/2024 - 04/03/2025</a:t>
            </a:r>
          </a:p>
        </p:txBody>
      </p:sp>
    </p:spTree>
    <p:extLst>
      <p:ext uri="{BB962C8B-B14F-4D97-AF65-F5344CB8AC3E}">
        <p14:creationId xmlns:p14="http://schemas.microsoft.com/office/powerpoint/2010/main" val="1446884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98BCA-67F6-4AFF-AD01-79CF96B80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@rtsinfo - 18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9498F7-47CE-4A15-8882-7CF770E075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08745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63953201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8628269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4826309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669770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70221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8484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33608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70529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5203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221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@rtsinfo - 2025-01-02 16:10:00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useast2a.tiktokcdn.com/tos-useast2a-p-0037-euttp/o8ADBrJlglnIfB7Tq5DZOEv3PZnVE6FQ94bCue~tplv-tiktokx-cropcenter-q:300:400:q72.jpeg?dr=9232&amp;refresh_token=70cce241&amp;x-expires=1743804000&amp;x-signature=xGCAoQ2ZdrDQG3%2FqD7Qa7IKyty0%3D&amp;t=bacd0480&amp;ps=933b5bde&amp;shp=d05b14bd&amp;shcp=8aecc5ac&amp;idc=useast2a&amp;sc=cover&amp;biz_tag=tt_video&amp;s=TIKTOK_FOR_DEVELO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347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074FA5-07B1-437D-985C-7D54723674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10/01/2024 - 04/03/2025</a:t>
            </a:r>
          </a:p>
        </p:txBody>
      </p:sp>
    </p:spTree>
    <p:extLst>
      <p:ext uri="{BB962C8B-B14F-4D97-AF65-F5344CB8AC3E}">
        <p14:creationId xmlns:p14="http://schemas.microsoft.com/office/powerpoint/2010/main" val="17759823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904AD-BFF1-4204-8F1D-3595E99BE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@rtsinfo - 19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286F2E-13C4-430B-826D-168B7E38E3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74955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0837778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308778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4767700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511557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445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74130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99004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59797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1196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705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@rtsinfo - 2025-02-17 13:32:10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0EzIAFARLXsAnDn1FCPfXKAfxpEJEAgkcyECr~tplv-tiktokx-cropcenter-q:300:400:q72.jpeg?dr=9232&amp;refresh_token=e7deb559&amp;x-expires=1743804000&amp;x-signature=Pe2Jo%2B966VrL3U5mEwKzD3dtNF4%3D&amp;t=bacd0480&amp;ps=933b5bde&amp;shp=d05b14bd&amp;shcp=8aecc5ac&amp;idc=useast2a&amp;sc=cover&amp;biz_tag=tt_video&amp;s=TIKTOK_FOR_DEVELO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503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328B8E-711A-4BB0-A10F-3FBA656CC0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10/01/2024 - 04/03/2025</a:t>
            </a:r>
          </a:p>
        </p:txBody>
      </p:sp>
    </p:spTree>
    <p:extLst>
      <p:ext uri="{BB962C8B-B14F-4D97-AF65-F5344CB8AC3E}">
        <p14:creationId xmlns:p14="http://schemas.microsoft.com/office/powerpoint/2010/main" val="35513845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2107</Words>
  <Application>Microsoft Office PowerPoint</Application>
  <PresentationFormat>On-screen Show (4:3)</PresentationFormat>
  <Paragraphs>409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Calibri</vt:lpstr>
      <vt:lpstr>Arial</vt:lpstr>
      <vt:lpstr>quintly_template</vt:lpstr>
      <vt:lpstr>Tiktok Videos Table | @rtsinfo - 1 of 19</vt:lpstr>
      <vt:lpstr>Tiktok Videos Table | @rtsinfo - 2 of 19</vt:lpstr>
      <vt:lpstr>Tiktok Videos Table | @rtsinfo - 3 of 19</vt:lpstr>
      <vt:lpstr>Tiktok Videos Table | @rtsinfo - 4 of 19</vt:lpstr>
      <vt:lpstr>Tiktok Videos Table | @rtsinfo - 5 of 19</vt:lpstr>
      <vt:lpstr>Tiktok Videos Table | @rtsinfo - 6 of 19</vt:lpstr>
      <vt:lpstr>Tiktok Videos Table | @rtsinfo - 7 of 19</vt:lpstr>
      <vt:lpstr>Tiktok Videos Table | @rtsinfo - 8 of 19</vt:lpstr>
      <vt:lpstr>Tiktok Videos Table | @rtsinfo - 9 of 19</vt:lpstr>
      <vt:lpstr>Tiktok Videos Table | @rtsinfo - 10 of 19</vt:lpstr>
      <vt:lpstr>Tiktok Videos Table | @rtsinfo - 11 of 19</vt:lpstr>
      <vt:lpstr>Tiktok Videos Table | @rtsinfo - 12 of 19</vt:lpstr>
      <vt:lpstr>Tiktok Videos Table | @rtsinfo - 13 of 19</vt:lpstr>
      <vt:lpstr>Tiktok Videos Table | @rtsinfo - 14 of 19</vt:lpstr>
      <vt:lpstr>Tiktok Videos Table | @rtsinfo - 15 of 19</vt:lpstr>
      <vt:lpstr>Tiktok Videos Table | @rtsinfo - 16 of 19</vt:lpstr>
      <vt:lpstr>Tiktok Videos Table | @rtsinfo - 17 of 19</vt:lpstr>
      <vt:lpstr>Tiktok Videos Table | @rtsinfo - 18 of 19</vt:lpstr>
      <vt:lpstr>Tiktok Videos Table | @rtsinfo - 19 of 19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@rtsinfo - 1 of 19</dc:title>
  <dc:creator>Frederik Born</dc:creator>
  <cp:lastModifiedBy>Frederik Born</cp:lastModifiedBy>
  <cp:revision>1</cp:revision>
  <dcterms:created xsi:type="dcterms:W3CDTF">2025-04-04T08:27:44Z</dcterms:created>
  <dcterms:modified xsi:type="dcterms:W3CDTF">2025-04-04T08:29:49Z</dcterms:modified>
</cp:coreProperties>
</file>