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17FA-470C-863C-D417DF3F94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658656"/>
        <c:axId val="394659640"/>
      </c:lineChart>
      <c:catAx>
        <c:axId val="39465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59640"/>
        <c:crosses val="autoZero"/>
        <c:auto val="1"/>
        <c:lblAlgn val="ctr"/>
        <c:lblOffset val="100"/>
        <c:noMultiLvlLbl val="0"/>
      </c:catAx>
      <c:valAx>
        <c:axId val="39465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5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440CE-9F65-4CE7-AF35-B4B23777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@rtsinfo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1F45BA-B76E-4D30-BC38-B99E3AAC82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1614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207FB-0233-4C36-88F1-B11F93CE1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01.01.2024 - 31.12.2024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ED201-910E-4270-A3F6-F3E325EE0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603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Followers Total | @rtsinfo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Followers Total | @rtsinfo</dc:title>
  <dc:creator>Frederik Born</dc:creator>
  <cp:lastModifiedBy>Frederik Born</cp:lastModifiedBy>
  <cp:revision>1</cp:revision>
  <dcterms:created xsi:type="dcterms:W3CDTF">2025-01-02T10:41:52Z</dcterms:created>
  <dcterms:modified xsi:type="dcterms:W3CDTF">2025-01-02T10:42:02Z</dcterms:modified>
</cp:coreProperties>
</file>