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50C8A-A507-4235-B86A-97D8D327A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3136B-1ADB-4D8C-8CA0-012C810731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245096"/>
              </p:ext>
            </p:extLst>
          </p:nvPr>
        </p:nvGraphicFramePr>
        <p:xfrm>
          <a:off x="457200" y="1731963"/>
          <a:ext cx="6748274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404686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602699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71343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82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212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301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532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510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644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672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09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888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074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907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2687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8701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4195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8676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064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01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456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706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52F04-06B6-4A1E-82A1-5222809A9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206790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94B4F-E4AD-4AD9-88A3-E55CC11B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3380AC-355A-43D5-BA1F-64D3248C3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5186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337254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461083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16427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4786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11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69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762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80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362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281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237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980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88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866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454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247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498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218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688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184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4240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99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10/16/2024 15:01:12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10/16/2024 15:01:12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808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CAB5A-9383-4193-9E97-980D074EE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4002683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C4E6-EB8D-4763-ADFA-AE6C4F5EC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20BED-4075-496F-ABA7-D933BF529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5434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047419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423786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3711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734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6619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25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143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958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2248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109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742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796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251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1003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81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191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513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989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441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0658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534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9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10/16/2024 12:03:08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10/16/2024 12:03:08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880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CC390-0470-467A-A6B8-39A320A34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2504374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F086A-0654-4E35-BA66-25C413F10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79DE8-E807-4E80-943F-C15B1CECAF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798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118922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949887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912927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156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978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604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642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531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25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423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61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722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558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574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393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247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042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681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34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57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843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02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10/16/2024 09:30:00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10/16/2024 09:30:00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773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F7974-2705-4B19-B8D6-5A67AA914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3328702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8A31-F9C3-4374-8B76-0842DD49E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7E8042-E942-47DA-B8EA-BA5627D08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7475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523668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78618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032050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274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8100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645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64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268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48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666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077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3227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125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359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559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8410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2979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57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4963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877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215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78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16:44:48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16:44:48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76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2F927-62E2-43B7-870C-45D23040E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418592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5F2D6-AEA6-4B67-BF54-D0F00D931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B70C2-CD82-41CB-BCAB-9DFDED507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510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053799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277541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13338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7434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900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15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522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499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367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997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104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890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4821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998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3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822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239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46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1409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771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785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84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14:29:35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14:29:35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667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29624-35E9-4BF5-944C-0FF731BF4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4192081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D0FC9-64B3-482A-AB37-880055F87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EF2CB-2DA4-4949-9D6A-65D8F8EE76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3527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637700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399662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465682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157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612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41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083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670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135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781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359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7358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106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070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065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95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440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4105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446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0343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147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3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12:05:00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12:05:00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879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4C168-7BDE-4899-9718-2763E9240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196463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C52FD-2DE4-4403-86D9-6508EF8C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0A06DD-FBC7-4032-81C4-395EE8AFB5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0754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958911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219021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678788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016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8164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1536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6619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031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3414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496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48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9065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309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231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81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081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730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400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775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589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481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20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10/14/2024 16:40:14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10/14/2024 16:40:14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776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16738-C907-4240-80F6-F024B4E7D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1494472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8E8E8-D17D-4934-B26F-ADBA964AC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CB29D-2D25-49A9-A22A-FC97EE40E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5068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024887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859004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219993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6342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189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95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206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926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383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5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828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771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1007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028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653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151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1327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382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196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3701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386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0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10/14/2024 14:03:25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10/14/2024 14:03:25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874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0C2E2-3B2B-40C4-8098-0982DF2EC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3989349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96FFB-7CF2-446D-8EB1-2F535F036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B01EB-FE25-4EE4-806A-53C719DAEE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957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10871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234034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307700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3213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504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513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256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091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9393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031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35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162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350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047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55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841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445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636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958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279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5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10/14/2024 10:22:26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10/14/2024 10:22:26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73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F89BB-3D45-4978-95E6-E0D36F552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399567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AD88C-F075-4906-A1BF-E150FB7F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D3358F-BD16-450B-8FA0-6470A6F1B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828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323391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32995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57410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7031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99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725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886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449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1527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2467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7897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494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081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199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5895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272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858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2741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980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156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674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00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10/13/2024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10/13/2024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18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0E520-4C79-4504-BBC3-0AD7ADEE1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2391544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ADC0-0E01-4C5A-9CAA-FAA53BC90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6F8591-89C9-47F6-84DE-C9A6E8EE1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614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695848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584861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16456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07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2377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618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111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949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030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0007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72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8391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691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96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708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493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6338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927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753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500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4150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4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10/12/2024 22:13:20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10/12/2024 22:13:20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374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0B8C2-2D2D-4647-82BD-0B4FD6FC6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2357867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A456C-5327-48E0-843A-E77595636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E75FBB-DDBB-4149-99CE-DC173B906A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853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444287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487750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58330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199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113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495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496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422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8315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858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912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1094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903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2942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4458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19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165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4862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717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80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862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9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10/12/2024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10/12/2024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63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1CE18-DAAA-492B-A6DB-548D14F00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2450096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E6B2-0466-42ED-B1FF-5A7DDD5C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531DF5-F1AD-4A5B-8492-A76C84826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7010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969829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2721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418157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978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4176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797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0370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5864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984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902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045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110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994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0803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9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232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380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646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279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833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856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64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17:15:54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17:15:54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608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500A9-2423-47B4-859C-3F9F0D3D1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2726800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03F28-81C1-4AB7-9CA8-5209A6A52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ACCF57-882D-473C-83A4-B4F390DB8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428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852370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80167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742005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6201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681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981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380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484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9851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095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597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299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611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5135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338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023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167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434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267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935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9882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14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15:36:53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15:36:53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162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2D1C1-4E83-4842-A487-B51424844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4100345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2B656-DC18-4200-8283-4A3734871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7429A-E91C-4284-8452-B69AF4E8B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8707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578354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141739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098861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411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246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432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951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933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112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810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533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238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734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008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8072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430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571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90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828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909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7726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48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14:17:52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14:17:52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980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0AFB1-53B5-4A36-A523-1B9DDE2A2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11522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EED28-F278-421B-8481-0BF9DA92B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0A7F79-BE0A-4116-9BAC-DE4800D75C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960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800229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143119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057185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751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174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771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891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71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5309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325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160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946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542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3830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665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921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9175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372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754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993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146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12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741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1956-B2C3-4C38-B89E-6BD40F21D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966053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A055-D89A-4338-8347-90CB915F2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C47984-8E9E-4800-B749-534CDE15EF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790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937744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343469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51417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104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36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9671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928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2497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203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961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888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8913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308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955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435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478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495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425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513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275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9138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3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09:00:56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10/11/2024 09:00:56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29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715A9-F798-4824-8B94-BA30AA0BF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2534731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11326-ABC2-436D-B58A-6B66D8DFB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9EBC0-A26B-4044-BC27-BE70E9838B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277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213744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936668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90145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364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102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82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6931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064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2743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600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8292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257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570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873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219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901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958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100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777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1911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419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90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10/10/2024 18:10:00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10/10/2024 18:10:00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96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1C652-EA95-45B7-A9B4-95E788402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3095086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EF69A-66AA-47C5-9135-C6FBB1EE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599876-1C94-4C59-84E2-4D0199783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220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82440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816557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71712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496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535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866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752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111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207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322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101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839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179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2957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0182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959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2599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517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338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382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2991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46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10/10/2024 16:23:58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10/10/2024 16:23:58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069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1D911-7AAD-474E-9287-7EE166A47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424658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7A77D-CCCC-4E4A-9B2F-C9B3079D6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799B17-7D4D-4935-922F-88A3144C2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8550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866712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032738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41436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9551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6819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600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624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149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0217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555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420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611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247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165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4795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3068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094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334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11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537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893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51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10/10/2024 10:30:44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10/10/2024 10:30:44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411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96631-5EE7-48EE-AF23-14CBBBB7E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2365340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94B7-619B-48F8-B4A7-C0E253AE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A35ED8-085A-4813-AA21-652D1C184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8473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274198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11637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322228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920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499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393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6850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086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226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52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384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686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0077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78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784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0446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154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098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032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840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364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97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10/09/2024 18:09:36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10/09/2024 18:09:36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5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4DDB0-B23E-4D09-AFD9-A2CE2A0BE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1428225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99975-78B6-4AD2-BF4B-40488B5A3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C5805-7C76-4F54-BE2D-668C84B4E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117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636217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703655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384849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049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03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0301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202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843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95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882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303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56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928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01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1514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92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072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038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042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742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6845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24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10/09/2024 16:28:20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10/09/2024 16:28:20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96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8704E-384D-46CD-8E7A-C7874F903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189122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3C079-B7FF-4CD4-8CB9-F9F4D184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7B8E75-EDC4-4262-8319-6C26181C4D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798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569654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732444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378227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32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846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568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669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73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582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869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579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241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5532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114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992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9132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133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216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579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438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2510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52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10/09/2024 11:11:44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10/09/2024 11:11:44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301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DB581-72D5-44A5-B0A4-8CFBB1471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2646584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C78ED-7DD4-467D-98A5-702732797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0D3B7F-5B00-4C62-92CF-6200CC7F4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764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717044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678037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027008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08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62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6740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295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966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4538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480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69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988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182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201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0933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14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690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982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794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854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022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79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16:30:49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16:30:49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504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6D501-9214-46CF-BB52-CF8B9DFCD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3884815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B9115-3565-4CC3-A70E-C95597F15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64595E-C92A-44D3-B92A-0B9B59781F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926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593739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167244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40676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240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380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673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677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051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370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919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191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7669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6613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565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42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1740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3032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868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447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2565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4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12:10:00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12:10:00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799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DCBD8-1818-4B81-9F65-276D5E709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09/04/2024 - 10/17/2024</a:t>
            </a:r>
          </a:p>
        </p:txBody>
      </p:sp>
    </p:spTree>
    <p:extLst>
      <p:ext uri="{BB962C8B-B14F-4D97-AF65-F5344CB8AC3E}">
        <p14:creationId xmlns:p14="http://schemas.microsoft.com/office/powerpoint/2010/main" val="421357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</TotalTime>
  <Words>2763</Words>
  <Application>Microsoft Office PowerPoint</Application>
  <PresentationFormat>On-screen Show (4:3)</PresentationFormat>
  <Paragraphs>1098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Instagram Posts Table | ta_ta_ki - 1 of 26</vt:lpstr>
      <vt:lpstr>Instagram Posts Table | ta_ta_ki - 2 of 26</vt:lpstr>
      <vt:lpstr>Instagram Posts Table | ta_ta_ki - 3 of 26</vt:lpstr>
      <vt:lpstr>Instagram Posts Table | ta_ta_ki - 4 of 26</vt:lpstr>
      <vt:lpstr>Instagram Posts Table | ta_ta_ki - 5 of 26</vt:lpstr>
      <vt:lpstr>Instagram Posts Table | ta_ta_ki - 6 of 26</vt:lpstr>
      <vt:lpstr>Instagram Posts Table | ta_ta_ki - 7 of 26</vt:lpstr>
      <vt:lpstr>Instagram Posts Table | ta_ta_ki - 8 of 26</vt:lpstr>
      <vt:lpstr>Instagram Posts Table | ta_ta_ki - 9 of 26</vt:lpstr>
      <vt:lpstr>Instagram Posts Table | ta_ta_ki - 10 of 26</vt:lpstr>
      <vt:lpstr>Instagram Posts Table | ta_ta_ki - 11 of 26</vt:lpstr>
      <vt:lpstr>Instagram Posts Table | ta_ta_ki - 12 of 26</vt:lpstr>
      <vt:lpstr>Instagram Posts Table | ta_ta_ki - 13 of 26</vt:lpstr>
      <vt:lpstr>Instagram Posts Table | ta_ta_ki - 14 of 26</vt:lpstr>
      <vt:lpstr>Instagram Posts Table | ta_ta_ki - 15 of 26</vt:lpstr>
      <vt:lpstr>Instagram Posts Table | ta_ta_ki - 16 of 26</vt:lpstr>
      <vt:lpstr>Instagram Posts Table | ta_ta_ki - 17 of 26</vt:lpstr>
      <vt:lpstr>Instagram Posts Table | ta_ta_ki - 18 of 26</vt:lpstr>
      <vt:lpstr>Instagram Posts Table | ta_ta_ki - 19 of 26</vt:lpstr>
      <vt:lpstr>Instagram Posts Table | ta_ta_ki - 20 of 26</vt:lpstr>
      <vt:lpstr>Instagram Posts Table | ta_ta_ki - 21 of 26</vt:lpstr>
      <vt:lpstr>Instagram Posts Table | ta_ta_ki - 22 of 26</vt:lpstr>
      <vt:lpstr>Instagram Posts Table | ta_ta_ki - 23 of 26</vt:lpstr>
      <vt:lpstr>Instagram Posts Table | ta_ta_ki - 24 of 26</vt:lpstr>
      <vt:lpstr>Instagram Posts Table | ta_ta_ki - 25 of 26</vt:lpstr>
      <vt:lpstr>Instagram Posts Table | ta_ta_ki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ta_ta_ki - 1 of 26</dc:title>
  <dc:creator>Frederik Born</dc:creator>
  <cp:lastModifiedBy>Frederik Born</cp:lastModifiedBy>
  <cp:revision>1</cp:revision>
  <dcterms:created xsi:type="dcterms:W3CDTF">2024-10-17T12:12:18Z</dcterms:created>
  <dcterms:modified xsi:type="dcterms:W3CDTF">2024-10-17T12:22:21Z</dcterms:modified>
</cp:coreProperties>
</file>