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AAA2D-E66F-49FE-8F9A-4BB20111E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62161D-48B0-4C20-B101-B81793B61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9862159"/>
              </p:ext>
            </p:extLst>
          </p:nvPr>
        </p:nvGraphicFramePr>
        <p:xfrm>
          <a:off x="457200" y="1731963"/>
          <a:ext cx="6748274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0990488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542760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743736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5405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8110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1539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5195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7317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037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8436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9209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2934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355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009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3812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8402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9733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7487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328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6723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7497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408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FB293-F99F-43D0-8544-993BE864A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1693933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359B4-ADA8-42EA-AFA3-65707BAB0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1AD9A5-27FA-442C-90CB-642F2B2902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2643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247973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279359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106093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0375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3288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2345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2552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1421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1263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56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8153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9984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0655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9047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4734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4906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3378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2810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4855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8246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6558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684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14:30:49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14:30:49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077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E20C6-4577-4071-9499-58739FDC11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4261897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27EDC-38AE-4898-9601-7E3EE1F26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BC313F-33F7-4858-A2D7-DA664C4798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8940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050677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379806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285419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178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5652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5908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1910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3011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5678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4207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6770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4657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7580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1532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0698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6775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2643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7834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7858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0121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0634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87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10:10:00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10:10:00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430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A89B2-4F3D-415B-876E-661FA00617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4090699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6010-64AD-4027-A96D-D85E278C5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784FBA-8145-4EE0-8AA7-0B71B45939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807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6330631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436682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626642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8598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318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0016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2466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6420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926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6307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0700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2381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1520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5601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1401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559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7959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5618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4196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4294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0737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43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07:25:36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07:25:36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689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D9F9F7-0D2A-484B-B995-EC6DAB50AF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1136656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4254C-EEB8-43D0-9059-1C5FBE244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323E5B-5F1B-49C4-AD17-A6E9059C7F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8874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724600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16760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315798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9973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2082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5275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7902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7610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080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6084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8845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6333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6453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8249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0790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6584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5865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6449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2326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2584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487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784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10/07/2024 15:23:52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10/07/2024 15:23:52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594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E06A5-1327-4591-80A4-305DDFF610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2096731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359F6-E70C-40E1-9EC2-21AC49833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6CDEFD-794F-4FB4-864C-9E769B9AB3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6641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4096415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904120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543618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876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731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5557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8996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5147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56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8537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3354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423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5768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0926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7991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568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555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6387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6246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5289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661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16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10/07/2024 10:13:23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10/07/2024 10:13:23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289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D9325-C453-4C33-B39E-8925306261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4069547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64936-F7FB-4D0B-962D-9D89D855A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221DD5-7CC2-4775-B3FE-6964AE154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8316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002294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259253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781906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6979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496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719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0282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3130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6793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0438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1145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1015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6977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0110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3656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8415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092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1673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6838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4007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4632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31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10/07/2024 08:08:47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10/07/2024 08:08:47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228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1BEB3-4017-4391-8850-A912A298B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1861483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42581-3D90-4D88-A07E-54B362585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9A1FD8-855F-48D2-B41E-63FD5215E6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8541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7996837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348795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156315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9170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3699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616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696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740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1521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1049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0268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4172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3366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6991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7106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9702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8609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713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5681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9131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9770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669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10/06/2024 18:10:21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10/06/2024 18:10:21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144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E1B5E-25A0-48C9-88BD-C80067CCD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2240784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B7046-2FE8-4BA8-BCC0-E9BC0BA53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2DFFFB-AA60-4CD8-BE05-66ECFF7E5C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426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6271245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389157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306784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1070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7510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89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8718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7393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368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4436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7835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6714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8195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162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7731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5670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9673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2048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086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8366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7071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310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10/06/2024 13:31:17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10/06/2024 13:31:17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471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CF936-C7D2-4B26-8F4C-5E815AD040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3982569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23AFB-617D-401A-A25D-944878D74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7F060D-A6E9-461C-9631-D93C0CE88E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7293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0818012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513169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14060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179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5857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9230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8973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5264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2445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6635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0894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9932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7019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7521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8846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8201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3649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3695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757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5654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594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97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10/06/2024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10/06/2024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246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9C40B-6E46-4C6A-879A-8026A548BE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2009246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77572-894C-4E1C-8449-352BA52C8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93A45D-39C3-44F0-BFAD-31439761D9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4625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2527360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846871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045818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7582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2285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4730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0654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9404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1449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6671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1577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1948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3675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208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333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0879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8413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9989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837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0999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5113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19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10/05/2024 15:00:00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10/05/2024 15:00:00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877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6E7F5-0F60-43EF-8594-458BADFB1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168261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1816-4188-459E-BA55-8D0E781A0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286DBB-4DAB-497C-9AFD-C6B217A76A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187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5850013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431817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218143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4268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4553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6421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3857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3487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5237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5252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7443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4492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26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6261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1155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458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1105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6321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7908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1692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5424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99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10/05/2024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10/05/2024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263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3A689-1B66-4001-8A50-540ED85C76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1399012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3ADD3-85FB-4BFB-B503-B37ADE1C5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F2A28F-30C2-45A0-8E73-23C5973692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9963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9024150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650621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971390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7621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0655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3452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1521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8937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705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6613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8362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6191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326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7451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4317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90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625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981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0541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044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2295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92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10/04/2024 14:10:13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10/04/2024 14:10:13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796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C300A8-7AD1-4928-8200-3A8901A0AE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2765882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63E76-49D7-4776-81DC-938C12FAF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D018E1-F299-47D2-8500-829FE2DF33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9782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712200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254935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185961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2017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4612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9788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1948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1668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1304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0284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927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8721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4790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9237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391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1232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2289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0617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4244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6094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6349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761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10/04/2024 07:24:48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10/04/2024 07:24:48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08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E263D-001D-4C09-AAF5-15D7E7FC9F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719891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73CC3-C58B-4413-980C-34F15F011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16E56B-9E7A-4E06-8F1B-F7EEB994FD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0424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4271981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138250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391937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3157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9063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9385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1016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100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961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5372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8484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1726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1536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2176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5059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6492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3320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7448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59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629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803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174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10/03/2024 12:00:00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10/03/2024 12:00:00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967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D3466-A370-4698-913A-46590146B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872923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55A89-CD76-48E6-B2B8-95FE714CB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3831A7-60E4-4421-9A89-F89CB4C637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89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2640323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592672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669906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3781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504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3834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0105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1697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9276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5466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778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0777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2245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6365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4918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5496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6267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5653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4730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2451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1642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97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10/03/2024 07:30:00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10/03/2024 07:30:00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261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66BDE-5BCF-40E9-BEFF-97AD01E3B0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2336398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98B32-F483-462B-9D8E-95F0FE296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6CE668-5409-469D-89FE-6D4E2254F2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4119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6647732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216039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146844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763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4395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4545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184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9860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7891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5764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1182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6669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7493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5267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1677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21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6873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5033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490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3066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7257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49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10/02/2024 15:00:00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10/02/2024 15:00:00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247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D546E-31D7-43A9-9E56-A27A63D95B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1197112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3928C-6A47-4E17-BA8D-A3F8A5FF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433D7D-19C6-4055-889D-A489EBD56C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3889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675101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415282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995027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8105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8406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9259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15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203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5928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3531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0183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2027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6659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8875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5775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2784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2749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0108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2649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2273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9755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79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10/02/2024 12:30:00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10/02/2024 12:30:00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620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BCCA9-F250-40CC-998E-17F28CC064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2651944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FF3FB-F014-400C-9900-B55E9D502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1F5473-7AF1-4510-A172-243651F17D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4598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490788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073837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1014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7897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2117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5568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1632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8087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284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3987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8053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8925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6069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5728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5754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6250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0202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3603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5050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1761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0188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88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10/02/2024 07:00:00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10/02/2024 07:00:00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800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278C3-3B2F-490D-84EC-B60706B76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2853948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5601D-7BAF-4814-9CBF-FF725BDD9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24EBF5-0E98-4753-A689-736B948D41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9534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0149903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425316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629895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0846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8473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3374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7072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2106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8927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1144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5567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0017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7962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8425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2220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1287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4938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4260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6177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5522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080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40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14:30:00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14:30:00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620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AF58E-AA3A-48A8-B5F8-7771DE9EE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6455343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2936A-18FA-4207-8AB8-D584B3CC2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749BB9-9BFA-4645-B105-B097C344A9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5868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3512072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175124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423472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2844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9465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3931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4967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036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6312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2278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2409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3198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8728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9202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2780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6144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3631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600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9868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8212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111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03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13:00:00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13:00:00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472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BECB15-0790-484C-A5F9-574FDA0A1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4221686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6074A-4954-4E1A-832F-26732B403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6E1255-7E3E-40B9-B9DF-7C4A8A47CA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2177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435505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916617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278615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8162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4635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283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8717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549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694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6510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7273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9246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4622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2777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1406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7093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2443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8235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4220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6996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659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544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07:11:24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07:11:24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34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FFE4B-7079-41E3-BF2D-DA891B630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6818390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6DC66-314D-462D-BA9D-6F9EAF699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D7660A-E9FC-46DB-9837-C8FC49BCC3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6016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60525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064685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045966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0674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1191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6078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5174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2005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4528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691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0383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048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4225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0065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3827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7249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9104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723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3145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9647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9783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644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09/30/2024 13:36:00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09/30/2024 13:36:00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713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B675F-E592-4D92-B306-A92FC7F2F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5503637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3FAED-BEF3-4F2B-8D76-B0195771E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BA6A3A-29F2-4A57-BCEC-1ED75DE543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235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2386093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709696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148623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8891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3287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8018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0077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2583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9819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2954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3178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3173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287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9679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6256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7299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7542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2182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4430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0448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2825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648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09/30/2024 07:00:00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09/30/2024 07:00:00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997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D0BC2-EE55-479C-86F0-1977F8D2A7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10807548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11095-5960-49B2-AE7F-226607189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AF292B-2C31-4C5F-BBF4-6BC87C8BB0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343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778326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05489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95133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4102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8043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0252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3753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821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0165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6806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1648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5106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141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6765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5896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8637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1147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622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6951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4152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2612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899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09/29/2024 11:01:00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09/29/2024 11:01:00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124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9A36E7-1817-49AB-9073-80157B7B0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17011798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7D69C-AF9E-4CC6-A76E-5945212F7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93DFC3-8D53-47E1-B5BE-F562BAAE5E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1193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6287741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989463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030045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8997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8082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1970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0689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7119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3679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7200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5843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6928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9006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872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9625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7206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9945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2146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7678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7883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6085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30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09/28/2024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09/28/2024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302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56D50-FB10-4C2D-B48B-97877F881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08/01/2024 - 10/08/2024</a:t>
            </a:r>
          </a:p>
        </p:txBody>
      </p:sp>
    </p:spTree>
    <p:extLst>
      <p:ext uri="{BB962C8B-B14F-4D97-AF65-F5344CB8AC3E}">
        <p14:creationId xmlns:p14="http://schemas.microsoft.com/office/powerpoint/2010/main" val="7679769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10</TotalTime>
  <Words>2762</Words>
  <Application>Microsoft Office PowerPoint</Application>
  <PresentationFormat>On-screen Show (4:3)</PresentationFormat>
  <Paragraphs>1097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Instagram Posts Table | ta_ta_ki - 1 of 26</vt:lpstr>
      <vt:lpstr>Instagram Posts Table | ta_ta_ki - 2 of 26</vt:lpstr>
      <vt:lpstr>Instagram Posts Table | ta_ta_ki - 3 of 26</vt:lpstr>
      <vt:lpstr>Instagram Posts Table | ta_ta_ki - 4 of 26</vt:lpstr>
      <vt:lpstr>Instagram Posts Table | ta_ta_ki - 5 of 26</vt:lpstr>
      <vt:lpstr>Instagram Posts Table | ta_ta_ki - 6 of 26</vt:lpstr>
      <vt:lpstr>Instagram Posts Table | ta_ta_ki - 7 of 26</vt:lpstr>
      <vt:lpstr>Instagram Posts Table | ta_ta_ki - 8 of 26</vt:lpstr>
      <vt:lpstr>Instagram Posts Table | ta_ta_ki - 9 of 26</vt:lpstr>
      <vt:lpstr>Instagram Posts Table | ta_ta_ki - 10 of 26</vt:lpstr>
      <vt:lpstr>Instagram Posts Table | ta_ta_ki - 11 of 26</vt:lpstr>
      <vt:lpstr>Instagram Posts Table | ta_ta_ki - 12 of 26</vt:lpstr>
      <vt:lpstr>Instagram Posts Table | ta_ta_ki - 13 of 26</vt:lpstr>
      <vt:lpstr>Instagram Posts Table | ta_ta_ki - 14 of 26</vt:lpstr>
      <vt:lpstr>Instagram Posts Table | ta_ta_ki - 15 of 26</vt:lpstr>
      <vt:lpstr>Instagram Posts Table | ta_ta_ki - 16 of 26</vt:lpstr>
      <vt:lpstr>Instagram Posts Table | ta_ta_ki - 17 of 26</vt:lpstr>
      <vt:lpstr>Instagram Posts Table | ta_ta_ki - 18 of 26</vt:lpstr>
      <vt:lpstr>Instagram Posts Table | ta_ta_ki - 19 of 26</vt:lpstr>
      <vt:lpstr>Instagram Posts Table | ta_ta_ki - 20 of 26</vt:lpstr>
      <vt:lpstr>Instagram Posts Table | ta_ta_ki - 21 of 26</vt:lpstr>
      <vt:lpstr>Instagram Posts Table | ta_ta_ki - 22 of 26</vt:lpstr>
      <vt:lpstr>Instagram Posts Table | ta_ta_ki - 23 of 26</vt:lpstr>
      <vt:lpstr>Instagram Posts Table | ta_ta_ki - 24 of 26</vt:lpstr>
      <vt:lpstr>Instagram Posts Table | ta_ta_ki - 25 of 26</vt:lpstr>
      <vt:lpstr>Instagram Posts Table | ta_ta_ki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ta_ta_ki - 1 of 26</dc:title>
  <dc:creator>Frederik Born</dc:creator>
  <cp:lastModifiedBy>Frederik Born</cp:lastModifiedBy>
  <cp:revision>1</cp:revision>
  <dcterms:created xsi:type="dcterms:W3CDTF">2024-10-09T09:34:50Z</dcterms:created>
  <dcterms:modified xsi:type="dcterms:W3CDTF">2024-10-09T09:44:52Z</dcterms:modified>
</cp:coreProperties>
</file>