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F8DB7-72A2-4A70-B5DD-DDD38C1C8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@tatakiii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7C31DB-59B0-49CE-9E63-1F4CC280B3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2635604"/>
              </p:ext>
            </p:extLst>
          </p:nvPr>
        </p:nvGraphicFramePr>
        <p:xfrm>
          <a:off x="457200" y="1731963"/>
          <a:ext cx="7653527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5521413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1815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84360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028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92384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41440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94943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6452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5835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6233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3300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527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16:31:39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16:31:39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344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09/30/2024 15:31:45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09/30/2024 15:31:45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548:34:00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36.84s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8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09/27/2024 14:59:55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09/27/2024 14:59:55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248:05:49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21.78s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8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09/26/2024 15:00:23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09/26/2024 15:00:23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4686:44:35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33.39s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29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09/25/2024 14:57:48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09/25/2024 14:57:48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4041:39:46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30.26s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839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B1A24-38AA-4416-B241-EA6870F46B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01/01/2023 - 10/01/2024</a:t>
            </a:r>
          </a:p>
        </p:txBody>
      </p:sp>
    </p:spTree>
    <p:extLst>
      <p:ext uri="{BB962C8B-B14F-4D97-AF65-F5344CB8AC3E}">
        <p14:creationId xmlns:p14="http://schemas.microsoft.com/office/powerpoint/2010/main" val="2270505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00EC6-F2B9-4D2D-92C1-DCF3BD877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@tatakiii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9B4448-2E7E-44EE-AD9D-96CA2078E6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4931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783277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02204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04315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5003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82361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3165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06949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00255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5439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8887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8846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28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09/25/2024 10:02:07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09/25/2024 10:02:07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3189:18:10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28.34s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131559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230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09/24/2024 15:02:24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09/24/2024 15:02:24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842:57:46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29.35s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29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09/21/2024 08:59:18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09/21/2024 08:59:18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4578:45:49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31.89s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65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09/20/2024 15:21:47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09/20/2024 15:21:47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5951:22:02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25.33s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289490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347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09/19/2024 16:00:31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09/19/2024 16:00:31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1943:16:40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26.83s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77638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709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D967B1-E611-4E2D-BECA-E18C9592A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01/01/2023 - 10/01/2024</a:t>
            </a:r>
          </a:p>
        </p:txBody>
      </p:sp>
    </p:spTree>
    <p:extLst>
      <p:ext uri="{BB962C8B-B14F-4D97-AF65-F5344CB8AC3E}">
        <p14:creationId xmlns:p14="http://schemas.microsoft.com/office/powerpoint/2010/main" val="156240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B2354-E707-4BBB-A1C1-DA7B7AAB4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@tatakiii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B2F642-076B-4838-8365-0B843176EC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1765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4933830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58965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196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84159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96385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114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15266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10111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23394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14061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6709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886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09/18/2024 17:13:08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09/18/2024 17:13:08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5769:09:44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21.22s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182895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86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09/17/2024 14:01:09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09/17/2024 14:01:09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5003:06:04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12.98s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214628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132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09/14/2024 09:00:44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09/14/2024 09:00:44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5045:43:32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33.71s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55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09/13/2024 15:03:02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09/13/2024 15:03:02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184:37:03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13.27s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771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09/09/2024 16:53:04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09/09/2024 16:53:04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5235:57:50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24.46s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247043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456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FCF8E-9EA5-4313-97BC-E7E305138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01/01/2023 - 10/01/2024</a:t>
            </a:r>
          </a:p>
        </p:txBody>
      </p:sp>
    </p:spTree>
    <p:extLst>
      <p:ext uri="{BB962C8B-B14F-4D97-AF65-F5344CB8AC3E}">
        <p14:creationId xmlns:p14="http://schemas.microsoft.com/office/powerpoint/2010/main" val="1167945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0C30A-8365-41EE-96B8-34F3A57DB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@tatakiii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4199D9-1769-40E0-B55B-F1D872896D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9466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8507543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7706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2857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60297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5387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7800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31199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43037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53946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850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1276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2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09/06/2024 15:00:17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09/06/2024 15:00:17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4342:12:20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22.91s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228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09/04/2024 15:49:00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09/04/2024 15:49:00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11962:41:02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26.47s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489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09/03/2024 14:57:45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09/03/2024 14:57:45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2354:11:07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33.36s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59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09/02/2024 14:56:53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09/02/2024 14:56:53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965:40:13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22.12s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52796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195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08/31/2024 09:01:04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08/31/2024 09:01:04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3017:10:51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24.28s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147972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630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6E18E-0DCF-42EA-958D-E878D00AB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01/01/2023 - 10/01/2024</a:t>
            </a:r>
          </a:p>
        </p:txBody>
      </p:sp>
    </p:spTree>
    <p:extLst>
      <p:ext uri="{BB962C8B-B14F-4D97-AF65-F5344CB8AC3E}">
        <p14:creationId xmlns:p14="http://schemas.microsoft.com/office/powerpoint/2010/main" val="1839705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6C082-CC38-460D-8EAF-45EDE2641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@tatakiii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89D42A-CC4E-49F3-9A39-E7B19D12C6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816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80863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9620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342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06328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0326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6436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56801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0061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6841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12106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1125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816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08/30/2024 15:34:01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08/30/2024 15:34:01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5359:51:03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23.86s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861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08/29/2024 14:57:24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08/29/2024 14:57:24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1341:31:50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22.20s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371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08/28/2024 14:56:50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08/28/2024 14:56:50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15971:44:04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28.04s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86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08/27/2024 15:57:56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08/27/2024 15:57:56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1446:16:21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26.51s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966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08/26/2024 16:29:15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08/26/2024 16:29:15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2700:24:45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26.92s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148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0A1F1-AC75-4418-9B72-BCBF8E9D49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01/01/2023 - 10/01/2024</a:t>
            </a:r>
          </a:p>
        </p:txBody>
      </p:sp>
    </p:spTree>
    <p:extLst>
      <p:ext uri="{BB962C8B-B14F-4D97-AF65-F5344CB8AC3E}">
        <p14:creationId xmlns:p14="http://schemas.microsoft.com/office/powerpoint/2010/main" val="22316407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525</Words>
  <Application>Microsoft Office PowerPoint</Application>
  <PresentationFormat>On-screen Show (4:3)</PresentationFormat>
  <Paragraphs>340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Tiktok Videos Table Overview | @tatakiii - 1 of 5</vt:lpstr>
      <vt:lpstr>Tiktok Videos Table Overview | @tatakiii - 2 of 5</vt:lpstr>
      <vt:lpstr>Tiktok Videos Table Overview | @tatakiii - 3 of 5</vt:lpstr>
      <vt:lpstr>Tiktok Videos Table Overview | @tatakiii - 4 of 5</vt:lpstr>
      <vt:lpstr>Tiktok Videos Table Overview | @tatakiii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Overview | @tatakiii - 1 of 5</dc:title>
  <dc:creator>Frederik Born</dc:creator>
  <cp:lastModifiedBy>Frederik Born</cp:lastModifiedBy>
  <cp:revision>1</cp:revision>
  <dcterms:created xsi:type="dcterms:W3CDTF">2024-10-02T11:24:55Z</dcterms:created>
  <dcterms:modified xsi:type="dcterms:W3CDTF">2024-10-02T11:27:08Z</dcterms:modified>
</cp:coreProperties>
</file>