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EF48C-942F-4FD0-9E69-CF7F1CCD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Instagram Stories Table  | TUTTI I SOCIAL RSI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C6337D-CCA3-4033-A478-503A7E9258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559498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8581350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5028483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07001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893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86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41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83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498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314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264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08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27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rsionline - 2024-07-13 16:53:10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https://quintly-eu-image-storage.s3.amazonaws.com/4da9d00ef3c967734a06b2acc5201007/414972d944461f544b6eef043a22cce6.jpg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RSI - Il Mondo la fuori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17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rsiinfo - 2024-07-13 09:26:44</a:t>
                      </a:r>
                      <a:r>
                        <a:rPr lang="en-US" sz="1000"/>
                        <a:t>
 @ali_pedraz 
@rsionline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https://quintly-eu-image-storage.s3.amazonaws.com/481d93670e0794613721d7be69175fb7/5efe3566f187018f3a1d9deb5a15c7f3.jpg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/>
                        <a:t>RSI - Il Mondo la fuori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110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95C3C-D327-48C2-961B-77D88680D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01/07/2024 - 25/08/2024</a:t>
            </a:r>
          </a:p>
        </p:txBody>
      </p:sp>
    </p:spTree>
    <p:extLst>
      <p:ext uri="{BB962C8B-B14F-4D97-AF65-F5344CB8AC3E}">
        <p14:creationId xmlns:p14="http://schemas.microsoft.com/office/powerpoint/2010/main" val="14172509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Stories Table  | TUTTI I SOCIAL RSI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TUTTI I SOCIAL RSI</dc:title>
  <dc:creator>Frederik Born</dc:creator>
  <cp:lastModifiedBy>Frederik Born</cp:lastModifiedBy>
  <cp:revision>1</cp:revision>
  <dcterms:created xsi:type="dcterms:W3CDTF">2024-08-26T14:21:54Z</dcterms:created>
  <dcterms:modified xsi:type="dcterms:W3CDTF">2024-08-26T14:21:59Z</dcterms:modified>
</cp:coreProperties>
</file>