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D3C28-CBE5-4534-B385-747720011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RTR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FD11F8-8DFA-484F-A466-5C7A3264D8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5926943"/>
              </p:ext>
            </p:extLst>
          </p:nvPr>
        </p:nvGraphicFramePr>
        <p:xfrm>
          <a:off x="457200" y="1731963"/>
          <a:ext cx="7735824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722063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112647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38003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5310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6737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7424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0967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818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2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- 2023-07-28 11:15:01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https://i.ytimg.com/vi/bZVmkRyxso0/hqdefault.jpg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14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- 2023-05-03 17:16:06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https://i.ytimg.com/vi/pHfToi8C4Gk/hqdefault.jpg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00:06:35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2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Films - 2023-03-17 17:30:45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https://i.ytimg.com/vi/Rv_Dk0gUD3U/hqdefault.jpg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71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- 2023-05-04 17:08:06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https://i.ytimg.com/vi/LmUuuvn6Lks/hqdefault.jpg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00:18:19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09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Films - 2023-04-11 10:51:27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https://i.ytimg.com/vi/p0DdKLp32iE/hqdefault.jpg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22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Films - 2023-04-06 13:26:39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https://i.ytimg.com/vi/JPyZQWtzAVY/hqdefault.jpg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61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- 2023-10-18 15:05:23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https://i.ytimg.com/vi/1YUP_g2j0bk/hqdefault.jpg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105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- 2023-10-18 14:59:51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https://i.ytimg.com/vi/4gxioVYq2Pg/hqdefault.jpg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62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- 2023-06-08 17:30:12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https://i.ytimg.com/vi/nxg_ZjouUkE/hqdefault.jpg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00:04:02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924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90E16-202C-457B-9E8D-124EBF881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1460309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8260A-3ED0-4462-AEB1-A724F22F8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RTR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C4C455-C8A2-42CE-BF8D-58B7F207AB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5285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473872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12324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38476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981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5696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036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180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472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63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- 2023-06-08 17:30:00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https://i.ytimg.com/vi/0u-46ZWCEr0/hqdefault.jpg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771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- 2023-07-21 02:23:21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https://i.ytimg.com/vi/WM7NPSMOR2M/hqdefault.jpg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05:45:34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44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- 2023-10-18 15:02:54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https://i.ytimg.com/vi/ApwD392xWgw/hqdefault.jpg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60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- 2023-05-03 17:15:36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https://i.ytimg.com/vi/grXkFabZcys/hqdefault.jpg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4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- 2023-06-08 17:30:03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https://i.ytimg.com/vi/MM6C6vcF5B0/hqdefault.jpg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46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- 2023-10-18 15:05:38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https://i.ytimg.com/vi/mVvbCpcRxvQ/hqdefault.jpg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78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Films - 2023-04-06 13:37:56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https://i.ytimg.com/vi/TZnKZLgX8jI/hqdefault.jpg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8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- 2023-07-24 11:40:09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https://i.ytimg.com/vi/vWH7kpRYFIE/hqdefault.jpg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09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- 2023-10-18 14:59:16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https://i.ytimg.com/vi/2I7tKmpG0Hs/hqdefault.jpg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506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AA76B-3CEF-47D2-918F-EBB6835FE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974505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645FF-033E-4478-89B8-CA319CF46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RTR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33B591-82F6-4A18-8045-E245EC6601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4240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952392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664383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6052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844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0596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8548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610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7305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07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- 2023-10-18 15:05:05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https://i.ytimg.com/vi/6H2OoyVE36I/hqdefault.jpg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8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- 2023-06-05 17:30:09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https://i.ytimg.com/vi/K7rORCszgHM/hqdefault.jpg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00:13:24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252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- 2023-04-03 11:30:11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https://i.ytimg.com/vi/thWQwtl4RMg/hqdefault.jpg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02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- 2023-12-01 20:00:07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https://i.ytimg.com/vi/pVACH7B_a_4/hqdefault.jpg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01:19:01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92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Films - 2023-04-06 14:36:16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https://i.ytimg.com/vi/2nToLeh2QbM/hqdefault.jpg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64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- 2023-08-07 17:00:41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https://i.ytimg.com/vi/rX1Wbyt-GBM/hqdefault.jpg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01:36:26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608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Films - 2023-03-22 21:33:21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https://i.ytimg.com/vi/5IqOXsXI5w4/hqdefault.jpg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01:39:13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993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89D62-CE09-4EAC-AD63-A9F98A4C8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19540969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885</Words>
  <Application>Microsoft Office PowerPoint</Application>
  <PresentationFormat>On-screen Show (4:3)</PresentationFormat>
  <Paragraphs>205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Youtube Videos Table | RTR - 1 of 3</vt:lpstr>
      <vt:lpstr>Youtube Videos Table | RTR - 2 of 3</vt:lpstr>
      <vt:lpstr>Youtube Videos Table | RTR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RTR - 1 of 3</dc:title>
  <dc:creator>Frederik Born</dc:creator>
  <cp:lastModifiedBy>Frederik Born</cp:lastModifiedBy>
  <cp:revision>1</cp:revision>
  <dcterms:created xsi:type="dcterms:W3CDTF">2024-01-18T09:59:26Z</dcterms:created>
  <dcterms:modified xsi:type="dcterms:W3CDTF">2024-01-18T10:00:51Z</dcterms:modified>
</cp:coreProperties>
</file>