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9952D5-0FF3-4BFC-8406-A5E39B7596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RTR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30DEFD-63C1-427D-8C1C-050BA30C35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9052269"/>
              </p:ext>
            </p:extLst>
          </p:nvPr>
        </p:nvGraphicFramePr>
        <p:xfrm>
          <a:off x="457200" y="1731963"/>
          <a:ext cx="7735824" cy="4241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7387982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1383788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9062475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28576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81003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56545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97967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61927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1318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RTR Musica - 2023-07-28 11:15:01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https://i.ytimg.com/vi/bZVmkRyxso0/hqdefault.jpg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00:03:18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6409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RTR Musica - 2023-05-03 17:16:06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https://i.ytimg.com/vi/pHfToi8C4Gk/hqdefault.jpg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00:06:35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7522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RTR Films - 2023-03-17 17:30:45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https://i.ytimg.com/vi/Rv_Dk0gUD3U/hqdefault.jpg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00:05:05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4348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RTR Musica - 2023-05-04 17:08:06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https://i.ytimg.com/vi/LmUuuvn6Lks/hqdefault.jpg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00:18:19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667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RTR Films - 2023-04-11 10:51:27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https://i.ytimg.com/vi/p0DdKLp32iE/hqdefault.jpg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00:25:16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4943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RTR Films - 2023-04-06 13:26:39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https://i.ytimg.com/vi/JPyZQWtzAVY/hqdefault.jpg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00:32:13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7118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RTR Musica - 2023-10-18 15:05:23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https://i.ytimg.com/vi/1YUP_g2j0bk/hqdefault.jpg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00:03:30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0189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RTR Musica - 2023-10-18 14:59:51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https://i.ytimg.com/vi/4gxioVYq2Pg/hqdefault.jpg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00:03:17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6152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RTR Musica - 2023-06-08 17:30:12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https://i.ytimg.com/vi/nxg_ZjouUkE/hqdefault.jpg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00:04:02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01715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D1C218-5474-4F77-8495-350209DD2D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01.01.2023 - 31.12.2023</a:t>
            </a:r>
          </a:p>
        </p:txBody>
      </p:sp>
    </p:spTree>
    <p:extLst>
      <p:ext uri="{BB962C8B-B14F-4D97-AF65-F5344CB8AC3E}">
        <p14:creationId xmlns:p14="http://schemas.microsoft.com/office/powerpoint/2010/main" val="28449478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6CEDD-A181-42FD-A909-A588C03A8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RTR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13AD8D-3BAB-4CD9-A0E9-61D459C22C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91366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04268742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1548407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5154782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29881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131184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95212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87019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20694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0536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RTR Musica - 2023-06-08 17:30:00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https://i.ytimg.com/vi/0u-46ZWCEr0/hqdefault.jpg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00:03:43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842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RTR Musica - 2023-07-21 02:23:21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https://i.ytimg.com/vi/WM7NPSMOR2M/hqdefault.jpg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05:45:34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8287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RTR Musica - 2023-10-18 15:02:54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https://i.ytimg.com/vi/ApwD392xWgw/hqdefault.jpg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00:02:44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6449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RTR Musica - 2023-05-03 17:15:36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https://i.ytimg.com/vi/grXkFabZcys/hqdefault.jpg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00:03:11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7359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RTR Musica - 2023-06-08 17:30:03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https://i.ytimg.com/vi/MM6C6vcF5B0/hqdefault.jpg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00:03:43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836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RTR Musica - 2023-10-18 15:05:38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https://i.ytimg.com/vi/mVvbCpcRxvQ/hqdefault.jpg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00:02:59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511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RTR Films - 2023-04-06 13:37:56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https://i.ytimg.com/vi/TZnKZLgX8jI/hqdefault.jpg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00:33:35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4327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RTR Musica - 2023-07-24 11:40:09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https://i.ytimg.com/vi/vWH7kpRYFIE/hqdefault.jpg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00:24:04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4548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RTR Musica - 2023-10-18 14:59:16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https://i.ytimg.com/vi/2I7tKmpG0Hs/hqdefault.jpg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00:03:09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20712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436539-CE8E-419A-A665-AC124042C4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01.01.2023 - 31.12.2023</a:t>
            </a:r>
          </a:p>
        </p:txBody>
      </p:sp>
    </p:spTree>
    <p:extLst>
      <p:ext uri="{BB962C8B-B14F-4D97-AF65-F5344CB8AC3E}">
        <p14:creationId xmlns:p14="http://schemas.microsoft.com/office/powerpoint/2010/main" val="30521347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D70D46-E81A-40A4-9332-8F468679D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RTR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2577CD-C6AA-4BB1-A224-CAFCCAB81F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259222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81016657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8402339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2253393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39136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20614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39708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11756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94919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5433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RTR Musica - 2023-10-18 15:05:05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https://i.ytimg.com/vi/6H2OoyVE36I/hqdefault.jpg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00:05:17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2224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RTR Musica - 2023-06-05 17:30:09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https://i.ytimg.com/vi/K7rORCszgHM/hqdefault.jpg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00:13:24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9450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RTR Musica - 2023-04-03 11:30:11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https://i.ytimg.com/vi/thWQwtl4RMg/hqdefault.jpg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00:02:40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4136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RTR Musica - 2023-12-01 20:00:07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https://i.ytimg.com/vi/pVACH7B_a_4/hqdefault.jpg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01:19:01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3118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RTR Films - 2023-04-06 14:36:16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https://i.ytimg.com/vi/2nToLeh2QbM/hqdefault.jpg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00:43:11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6402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RTR Musica - 2023-08-07 17:00:41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https://i.ytimg.com/vi/rX1Wbyt-GBM/hqdefault.jpg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01:36:26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2496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RTR Films - 2023-03-22 21:33:21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https://i.ytimg.com/vi/5IqOXsXI5w4/hqdefault.jpg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01:39:13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35523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1D8434-EB76-4D68-8C91-1D4B8B0E56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01.01.2023 - 31.12.2023</a:t>
            </a:r>
          </a:p>
        </p:txBody>
      </p:sp>
    </p:spTree>
    <p:extLst>
      <p:ext uri="{BB962C8B-B14F-4D97-AF65-F5344CB8AC3E}">
        <p14:creationId xmlns:p14="http://schemas.microsoft.com/office/powerpoint/2010/main" val="27194002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885</Words>
  <Application>Microsoft Office PowerPoint</Application>
  <PresentationFormat>On-screen Show (4:3)</PresentationFormat>
  <Paragraphs>205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Youtube Videos Table | RTR - 1 of 3</vt:lpstr>
      <vt:lpstr>Youtube Videos Table | RTR - 2 of 3</vt:lpstr>
      <vt:lpstr>Youtube Videos Table | RTR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Videos Table | RTR - 1 of 3</dc:title>
  <dc:creator>Frederik Born</dc:creator>
  <cp:lastModifiedBy>Frederik Born</cp:lastModifiedBy>
  <cp:revision>1</cp:revision>
  <dcterms:created xsi:type="dcterms:W3CDTF">2024-01-18T09:55:00Z</dcterms:created>
  <dcterms:modified xsi:type="dcterms:W3CDTF">2024-01-18T09:56:25Z</dcterms:modified>
</cp:coreProperties>
</file>