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4" r:id="rId47"/>
    <p:sldId id="305" r:id="rId48"/>
    <p:sldId id="306" r:id="rId49"/>
    <p:sldId id="307" r:id="rId50"/>
    <p:sldId id="308" r:id="rId51"/>
    <p:sldId id="309" r:id="rId52"/>
    <p:sldId id="311" r:id="rId53"/>
    <p:sldId id="312" r:id="rId54"/>
    <p:sldId id="313" r:id="rId55"/>
    <p:sldId id="314" r:id="rId56"/>
    <p:sldId id="315"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4" r:id="rId74"/>
    <p:sldId id="335" r:id="rId75"/>
    <p:sldId id="336" r:id="rId76"/>
    <p:sldId id="337" r:id="rId77"/>
    <p:sldId id="338" r:id="rId78"/>
    <p:sldId id="339" r:id="rId79"/>
    <p:sldId id="340" r:id="rId80"/>
    <p:sldId id="341" r:id="rId81"/>
    <p:sldId id="342" r:id="rId82"/>
    <p:sldId id="343" r:id="rId83"/>
    <p:sldId id="345"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8" r:id="rId97"/>
    <p:sldId id="359" r:id="rId98"/>
    <p:sldId id="360" r:id="rId99"/>
    <p:sldId id="361" r:id="rId100"/>
    <p:sldId id="362" r:id="rId101"/>
    <p:sldId id="363" r:id="rId102"/>
    <p:sldId id="364" r:id="rId103"/>
    <p:sldId id="365" r:id="rId104"/>
    <p:sldId id="366" r:id="rId105"/>
    <p:sldId id="368" r:id="rId106"/>
    <p:sldId id="369" r:id="rId107"/>
    <p:sldId id="370" r:id="rId108"/>
  </p:sldIdLst>
  <p:sldSz cx="9144000" cy="6858000" type="screen4x3"/>
  <p:notesSz cx="6858000" cy="9144000"/>
  <p:embeddedFontLst>
    <p:embeddedFont>
      <p:font typeface="Calibri" panose="020F0502020204030204" pitchFamily="34" charset="0"/>
      <p:regular r:id="rId109"/>
      <p:bold r:id="rId110"/>
      <p:italic r:id="rId111"/>
      <p:boldItalic r:id="rId1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4.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font" Target="fonts/font2.fntdata"/><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couleur3</c:v>
                </c:pt>
              </c:strCache>
            </c:strRef>
          </c:cat>
          <c:val>
            <c:numRef>
              <c:f>Sheet1!$B$2</c:f>
              <c:numCache>
                <c:formatCode>General</c:formatCode>
                <c:ptCount val="1"/>
                <c:pt idx="0">
                  <c:v>36157</c:v>
                </c:pt>
              </c:numCache>
            </c:numRef>
          </c:val>
          <c:extLst>
            <c:ext xmlns:c16="http://schemas.microsoft.com/office/drawing/2014/chart" uri="{C3380CC4-5D6E-409C-BE32-E72D297353CC}">
              <c16:uniqueId val="{00000000-BC4A-47B7-8933-A8BC19363398}"/>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couleur3</c:v>
                </c:pt>
              </c:strCache>
            </c:strRef>
          </c:cat>
          <c:val>
            <c:numRef>
              <c:f>Sheet1!$C$2</c:f>
              <c:numCache>
                <c:formatCode>General</c:formatCode>
                <c:ptCount val="1"/>
                <c:pt idx="0">
                  <c:v>39900</c:v>
                </c:pt>
              </c:numCache>
            </c:numRef>
          </c:val>
          <c:extLst>
            <c:ext xmlns:c16="http://schemas.microsoft.com/office/drawing/2014/chart" uri="{C3380CC4-5D6E-409C-BE32-E72D297353CC}">
              <c16:uniqueId val="{00000001-BC4A-47B7-8933-A8BC19363398}"/>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couleur3</c:v>
                </c:pt>
              </c:strCache>
            </c:strRef>
          </c:cat>
          <c:val>
            <c:numRef>
              <c:f>Sheet1!$D$2</c:f>
              <c:numCache>
                <c:formatCode>General</c:formatCode>
                <c:ptCount val="1"/>
                <c:pt idx="0">
                  <c:v>22183</c:v>
                </c:pt>
              </c:numCache>
            </c:numRef>
          </c:val>
          <c:extLst>
            <c:ext xmlns:c16="http://schemas.microsoft.com/office/drawing/2014/chart" uri="{C3380CC4-5D6E-409C-BE32-E72D297353CC}">
              <c16:uniqueId val="{00000002-BC4A-47B7-8933-A8BC19363398}"/>
            </c:ext>
          </c:extLst>
        </c:ser>
        <c:dLbls>
          <c:showLegendKey val="0"/>
          <c:showVal val="0"/>
          <c:showCatName val="0"/>
          <c:showSerName val="0"/>
          <c:showPercent val="0"/>
          <c:showBubbleSize val="0"/>
        </c:dLbls>
        <c:gapWidth val="150"/>
        <c:overlap val="100"/>
        <c:axId val="492614848"/>
        <c:axId val="492615504"/>
      </c:barChart>
      <c:catAx>
        <c:axId val="49261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15504"/>
        <c:crosses val="autoZero"/>
        <c:auto val="1"/>
        <c:lblAlgn val="ctr"/>
        <c:lblOffset val="100"/>
        <c:noMultiLvlLbl val="0"/>
      </c:catAx>
      <c:valAx>
        <c:axId val="492615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1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couleur3</c:v>
                </c:pt>
              </c:strCache>
            </c:strRef>
          </c:tx>
          <c:spPr>
            <a:ln w="28575" cap="rnd">
              <a:solidFill>
                <a:schemeClr val="accent1"/>
              </a:solidFill>
              <a:round/>
            </a:ln>
            <a:effectLst/>
          </c:spPr>
          <c:marker>
            <c:symbol val="none"/>
          </c:marker>
          <c:cat>
            <c:strRef>
              <c:f>Sheet1!$A$2:$A$13</c:f>
              <c:strCache>
                <c:ptCount val="12"/>
                <c:pt idx="0">
                  <c:v>01.01.2023</c:v>
                </c:pt>
                <c:pt idx="1">
                  <c:v>01.02.2023</c:v>
                </c:pt>
                <c:pt idx="2">
                  <c:v>01.03.2023</c:v>
                </c:pt>
                <c:pt idx="3">
                  <c:v>01.04.2023</c:v>
                </c:pt>
                <c:pt idx="4">
                  <c:v>01.05.2023</c:v>
                </c:pt>
                <c:pt idx="5">
                  <c:v>01.06.2023</c:v>
                </c:pt>
                <c:pt idx="6">
                  <c:v>01.07.2023</c:v>
                </c:pt>
                <c:pt idx="7">
                  <c:v>01.08.2023</c:v>
                </c:pt>
                <c:pt idx="8">
                  <c:v>01.09.2023</c:v>
                </c:pt>
                <c:pt idx="9">
                  <c:v>01.10.2023</c:v>
                </c:pt>
                <c:pt idx="10">
                  <c:v>01.11.2023</c:v>
                </c:pt>
                <c:pt idx="11">
                  <c:v>01.12.2023</c:v>
                </c:pt>
              </c:strCache>
            </c:strRef>
          </c:cat>
          <c:val>
            <c:numRef>
              <c:f>Sheet1!$B$2:$B$13</c:f>
              <c:numCache>
                <c:formatCode>General</c:formatCode>
                <c:ptCount val="12"/>
                <c:pt idx="0">
                  <c:v>57289</c:v>
                </c:pt>
                <c:pt idx="1">
                  <c:v>57479</c:v>
                </c:pt>
                <c:pt idx="2">
                  <c:v>57712</c:v>
                </c:pt>
                <c:pt idx="3">
                  <c:v>58064</c:v>
                </c:pt>
                <c:pt idx="4">
                  <c:v>61992</c:v>
                </c:pt>
                <c:pt idx="5">
                  <c:v>64044</c:v>
                </c:pt>
                <c:pt idx="6">
                  <c:v>65158</c:v>
                </c:pt>
                <c:pt idx="7">
                  <c:v>66940</c:v>
                </c:pt>
                <c:pt idx="8">
                  <c:v>77089</c:v>
                </c:pt>
                <c:pt idx="9">
                  <c:v>87749</c:v>
                </c:pt>
                <c:pt idx="10">
                  <c:v>97863</c:v>
                </c:pt>
                <c:pt idx="11">
                  <c:v>103459</c:v>
                </c:pt>
              </c:numCache>
            </c:numRef>
          </c:val>
          <c:smooth val="0"/>
          <c:extLst>
            <c:ext xmlns:c16="http://schemas.microsoft.com/office/drawing/2014/chart" uri="{C3380CC4-5D6E-409C-BE32-E72D297353CC}">
              <c16:uniqueId val="{00000000-CBE4-4B70-A010-CEB9616231E6}"/>
            </c:ext>
          </c:extLst>
        </c:ser>
        <c:dLbls>
          <c:showLegendKey val="0"/>
          <c:showVal val="0"/>
          <c:showCatName val="0"/>
          <c:showSerName val="0"/>
          <c:showPercent val="0"/>
          <c:showBubbleSize val="0"/>
        </c:dLbls>
        <c:smooth val="0"/>
        <c:axId val="492628952"/>
        <c:axId val="492620424"/>
      </c:lineChart>
      <c:catAx>
        <c:axId val="49262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20424"/>
        <c:crosses val="autoZero"/>
        <c:auto val="1"/>
        <c:lblAlgn val="ctr"/>
        <c:lblOffset val="100"/>
        <c:noMultiLvlLbl val="0"/>
      </c:catAx>
      <c:valAx>
        <c:axId val="49262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2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couleur3</c:v>
                </c:pt>
              </c:strCache>
            </c:strRef>
          </c:tx>
          <c:spPr>
            <a:ln w="28575" cap="rnd">
              <a:solidFill>
                <a:schemeClr val="accent1"/>
              </a:solidFill>
              <a:round/>
            </a:ln>
            <a:effectLst/>
          </c:spPr>
          <c:marker>
            <c:symbol val="none"/>
          </c:marker>
          <c:cat>
            <c:strRef>
              <c:f>Sheet1!$A$2:$A$13</c:f>
              <c:strCache>
                <c:ptCount val="12"/>
                <c:pt idx="0">
                  <c:v>01.01.2023</c:v>
                </c:pt>
                <c:pt idx="1">
                  <c:v>01.02.2023</c:v>
                </c:pt>
                <c:pt idx="2">
                  <c:v>01.03.2023</c:v>
                </c:pt>
                <c:pt idx="3">
                  <c:v>01.04.2023</c:v>
                </c:pt>
                <c:pt idx="4">
                  <c:v>01.05.2023</c:v>
                </c:pt>
                <c:pt idx="5">
                  <c:v>01.06.2023</c:v>
                </c:pt>
                <c:pt idx="6">
                  <c:v>01.07.2023</c:v>
                </c:pt>
                <c:pt idx="7">
                  <c:v>01.08.2023</c:v>
                </c:pt>
                <c:pt idx="8">
                  <c:v>01.09.2023</c:v>
                </c:pt>
                <c:pt idx="9">
                  <c:v>01.10.2023</c:v>
                </c:pt>
                <c:pt idx="10">
                  <c:v>01.11.2023</c:v>
                </c:pt>
                <c:pt idx="11">
                  <c:v>01.12.2023</c:v>
                </c:pt>
              </c:strCache>
            </c:strRef>
          </c:cat>
          <c:val>
            <c:numRef>
              <c:f>Sheet1!$B$2:$B$13</c:f>
              <c:numCache>
                <c:formatCode>General</c:formatCode>
                <c:ptCount val="12"/>
                <c:pt idx="0">
                  <c:v>149177</c:v>
                </c:pt>
                <c:pt idx="1">
                  <c:v>140227</c:v>
                </c:pt>
                <c:pt idx="2">
                  <c:v>108905</c:v>
                </c:pt>
                <c:pt idx="3">
                  <c:v>141409</c:v>
                </c:pt>
                <c:pt idx="4">
                  <c:v>912471</c:v>
                </c:pt>
                <c:pt idx="5">
                  <c:v>601073</c:v>
                </c:pt>
                <c:pt idx="6">
                  <c:v>710697</c:v>
                </c:pt>
                <c:pt idx="7">
                  <c:v>1562358</c:v>
                </c:pt>
                <c:pt idx="8">
                  <c:v>2115966</c:v>
                </c:pt>
                <c:pt idx="9">
                  <c:v>1264520</c:v>
                </c:pt>
                <c:pt idx="10">
                  <c:v>3472321</c:v>
                </c:pt>
              </c:numCache>
            </c:numRef>
          </c:val>
          <c:smooth val="0"/>
          <c:extLst>
            <c:ext xmlns:c16="http://schemas.microsoft.com/office/drawing/2014/chart" uri="{C3380CC4-5D6E-409C-BE32-E72D297353CC}">
              <c16:uniqueId val="{00000000-C0B9-4EB4-8D63-DF7868490606}"/>
            </c:ext>
          </c:extLst>
        </c:ser>
        <c:dLbls>
          <c:showLegendKey val="0"/>
          <c:showVal val="0"/>
          <c:showCatName val="0"/>
          <c:showSerName val="0"/>
          <c:showPercent val="0"/>
          <c:showBubbleSize val="0"/>
        </c:dLbls>
        <c:smooth val="0"/>
        <c:axId val="492625672"/>
        <c:axId val="492627640"/>
      </c:lineChart>
      <c:catAx>
        <c:axId val="49262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27640"/>
        <c:crosses val="autoZero"/>
        <c:auto val="1"/>
        <c:lblAlgn val="ctr"/>
        <c:lblOffset val="100"/>
        <c:noMultiLvlLbl val="0"/>
      </c:catAx>
      <c:valAx>
        <c:axId val="49262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2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couleur3</c:v>
                </c:pt>
              </c:strCache>
            </c:strRef>
          </c:cat>
          <c:val>
            <c:numRef>
              <c:f>Sheet1!$B$2</c:f>
              <c:numCache>
                <c:formatCode>General</c:formatCode>
                <c:ptCount val="1"/>
                <c:pt idx="0">
                  <c:v>1616</c:v>
                </c:pt>
              </c:numCache>
            </c:numRef>
          </c:val>
          <c:extLst>
            <c:ext xmlns:c16="http://schemas.microsoft.com/office/drawing/2014/chart" uri="{C3380CC4-5D6E-409C-BE32-E72D297353CC}">
              <c16:uniqueId val="{00000000-A902-4C5A-981E-A21368C1CCF1}"/>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couleur3</c:v>
                </c:pt>
              </c:strCache>
            </c:strRef>
          </c:cat>
          <c:val>
            <c:numRef>
              <c:f>Sheet1!$C$2</c:f>
              <c:numCache>
                <c:formatCode>General</c:formatCode>
                <c:ptCount val="1"/>
                <c:pt idx="0">
                  <c:v>11593</c:v>
                </c:pt>
              </c:numCache>
            </c:numRef>
          </c:val>
          <c:extLst>
            <c:ext xmlns:c16="http://schemas.microsoft.com/office/drawing/2014/chart" uri="{C3380CC4-5D6E-409C-BE32-E72D297353CC}">
              <c16:uniqueId val="{00000001-A902-4C5A-981E-A21368C1CCF1}"/>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couleur3</c:v>
                </c:pt>
              </c:strCache>
            </c:strRef>
          </c:cat>
          <c:val>
            <c:numRef>
              <c:f>Sheet1!$D$2</c:f>
              <c:numCache>
                <c:formatCode>General</c:formatCode>
                <c:ptCount val="1"/>
                <c:pt idx="0">
                  <c:v>31600</c:v>
                </c:pt>
              </c:numCache>
            </c:numRef>
          </c:val>
          <c:extLst>
            <c:ext xmlns:c16="http://schemas.microsoft.com/office/drawing/2014/chart" uri="{C3380CC4-5D6E-409C-BE32-E72D297353CC}">
              <c16:uniqueId val="{00000002-A902-4C5A-981E-A21368C1CCF1}"/>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couleur3</c:v>
                </c:pt>
              </c:strCache>
            </c:strRef>
          </c:cat>
          <c:val>
            <c:numRef>
              <c:f>Sheet1!$E$2</c:f>
              <c:numCache>
                <c:formatCode>General</c:formatCode>
                <c:ptCount val="1"/>
                <c:pt idx="0">
                  <c:v>26569</c:v>
                </c:pt>
              </c:numCache>
            </c:numRef>
          </c:val>
          <c:extLst>
            <c:ext xmlns:c16="http://schemas.microsoft.com/office/drawing/2014/chart" uri="{C3380CC4-5D6E-409C-BE32-E72D297353CC}">
              <c16:uniqueId val="{00000003-A902-4C5A-981E-A21368C1CCF1}"/>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couleur3</c:v>
                </c:pt>
              </c:strCache>
            </c:strRef>
          </c:cat>
          <c:val>
            <c:numRef>
              <c:f>Sheet1!$F$2</c:f>
              <c:numCache>
                <c:formatCode>General</c:formatCode>
                <c:ptCount val="1"/>
                <c:pt idx="0">
                  <c:v>14071</c:v>
                </c:pt>
              </c:numCache>
            </c:numRef>
          </c:val>
          <c:extLst>
            <c:ext xmlns:c16="http://schemas.microsoft.com/office/drawing/2014/chart" uri="{C3380CC4-5D6E-409C-BE32-E72D297353CC}">
              <c16:uniqueId val="{00000004-A902-4C5A-981E-A21368C1CCF1}"/>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couleur3</c:v>
                </c:pt>
              </c:strCache>
            </c:strRef>
          </c:cat>
          <c:val>
            <c:numRef>
              <c:f>Sheet1!$G$2</c:f>
              <c:numCache>
                <c:formatCode>General</c:formatCode>
                <c:ptCount val="1"/>
                <c:pt idx="0">
                  <c:v>4270</c:v>
                </c:pt>
              </c:numCache>
            </c:numRef>
          </c:val>
          <c:extLst>
            <c:ext xmlns:c16="http://schemas.microsoft.com/office/drawing/2014/chart" uri="{C3380CC4-5D6E-409C-BE32-E72D297353CC}">
              <c16:uniqueId val="{00000005-A902-4C5A-981E-A21368C1CCF1}"/>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couleur3</c:v>
                </c:pt>
              </c:strCache>
            </c:strRef>
          </c:cat>
          <c:val>
            <c:numRef>
              <c:f>Sheet1!$H$2</c:f>
              <c:numCache>
                <c:formatCode>General</c:formatCode>
                <c:ptCount val="1"/>
                <c:pt idx="0">
                  <c:v>2085</c:v>
                </c:pt>
              </c:numCache>
            </c:numRef>
          </c:val>
          <c:extLst>
            <c:ext xmlns:c16="http://schemas.microsoft.com/office/drawing/2014/chart" uri="{C3380CC4-5D6E-409C-BE32-E72D297353CC}">
              <c16:uniqueId val="{00000006-A902-4C5A-981E-A21368C1CCF1}"/>
            </c:ext>
          </c:extLst>
        </c:ser>
        <c:dLbls>
          <c:showLegendKey val="0"/>
          <c:showVal val="0"/>
          <c:showCatName val="0"/>
          <c:showSerName val="0"/>
          <c:showPercent val="0"/>
          <c:showBubbleSize val="0"/>
        </c:dLbls>
        <c:gapWidth val="219"/>
        <c:overlap val="-27"/>
        <c:axId val="492616488"/>
        <c:axId val="492617472"/>
      </c:barChart>
      <c:catAx>
        <c:axId val="49261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17472"/>
        <c:crosses val="autoZero"/>
        <c:auto val="1"/>
        <c:lblAlgn val="ctr"/>
        <c:lblOffset val="100"/>
        <c:noMultiLvlLbl val="0"/>
      </c:catAx>
      <c:valAx>
        <c:axId val="49261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1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couleur3</c:v>
                </c:pt>
              </c:strCache>
            </c:strRef>
          </c:tx>
          <c:spPr>
            <a:solidFill>
              <a:schemeClr val="accent1"/>
            </a:solidFill>
            <a:ln>
              <a:noFill/>
            </a:ln>
            <a:effectLst/>
          </c:spPr>
          <c:invertIfNegative val="0"/>
          <c:cat>
            <c:strRef>
              <c:f>Sheet1!$A$2:$A$5</c:f>
              <c:strCache>
                <c:ptCount val="4"/>
                <c:pt idx="0">
                  <c:v>Carousel</c:v>
                </c:pt>
                <c:pt idx="1">
                  <c:v>Image</c:v>
                </c:pt>
                <c:pt idx="2">
                  <c:v>Reel</c:v>
                </c:pt>
                <c:pt idx="3">
                  <c:v>Video</c:v>
                </c:pt>
              </c:strCache>
            </c:strRef>
          </c:cat>
          <c:val>
            <c:numRef>
              <c:f>Sheet1!$B$2:$B$5</c:f>
              <c:numCache>
                <c:formatCode>General</c:formatCode>
                <c:ptCount val="4"/>
                <c:pt idx="0">
                  <c:v>0.52436660667312995</c:v>
                </c:pt>
                <c:pt idx="1">
                  <c:v>1.8557876730081</c:v>
                </c:pt>
                <c:pt idx="2">
                  <c:v>7.2836358657912603</c:v>
                </c:pt>
                <c:pt idx="3">
                  <c:v>0.61514004803622002</c:v>
                </c:pt>
              </c:numCache>
            </c:numRef>
          </c:val>
          <c:extLst>
            <c:ext xmlns:c16="http://schemas.microsoft.com/office/drawing/2014/chart" uri="{C3380CC4-5D6E-409C-BE32-E72D297353CC}">
              <c16:uniqueId val="{00000000-C37D-41B1-ACD8-D4438BD562C6}"/>
            </c:ext>
          </c:extLst>
        </c:ser>
        <c:dLbls>
          <c:showLegendKey val="0"/>
          <c:showVal val="0"/>
          <c:showCatName val="0"/>
          <c:showSerName val="0"/>
          <c:showPercent val="0"/>
          <c:showBubbleSize val="0"/>
        </c:dLbls>
        <c:gapWidth val="219"/>
        <c:overlap val="-27"/>
        <c:axId val="501065904"/>
        <c:axId val="501063936"/>
      </c:barChart>
      <c:catAx>
        <c:axId val="50106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3936"/>
        <c:crosses val="autoZero"/>
        <c:auto val="1"/>
        <c:lblAlgn val="ctr"/>
        <c:lblOffset val="100"/>
        <c:noMultiLvlLbl val="0"/>
      </c:catAx>
      <c:valAx>
        <c:axId val="50106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Female 25-34</c:v>
                </c:pt>
              </c:strCache>
            </c:strRef>
          </c:tx>
          <c:spPr>
            <a:solidFill>
              <a:schemeClr val="accent1"/>
            </a:solidFill>
            <a:ln>
              <a:noFill/>
            </a:ln>
            <a:effectLst/>
          </c:spPr>
          <c:invertIfNegative val="0"/>
          <c:cat>
            <c:strRef>
              <c:f>Sheet1!$A$2</c:f>
              <c:strCache>
                <c:ptCount val="1"/>
                <c:pt idx="0">
                  <c:v>couleur3</c:v>
                </c:pt>
              </c:strCache>
            </c:strRef>
          </c:cat>
          <c:val>
            <c:numRef>
              <c:f>Sheet1!$B$2</c:f>
              <c:numCache>
                <c:formatCode>General</c:formatCode>
                <c:ptCount val="1"/>
                <c:pt idx="0">
                  <c:v>13811</c:v>
                </c:pt>
              </c:numCache>
            </c:numRef>
          </c:val>
          <c:extLst>
            <c:ext xmlns:c16="http://schemas.microsoft.com/office/drawing/2014/chart" uri="{C3380CC4-5D6E-409C-BE32-E72D297353CC}">
              <c16:uniqueId val="{00000000-186E-4018-9D23-3B62F39B20A0}"/>
            </c:ext>
          </c:extLst>
        </c:ser>
        <c:ser>
          <c:idx val="1"/>
          <c:order val="1"/>
          <c:tx>
            <c:strRef>
              <c:f>Sheet1!$C$1</c:f>
              <c:strCache>
                <c:ptCount val="1"/>
                <c:pt idx="0">
                  <c:v>Female 35-44</c:v>
                </c:pt>
              </c:strCache>
            </c:strRef>
          </c:tx>
          <c:spPr>
            <a:solidFill>
              <a:schemeClr val="accent2"/>
            </a:solidFill>
            <a:ln>
              <a:noFill/>
            </a:ln>
            <a:effectLst/>
          </c:spPr>
          <c:invertIfNegative val="0"/>
          <c:cat>
            <c:strRef>
              <c:f>Sheet1!$A$2</c:f>
              <c:strCache>
                <c:ptCount val="1"/>
                <c:pt idx="0">
                  <c:v>couleur3</c:v>
                </c:pt>
              </c:strCache>
            </c:strRef>
          </c:cat>
          <c:val>
            <c:numRef>
              <c:f>Sheet1!$C$2</c:f>
              <c:numCache>
                <c:formatCode>General</c:formatCode>
                <c:ptCount val="1"/>
                <c:pt idx="0">
                  <c:v>11702</c:v>
                </c:pt>
              </c:numCache>
            </c:numRef>
          </c:val>
          <c:extLst>
            <c:ext xmlns:c16="http://schemas.microsoft.com/office/drawing/2014/chart" uri="{C3380CC4-5D6E-409C-BE32-E72D297353CC}">
              <c16:uniqueId val="{00000001-186E-4018-9D23-3B62F39B20A0}"/>
            </c:ext>
          </c:extLst>
        </c:ser>
        <c:ser>
          <c:idx val="2"/>
          <c:order val="2"/>
          <c:tx>
            <c:strRef>
              <c:f>Sheet1!$D$1</c:f>
              <c:strCache>
                <c:ptCount val="1"/>
                <c:pt idx="0">
                  <c:v>Male 25-34</c:v>
                </c:pt>
              </c:strCache>
            </c:strRef>
          </c:tx>
          <c:spPr>
            <a:solidFill>
              <a:schemeClr val="accent3"/>
            </a:solidFill>
            <a:ln>
              <a:noFill/>
            </a:ln>
            <a:effectLst/>
          </c:spPr>
          <c:invertIfNegative val="0"/>
          <c:cat>
            <c:strRef>
              <c:f>Sheet1!$A$2</c:f>
              <c:strCache>
                <c:ptCount val="1"/>
                <c:pt idx="0">
                  <c:v>couleur3</c:v>
                </c:pt>
              </c:strCache>
            </c:strRef>
          </c:cat>
          <c:val>
            <c:numRef>
              <c:f>Sheet1!$D$2</c:f>
              <c:numCache>
                <c:formatCode>General</c:formatCode>
                <c:ptCount val="1"/>
                <c:pt idx="0">
                  <c:v>11642</c:v>
                </c:pt>
              </c:numCache>
            </c:numRef>
          </c:val>
          <c:extLst>
            <c:ext xmlns:c16="http://schemas.microsoft.com/office/drawing/2014/chart" uri="{C3380CC4-5D6E-409C-BE32-E72D297353CC}">
              <c16:uniqueId val="{00000002-186E-4018-9D23-3B62F39B20A0}"/>
            </c:ext>
          </c:extLst>
        </c:ser>
        <c:ser>
          <c:idx val="3"/>
          <c:order val="3"/>
          <c:tx>
            <c:strRef>
              <c:f>Sheet1!$E$1</c:f>
              <c:strCache>
                <c:ptCount val="1"/>
                <c:pt idx="0">
                  <c:v>Male 35-44</c:v>
                </c:pt>
              </c:strCache>
            </c:strRef>
          </c:tx>
          <c:spPr>
            <a:solidFill>
              <a:schemeClr val="accent4"/>
            </a:solidFill>
            <a:ln>
              <a:noFill/>
            </a:ln>
            <a:effectLst/>
          </c:spPr>
          <c:invertIfNegative val="0"/>
          <c:cat>
            <c:strRef>
              <c:f>Sheet1!$A$2</c:f>
              <c:strCache>
                <c:ptCount val="1"/>
                <c:pt idx="0">
                  <c:v>couleur3</c:v>
                </c:pt>
              </c:strCache>
            </c:strRef>
          </c:cat>
          <c:val>
            <c:numRef>
              <c:f>Sheet1!$E$2</c:f>
              <c:numCache>
                <c:formatCode>General</c:formatCode>
                <c:ptCount val="1"/>
                <c:pt idx="0">
                  <c:v>9432</c:v>
                </c:pt>
              </c:numCache>
            </c:numRef>
          </c:val>
          <c:extLst>
            <c:ext xmlns:c16="http://schemas.microsoft.com/office/drawing/2014/chart" uri="{C3380CC4-5D6E-409C-BE32-E72D297353CC}">
              <c16:uniqueId val="{00000003-186E-4018-9D23-3B62F39B20A0}"/>
            </c:ext>
          </c:extLst>
        </c:ser>
        <c:ser>
          <c:idx val="4"/>
          <c:order val="4"/>
          <c:tx>
            <c:strRef>
              <c:f>Sheet1!$F$1</c:f>
              <c:strCache>
                <c:ptCount val="1"/>
                <c:pt idx="0">
                  <c:v>Unknown 25-34</c:v>
                </c:pt>
              </c:strCache>
            </c:strRef>
          </c:tx>
          <c:spPr>
            <a:solidFill>
              <a:schemeClr val="accent5"/>
            </a:solidFill>
            <a:ln>
              <a:noFill/>
            </a:ln>
            <a:effectLst/>
          </c:spPr>
          <c:invertIfNegative val="0"/>
          <c:cat>
            <c:strRef>
              <c:f>Sheet1!$A$2</c:f>
              <c:strCache>
                <c:ptCount val="1"/>
                <c:pt idx="0">
                  <c:v>couleur3</c:v>
                </c:pt>
              </c:strCache>
            </c:strRef>
          </c:cat>
          <c:val>
            <c:numRef>
              <c:f>Sheet1!$F$2</c:f>
              <c:numCache>
                <c:formatCode>General</c:formatCode>
                <c:ptCount val="1"/>
                <c:pt idx="0">
                  <c:v>6147</c:v>
                </c:pt>
              </c:numCache>
            </c:numRef>
          </c:val>
          <c:extLst>
            <c:ext xmlns:c16="http://schemas.microsoft.com/office/drawing/2014/chart" uri="{C3380CC4-5D6E-409C-BE32-E72D297353CC}">
              <c16:uniqueId val="{00000004-186E-4018-9D23-3B62F39B20A0}"/>
            </c:ext>
          </c:extLst>
        </c:ser>
        <c:ser>
          <c:idx val="5"/>
          <c:order val="5"/>
          <c:tx>
            <c:strRef>
              <c:f>Sheet1!$G$1</c:f>
              <c:strCache>
                <c:ptCount val="1"/>
                <c:pt idx="0">
                  <c:v>Female 45-54</c:v>
                </c:pt>
              </c:strCache>
            </c:strRef>
          </c:tx>
          <c:spPr>
            <a:solidFill>
              <a:schemeClr val="accent6"/>
            </a:solidFill>
            <a:ln>
              <a:noFill/>
            </a:ln>
            <a:effectLst/>
          </c:spPr>
          <c:invertIfNegative val="0"/>
          <c:cat>
            <c:strRef>
              <c:f>Sheet1!$A$2</c:f>
              <c:strCache>
                <c:ptCount val="1"/>
                <c:pt idx="0">
                  <c:v>couleur3</c:v>
                </c:pt>
              </c:strCache>
            </c:strRef>
          </c:cat>
          <c:val>
            <c:numRef>
              <c:f>Sheet1!$G$2</c:f>
              <c:numCache>
                <c:formatCode>General</c:formatCode>
                <c:ptCount val="1"/>
                <c:pt idx="0">
                  <c:v>5562</c:v>
                </c:pt>
              </c:numCache>
            </c:numRef>
          </c:val>
          <c:extLst>
            <c:ext xmlns:c16="http://schemas.microsoft.com/office/drawing/2014/chart" uri="{C3380CC4-5D6E-409C-BE32-E72D297353CC}">
              <c16:uniqueId val="{00000005-186E-4018-9D23-3B62F39B20A0}"/>
            </c:ext>
          </c:extLst>
        </c:ser>
        <c:ser>
          <c:idx val="6"/>
          <c:order val="6"/>
          <c:tx>
            <c:strRef>
              <c:f>Sheet1!$H$1</c:f>
              <c:strCache>
                <c:ptCount val="1"/>
                <c:pt idx="0">
                  <c:v>Unknown 35-44</c:v>
                </c:pt>
              </c:strCache>
            </c:strRef>
          </c:tx>
          <c:spPr>
            <a:solidFill>
              <a:schemeClr val="accent1">
                <a:lumMod val="60000"/>
              </a:schemeClr>
            </a:solidFill>
            <a:ln>
              <a:noFill/>
            </a:ln>
            <a:effectLst/>
          </c:spPr>
          <c:invertIfNegative val="0"/>
          <c:cat>
            <c:strRef>
              <c:f>Sheet1!$A$2</c:f>
              <c:strCache>
                <c:ptCount val="1"/>
                <c:pt idx="0">
                  <c:v>couleur3</c:v>
                </c:pt>
              </c:strCache>
            </c:strRef>
          </c:cat>
          <c:val>
            <c:numRef>
              <c:f>Sheet1!$H$2</c:f>
              <c:numCache>
                <c:formatCode>General</c:formatCode>
                <c:ptCount val="1"/>
                <c:pt idx="0">
                  <c:v>5435</c:v>
                </c:pt>
              </c:numCache>
            </c:numRef>
          </c:val>
          <c:extLst>
            <c:ext xmlns:c16="http://schemas.microsoft.com/office/drawing/2014/chart" uri="{C3380CC4-5D6E-409C-BE32-E72D297353CC}">
              <c16:uniqueId val="{00000006-186E-4018-9D23-3B62F39B20A0}"/>
            </c:ext>
          </c:extLst>
        </c:ser>
        <c:ser>
          <c:idx val="7"/>
          <c:order val="7"/>
          <c:tx>
            <c:strRef>
              <c:f>Sheet1!$I$1</c:f>
              <c:strCache>
                <c:ptCount val="1"/>
                <c:pt idx="0">
                  <c:v>Male 45-54</c:v>
                </c:pt>
              </c:strCache>
            </c:strRef>
          </c:tx>
          <c:spPr>
            <a:solidFill>
              <a:schemeClr val="accent2">
                <a:lumMod val="60000"/>
              </a:schemeClr>
            </a:solidFill>
            <a:ln>
              <a:noFill/>
            </a:ln>
            <a:effectLst/>
          </c:spPr>
          <c:invertIfNegative val="0"/>
          <c:cat>
            <c:strRef>
              <c:f>Sheet1!$A$2</c:f>
              <c:strCache>
                <c:ptCount val="1"/>
                <c:pt idx="0">
                  <c:v>couleur3</c:v>
                </c:pt>
              </c:strCache>
            </c:strRef>
          </c:cat>
          <c:val>
            <c:numRef>
              <c:f>Sheet1!$I$2</c:f>
              <c:numCache>
                <c:formatCode>General</c:formatCode>
                <c:ptCount val="1"/>
                <c:pt idx="0">
                  <c:v>5336</c:v>
                </c:pt>
              </c:numCache>
            </c:numRef>
          </c:val>
          <c:extLst>
            <c:ext xmlns:c16="http://schemas.microsoft.com/office/drawing/2014/chart" uri="{C3380CC4-5D6E-409C-BE32-E72D297353CC}">
              <c16:uniqueId val="{00000007-186E-4018-9D23-3B62F39B20A0}"/>
            </c:ext>
          </c:extLst>
        </c:ser>
        <c:ser>
          <c:idx val="8"/>
          <c:order val="8"/>
          <c:tx>
            <c:strRef>
              <c:f>Sheet1!$J$1</c:f>
              <c:strCache>
                <c:ptCount val="1"/>
                <c:pt idx="0">
                  <c:v>Male 18-24</c:v>
                </c:pt>
              </c:strCache>
            </c:strRef>
          </c:tx>
          <c:spPr>
            <a:solidFill>
              <a:schemeClr val="accent3">
                <a:lumMod val="60000"/>
              </a:schemeClr>
            </a:solidFill>
            <a:ln>
              <a:noFill/>
            </a:ln>
            <a:effectLst/>
          </c:spPr>
          <c:invertIfNegative val="0"/>
          <c:cat>
            <c:strRef>
              <c:f>Sheet1!$A$2</c:f>
              <c:strCache>
                <c:ptCount val="1"/>
                <c:pt idx="0">
                  <c:v>couleur3</c:v>
                </c:pt>
              </c:strCache>
            </c:strRef>
          </c:cat>
          <c:val>
            <c:numRef>
              <c:f>Sheet1!$J$2</c:f>
              <c:numCache>
                <c:formatCode>General</c:formatCode>
                <c:ptCount val="1"/>
                <c:pt idx="0">
                  <c:v>4242</c:v>
                </c:pt>
              </c:numCache>
            </c:numRef>
          </c:val>
          <c:extLst>
            <c:ext xmlns:c16="http://schemas.microsoft.com/office/drawing/2014/chart" uri="{C3380CC4-5D6E-409C-BE32-E72D297353CC}">
              <c16:uniqueId val="{00000008-186E-4018-9D23-3B62F39B20A0}"/>
            </c:ext>
          </c:extLst>
        </c:ser>
        <c:ser>
          <c:idx val="9"/>
          <c:order val="9"/>
          <c:tx>
            <c:strRef>
              <c:f>Sheet1!$K$1</c:f>
              <c:strCache>
                <c:ptCount val="1"/>
                <c:pt idx="0">
                  <c:v>Female 18-24</c:v>
                </c:pt>
              </c:strCache>
            </c:strRef>
          </c:tx>
          <c:spPr>
            <a:solidFill>
              <a:schemeClr val="accent4">
                <a:lumMod val="60000"/>
              </a:schemeClr>
            </a:solidFill>
            <a:ln>
              <a:noFill/>
            </a:ln>
            <a:effectLst/>
          </c:spPr>
          <c:invertIfNegative val="0"/>
          <c:cat>
            <c:strRef>
              <c:f>Sheet1!$A$2</c:f>
              <c:strCache>
                <c:ptCount val="1"/>
                <c:pt idx="0">
                  <c:v>couleur3</c:v>
                </c:pt>
              </c:strCache>
            </c:strRef>
          </c:cat>
          <c:val>
            <c:numRef>
              <c:f>Sheet1!$K$2</c:f>
              <c:numCache>
                <c:formatCode>General</c:formatCode>
                <c:ptCount val="1"/>
                <c:pt idx="0">
                  <c:v>3720</c:v>
                </c:pt>
              </c:numCache>
            </c:numRef>
          </c:val>
          <c:extLst>
            <c:ext xmlns:c16="http://schemas.microsoft.com/office/drawing/2014/chart" uri="{C3380CC4-5D6E-409C-BE32-E72D297353CC}">
              <c16:uniqueId val="{00000009-186E-4018-9D23-3B62F39B20A0}"/>
            </c:ext>
          </c:extLst>
        </c:ser>
        <c:ser>
          <c:idx val="10"/>
          <c:order val="10"/>
          <c:tx>
            <c:strRef>
              <c:f>Sheet1!$L$1</c:f>
              <c:strCache>
                <c:ptCount val="1"/>
                <c:pt idx="0">
                  <c:v>Unknown 18-24</c:v>
                </c:pt>
              </c:strCache>
            </c:strRef>
          </c:tx>
          <c:spPr>
            <a:solidFill>
              <a:schemeClr val="accent5">
                <a:lumMod val="60000"/>
              </a:schemeClr>
            </a:solidFill>
            <a:ln>
              <a:noFill/>
            </a:ln>
            <a:effectLst/>
          </c:spPr>
          <c:invertIfNegative val="0"/>
          <c:cat>
            <c:strRef>
              <c:f>Sheet1!$A$2</c:f>
              <c:strCache>
                <c:ptCount val="1"/>
                <c:pt idx="0">
                  <c:v>couleur3</c:v>
                </c:pt>
              </c:strCache>
            </c:strRef>
          </c:cat>
          <c:val>
            <c:numRef>
              <c:f>Sheet1!$L$2</c:f>
              <c:numCache>
                <c:formatCode>General</c:formatCode>
                <c:ptCount val="1"/>
                <c:pt idx="0">
                  <c:v>3631</c:v>
                </c:pt>
              </c:numCache>
            </c:numRef>
          </c:val>
          <c:extLst>
            <c:ext xmlns:c16="http://schemas.microsoft.com/office/drawing/2014/chart" uri="{C3380CC4-5D6E-409C-BE32-E72D297353CC}">
              <c16:uniqueId val="{0000000A-186E-4018-9D23-3B62F39B20A0}"/>
            </c:ext>
          </c:extLst>
        </c:ser>
        <c:ser>
          <c:idx val="11"/>
          <c:order val="11"/>
          <c:tx>
            <c:strRef>
              <c:f>Sheet1!$M$1</c:f>
              <c:strCache>
                <c:ptCount val="1"/>
                <c:pt idx="0">
                  <c:v>Unknown 45-54</c:v>
                </c:pt>
              </c:strCache>
            </c:strRef>
          </c:tx>
          <c:spPr>
            <a:solidFill>
              <a:schemeClr val="accent6">
                <a:lumMod val="60000"/>
              </a:schemeClr>
            </a:solidFill>
            <a:ln>
              <a:noFill/>
            </a:ln>
            <a:effectLst/>
          </c:spPr>
          <c:invertIfNegative val="0"/>
          <c:cat>
            <c:strRef>
              <c:f>Sheet1!$A$2</c:f>
              <c:strCache>
                <c:ptCount val="1"/>
                <c:pt idx="0">
                  <c:v>couleur3</c:v>
                </c:pt>
              </c:strCache>
            </c:strRef>
          </c:cat>
          <c:val>
            <c:numRef>
              <c:f>Sheet1!$M$2</c:f>
              <c:numCache>
                <c:formatCode>General</c:formatCode>
                <c:ptCount val="1"/>
                <c:pt idx="0">
                  <c:v>3173</c:v>
                </c:pt>
              </c:numCache>
            </c:numRef>
          </c:val>
          <c:extLst>
            <c:ext xmlns:c16="http://schemas.microsoft.com/office/drawing/2014/chart" uri="{C3380CC4-5D6E-409C-BE32-E72D297353CC}">
              <c16:uniqueId val="{0000000B-186E-4018-9D23-3B62F39B20A0}"/>
            </c:ext>
          </c:extLst>
        </c:ser>
        <c:ser>
          <c:idx val="12"/>
          <c:order val="12"/>
          <c:tx>
            <c:strRef>
              <c:f>Sheet1!$N$1</c:f>
              <c:strCache>
                <c:ptCount val="1"/>
                <c:pt idx="0">
                  <c:v>Female 55-64</c:v>
                </c:pt>
              </c:strCache>
            </c:strRef>
          </c:tx>
          <c:spPr>
            <a:solidFill>
              <a:schemeClr val="accent1">
                <a:lumMod val="80000"/>
                <a:lumOff val="20000"/>
              </a:schemeClr>
            </a:solidFill>
            <a:ln>
              <a:noFill/>
            </a:ln>
            <a:effectLst/>
          </c:spPr>
          <c:invertIfNegative val="0"/>
          <c:cat>
            <c:strRef>
              <c:f>Sheet1!$A$2</c:f>
              <c:strCache>
                <c:ptCount val="1"/>
                <c:pt idx="0">
                  <c:v>couleur3</c:v>
                </c:pt>
              </c:strCache>
            </c:strRef>
          </c:cat>
          <c:val>
            <c:numRef>
              <c:f>Sheet1!$N$2</c:f>
              <c:numCache>
                <c:formatCode>General</c:formatCode>
                <c:ptCount val="1"/>
                <c:pt idx="0">
                  <c:v>1691</c:v>
                </c:pt>
              </c:numCache>
            </c:numRef>
          </c:val>
          <c:extLst>
            <c:ext xmlns:c16="http://schemas.microsoft.com/office/drawing/2014/chart" uri="{C3380CC4-5D6E-409C-BE32-E72D297353CC}">
              <c16:uniqueId val="{0000000C-186E-4018-9D23-3B62F39B20A0}"/>
            </c:ext>
          </c:extLst>
        </c:ser>
        <c:ser>
          <c:idx val="13"/>
          <c:order val="13"/>
          <c:tx>
            <c:strRef>
              <c:f>Sheet1!$O$1</c:f>
              <c:strCache>
                <c:ptCount val="1"/>
                <c:pt idx="0">
                  <c:v>Male 55-64</c:v>
                </c:pt>
              </c:strCache>
            </c:strRef>
          </c:tx>
          <c:spPr>
            <a:solidFill>
              <a:schemeClr val="accent2">
                <a:lumMod val="80000"/>
                <a:lumOff val="20000"/>
              </a:schemeClr>
            </a:solidFill>
            <a:ln>
              <a:noFill/>
            </a:ln>
            <a:effectLst/>
          </c:spPr>
          <c:invertIfNegative val="0"/>
          <c:cat>
            <c:strRef>
              <c:f>Sheet1!$A$2</c:f>
              <c:strCache>
                <c:ptCount val="1"/>
                <c:pt idx="0">
                  <c:v>couleur3</c:v>
                </c:pt>
              </c:strCache>
            </c:strRef>
          </c:cat>
          <c:val>
            <c:numRef>
              <c:f>Sheet1!$O$2</c:f>
              <c:numCache>
                <c:formatCode>General</c:formatCode>
                <c:ptCount val="1"/>
                <c:pt idx="0">
                  <c:v>1623</c:v>
                </c:pt>
              </c:numCache>
            </c:numRef>
          </c:val>
          <c:extLst>
            <c:ext xmlns:c16="http://schemas.microsoft.com/office/drawing/2014/chart" uri="{C3380CC4-5D6E-409C-BE32-E72D297353CC}">
              <c16:uniqueId val="{0000000D-186E-4018-9D23-3B62F39B20A0}"/>
            </c:ext>
          </c:extLst>
        </c:ser>
        <c:ser>
          <c:idx val="14"/>
          <c:order val="14"/>
          <c:tx>
            <c:strRef>
              <c:f>Sheet1!$P$1</c:f>
              <c:strCache>
                <c:ptCount val="1"/>
                <c:pt idx="0">
                  <c:v>Unknown 55-64</c:v>
                </c:pt>
              </c:strCache>
            </c:strRef>
          </c:tx>
          <c:spPr>
            <a:solidFill>
              <a:schemeClr val="accent3">
                <a:lumMod val="80000"/>
                <a:lumOff val="20000"/>
              </a:schemeClr>
            </a:solidFill>
            <a:ln>
              <a:noFill/>
            </a:ln>
            <a:effectLst/>
          </c:spPr>
          <c:invertIfNegative val="0"/>
          <c:cat>
            <c:strRef>
              <c:f>Sheet1!$A$2</c:f>
              <c:strCache>
                <c:ptCount val="1"/>
                <c:pt idx="0">
                  <c:v>couleur3</c:v>
                </c:pt>
              </c:strCache>
            </c:strRef>
          </c:cat>
          <c:val>
            <c:numRef>
              <c:f>Sheet1!$P$2</c:f>
              <c:numCache>
                <c:formatCode>General</c:formatCode>
                <c:ptCount val="1"/>
                <c:pt idx="0">
                  <c:v>956</c:v>
                </c:pt>
              </c:numCache>
            </c:numRef>
          </c:val>
          <c:extLst>
            <c:ext xmlns:c16="http://schemas.microsoft.com/office/drawing/2014/chart" uri="{C3380CC4-5D6E-409C-BE32-E72D297353CC}">
              <c16:uniqueId val="{0000000E-186E-4018-9D23-3B62F39B20A0}"/>
            </c:ext>
          </c:extLst>
        </c:ser>
        <c:ser>
          <c:idx val="15"/>
          <c:order val="15"/>
          <c:tx>
            <c:strRef>
              <c:f>Sheet1!$Q$1</c:f>
              <c:strCache>
                <c:ptCount val="1"/>
                <c:pt idx="0">
                  <c:v>Female 65+</c:v>
                </c:pt>
              </c:strCache>
            </c:strRef>
          </c:tx>
          <c:spPr>
            <a:solidFill>
              <a:schemeClr val="accent4">
                <a:lumMod val="80000"/>
                <a:lumOff val="20000"/>
              </a:schemeClr>
            </a:solidFill>
            <a:ln>
              <a:noFill/>
            </a:ln>
            <a:effectLst/>
          </c:spPr>
          <c:invertIfNegative val="0"/>
          <c:cat>
            <c:strRef>
              <c:f>Sheet1!$A$2</c:f>
              <c:strCache>
                <c:ptCount val="1"/>
                <c:pt idx="0">
                  <c:v>couleur3</c:v>
                </c:pt>
              </c:strCache>
            </c:strRef>
          </c:cat>
          <c:val>
            <c:numRef>
              <c:f>Sheet1!$Q$2</c:f>
              <c:numCache>
                <c:formatCode>General</c:formatCode>
                <c:ptCount val="1"/>
                <c:pt idx="0">
                  <c:v>814</c:v>
                </c:pt>
              </c:numCache>
            </c:numRef>
          </c:val>
          <c:extLst>
            <c:ext xmlns:c16="http://schemas.microsoft.com/office/drawing/2014/chart" uri="{C3380CC4-5D6E-409C-BE32-E72D297353CC}">
              <c16:uniqueId val="{0000000F-186E-4018-9D23-3B62F39B20A0}"/>
            </c:ext>
          </c:extLst>
        </c:ser>
        <c:ser>
          <c:idx val="16"/>
          <c:order val="16"/>
          <c:tx>
            <c:strRef>
              <c:f>Sheet1!$R$1</c:f>
              <c:strCache>
                <c:ptCount val="1"/>
                <c:pt idx="0">
                  <c:v>Unknown 13-17</c:v>
                </c:pt>
              </c:strCache>
            </c:strRef>
          </c:tx>
          <c:spPr>
            <a:solidFill>
              <a:schemeClr val="accent5">
                <a:lumMod val="80000"/>
                <a:lumOff val="20000"/>
              </a:schemeClr>
            </a:solidFill>
            <a:ln>
              <a:noFill/>
            </a:ln>
            <a:effectLst/>
          </c:spPr>
          <c:invertIfNegative val="0"/>
          <c:cat>
            <c:strRef>
              <c:f>Sheet1!$A$2</c:f>
              <c:strCache>
                <c:ptCount val="1"/>
                <c:pt idx="0">
                  <c:v>couleur3</c:v>
                </c:pt>
              </c:strCache>
            </c:strRef>
          </c:cat>
          <c:val>
            <c:numRef>
              <c:f>Sheet1!$R$2</c:f>
              <c:numCache>
                <c:formatCode>General</c:formatCode>
                <c:ptCount val="1"/>
                <c:pt idx="0">
                  <c:v>786</c:v>
                </c:pt>
              </c:numCache>
            </c:numRef>
          </c:val>
          <c:extLst>
            <c:ext xmlns:c16="http://schemas.microsoft.com/office/drawing/2014/chart" uri="{C3380CC4-5D6E-409C-BE32-E72D297353CC}">
              <c16:uniqueId val="{00000010-186E-4018-9D23-3B62F39B20A0}"/>
            </c:ext>
          </c:extLst>
        </c:ser>
        <c:ser>
          <c:idx val="17"/>
          <c:order val="17"/>
          <c:tx>
            <c:strRef>
              <c:f>Sheet1!$S$1</c:f>
              <c:strCache>
                <c:ptCount val="1"/>
                <c:pt idx="0">
                  <c:v>Male 65+</c:v>
                </c:pt>
              </c:strCache>
            </c:strRef>
          </c:tx>
          <c:spPr>
            <a:solidFill>
              <a:schemeClr val="accent6">
                <a:lumMod val="80000"/>
                <a:lumOff val="20000"/>
              </a:schemeClr>
            </a:solidFill>
            <a:ln>
              <a:noFill/>
            </a:ln>
            <a:effectLst/>
          </c:spPr>
          <c:invertIfNegative val="0"/>
          <c:cat>
            <c:strRef>
              <c:f>Sheet1!$A$2</c:f>
              <c:strCache>
                <c:ptCount val="1"/>
                <c:pt idx="0">
                  <c:v>couleur3</c:v>
                </c:pt>
              </c:strCache>
            </c:strRef>
          </c:cat>
          <c:val>
            <c:numRef>
              <c:f>Sheet1!$S$2</c:f>
              <c:numCache>
                <c:formatCode>General</c:formatCode>
                <c:ptCount val="1"/>
                <c:pt idx="0">
                  <c:v>766</c:v>
                </c:pt>
              </c:numCache>
            </c:numRef>
          </c:val>
          <c:extLst>
            <c:ext xmlns:c16="http://schemas.microsoft.com/office/drawing/2014/chart" uri="{C3380CC4-5D6E-409C-BE32-E72D297353CC}">
              <c16:uniqueId val="{00000011-186E-4018-9D23-3B62F39B20A0}"/>
            </c:ext>
          </c:extLst>
        </c:ser>
        <c:ser>
          <c:idx val="18"/>
          <c:order val="18"/>
          <c:tx>
            <c:strRef>
              <c:f>Sheet1!$T$1</c:f>
              <c:strCache>
                <c:ptCount val="1"/>
                <c:pt idx="0">
                  <c:v>Unknown 65+</c:v>
                </c:pt>
              </c:strCache>
            </c:strRef>
          </c:tx>
          <c:spPr>
            <a:solidFill>
              <a:schemeClr val="accent1">
                <a:lumMod val="80000"/>
              </a:schemeClr>
            </a:solidFill>
            <a:ln>
              <a:noFill/>
            </a:ln>
            <a:effectLst/>
          </c:spPr>
          <c:invertIfNegative val="0"/>
          <c:cat>
            <c:strRef>
              <c:f>Sheet1!$A$2</c:f>
              <c:strCache>
                <c:ptCount val="1"/>
                <c:pt idx="0">
                  <c:v>couleur3</c:v>
                </c:pt>
              </c:strCache>
            </c:strRef>
          </c:cat>
          <c:val>
            <c:numRef>
              <c:f>Sheet1!$T$2</c:f>
              <c:numCache>
                <c:formatCode>General</c:formatCode>
                <c:ptCount val="1"/>
                <c:pt idx="0">
                  <c:v>505</c:v>
                </c:pt>
              </c:numCache>
            </c:numRef>
          </c:val>
          <c:extLst>
            <c:ext xmlns:c16="http://schemas.microsoft.com/office/drawing/2014/chart" uri="{C3380CC4-5D6E-409C-BE32-E72D297353CC}">
              <c16:uniqueId val="{00000012-186E-4018-9D23-3B62F39B20A0}"/>
            </c:ext>
          </c:extLst>
        </c:ser>
        <c:ser>
          <c:idx val="19"/>
          <c:order val="19"/>
          <c:tx>
            <c:strRef>
              <c:f>Sheet1!$U$1</c:f>
              <c:strCache>
                <c:ptCount val="1"/>
                <c:pt idx="0">
                  <c:v>Male 13-17</c:v>
                </c:pt>
              </c:strCache>
            </c:strRef>
          </c:tx>
          <c:spPr>
            <a:solidFill>
              <a:schemeClr val="accent2">
                <a:lumMod val="80000"/>
              </a:schemeClr>
            </a:solidFill>
            <a:ln>
              <a:noFill/>
            </a:ln>
            <a:effectLst/>
          </c:spPr>
          <c:invertIfNegative val="0"/>
          <c:cat>
            <c:strRef>
              <c:f>Sheet1!$A$2</c:f>
              <c:strCache>
                <c:ptCount val="1"/>
                <c:pt idx="0">
                  <c:v>couleur3</c:v>
                </c:pt>
              </c:strCache>
            </c:strRef>
          </c:cat>
          <c:val>
            <c:numRef>
              <c:f>Sheet1!$U$2</c:f>
              <c:numCache>
                <c:formatCode>General</c:formatCode>
                <c:ptCount val="1"/>
                <c:pt idx="0">
                  <c:v>467</c:v>
                </c:pt>
              </c:numCache>
            </c:numRef>
          </c:val>
          <c:extLst>
            <c:ext xmlns:c16="http://schemas.microsoft.com/office/drawing/2014/chart" uri="{C3380CC4-5D6E-409C-BE32-E72D297353CC}">
              <c16:uniqueId val="{00000013-186E-4018-9D23-3B62F39B20A0}"/>
            </c:ext>
          </c:extLst>
        </c:ser>
        <c:ser>
          <c:idx val="20"/>
          <c:order val="20"/>
          <c:tx>
            <c:strRef>
              <c:f>Sheet1!$V$1</c:f>
              <c:strCache>
                <c:ptCount val="1"/>
                <c:pt idx="0">
                  <c:v>Female 13-17</c:v>
                </c:pt>
              </c:strCache>
            </c:strRef>
          </c:tx>
          <c:spPr>
            <a:solidFill>
              <a:schemeClr val="accent3">
                <a:lumMod val="80000"/>
              </a:schemeClr>
            </a:solidFill>
            <a:ln>
              <a:noFill/>
            </a:ln>
            <a:effectLst/>
          </c:spPr>
          <c:invertIfNegative val="0"/>
          <c:cat>
            <c:strRef>
              <c:f>Sheet1!$A$2</c:f>
              <c:strCache>
                <c:ptCount val="1"/>
                <c:pt idx="0">
                  <c:v>couleur3</c:v>
                </c:pt>
              </c:strCache>
            </c:strRef>
          </c:cat>
          <c:val>
            <c:numRef>
              <c:f>Sheet1!$V$2</c:f>
              <c:numCache>
                <c:formatCode>General</c:formatCode>
                <c:ptCount val="1"/>
                <c:pt idx="0">
                  <c:v>363</c:v>
                </c:pt>
              </c:numCache>
            </c:numRef>
          </c:val>
          <c:extLst>
            <c:ext xmlns:c16="http://schemas.microsoft.com/office/drawing/2014/chart" uri="{C3380CC4-5D6E-409C-BE32-E72D297353CC}">
              <c16:uniqueId val="{00000014-186E-4018-9D23-3B62F39B20A0}"/>
            </c:ext>
          </c:extLst>
        </c:ser>
        <c:dLbls>
          <c:showLegendKey val="0"/>
          <c:showVal val="0"/>
          <c:showCatName val="0"/>
          <c:showSerName val="0"/>
          <c:showPercent val="0"/>
          <c:showBubbleSize val="0"/>
        </c:dLbls>
        <c:gapWidth val="182"/>
        <c:axId val="501061312"/>
        <c:axId val="501062952"/>
      </c:barChart>
      <c:catAx>
        <c:axId val="501061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2952"/>
        <c:crosses val="autoZero"/>
        <c:auto val="1"/>
        <c:lblAlgn val="ctr"/>
        <c:lblOffset val="100"/>
        <c:noMultiLvlLbl val="0"/>
      </c:catAx>
      <c:valAx>
        <c:axId val="501062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couleur3</c:v>
                </c:pt>
              </c:strCache>
            </c:strRef>
          </c:tx>
          <c:spPr>
            <a:ln w="28575" cap="rnd">
              <a:solidFill>
                <a:schemeClr val="accent1"/>
              </a:solidFill>
              <a:round/>
            </a:ln>
            <a:effectLst/>
          </c:spPr>
          <c:marker>
            <c:symbol val="none"/>
          </c:marker>
          <c:cat>
            <c:strRef>
              <c:f>Sheet1!$A$2:$A$13</c:f>
              <c:strCache>
                <c:ptCount val="12"/>
                <c:pt idx="0">
                  <c:v>01.01.2023</c:v>
                </c:pt>
                <c:pt idx="1">
                  <c:v>01.02.2023</c:v>
                </c:pt>
                <c:pt idx="2">
                  <c:v>01.03.2023</c:v>
                </c:pt>
                <c:pt idx="3">
                  <c:v>01.04.2023</c:v>
                </c:pt>
                <c:pt idx="4">
                  <c:v>01.05.2023</c:v>
                </c:pt>
                <c:pt idx="5">
                  <c:v>01.06.2023</c:v>
                </c:pt>
                <c:pt idx="6">
                  <c:v>01.07.2023</c:v>
                </c:pt>
                <c:pt idx="7">
                  <c:v>01.08.2023</c:v>
                </c:pt>
                <c:pt idx="8">
                  <c:v>01.09.2023</c:v>
                </c:pt>
                <c:pt idx="9">
                  <c:v>01.10.2023</c:v>
                </c:pt>
                <c:pt idx="10">
                  <c:v>01.11.2023</c:v>
                </c:pt>
                <c:pt idx="11">
                  <c:v>01.12.2023</c:v>
                </c:pt>
              </c:strCache>
            </c:strRef>
          </c:cat>
          <c:val>
            <c:numRef>
              <c:f>Sheet1!$B$2:$B$13</c:f>
              <c:numCache>
                <c:formatCode>General</c:formatCode>
                <c:ptCount val="12"/>
                <c:pt idx="0">
                  <c:v>20</c:v>
                </c:pt>
                <c:pt idx="1">
                  <c:v>19</c:v>
                </c:pt>
                <c:pt idx="2">
                  <c:v>16</c:v>
                </c:pt>
                <c:pt idx="3">
                  <c:v>18</c:v>
                </c:pt>
                <c:pt idx="4">
                  <c:v>16</c:v>
                </c:pt>
                <c:pt idx="5">
                  <c:v>15</c:v>
                </c:pt>
                <c:pt idx="6">
                  <c:v>13</c:v>
                </c:pt>
                <c:pt idx="7">
                  <c:v>12</c:v>
                </c:pt>
                <c:pt idx="8">
                  <c:v>19</c:v>
                </c:pt>
                <c:pt idx="9">
                  <c:v>21</c:v>
                </c:pt>
                <c:pt idx="10">
                  <c:v>25</c:v>
                </c:pt>
                <c:pt idx="11">
                  <c:v>4</c:v>
                </c:pt>
              </c:numCache>
            </c:numRef>
          </c:val>
          <c:smooth val="0"/>
          <c:extLst>
            <c:ext xmlns:c16="http://schemas.microsoft.com/office/drawing/2014/chart" uri="{C3380CC4-5D6E-409C-BE32-E72D297353CC}">
              <c16:uniqueId val="{00000000-1CDD-4B6A-9703-EA72C67C9201}"/>
            </c:ext>
          </c:extLst>
        </c:ser>
        <c:dLbls>
          <c:showLegendKey val="0"/>
          <c:showVal val="0"/>
          <c:showCatName val="0"/>
          <c:showSerName val="0"/>
          <c:showPercent val="0"/>
          <c:showBubbleSize val="0"/>
        </c:dLbls>
        <c:smooth val="0"/>
        <c:axId val="501066888"/>
        <c:axId val="501067216"/>
      </c:lineChart>
      <c:catAx>
        <c:axId val="501066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7216"/>
        <c:crosses val="autoZero"/>
        <c:auto val="1"/>
        <c:lblAlgn val="ctr"/>
        <c:lblOffset val="100"/>
        <c:noMultiLvlLbl val="0"/>
      </c:catAx>
      <c:valAx>
        <c:axId val="50106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couleur3</c:v>
                </c:pt>
              </c:strCache>
            </c:strRef>
          </c:cat>
          <c:val>
            <c:numRef>
              <c:f>Sheet1!$B$2</c:f>
              <c:numCache>
                <c:formatCode>General</c:formatCode>
                <c:ptCount val="1"/>
                <c:pt idx="0">
                  <c:v>56</c:v>
                </c:pt>
              </c:numCache>
            </c:numRef>
          </c:val>
          <c:extLst>
            <c:ext xmlns:c16="http://schemas.microsoft.com/office/drawing/2014/chart" uri="{C3380CC4-5D6E-409C-BE32-E72D297353CC}">
              <c16:uniqueId val="{00000000-8D71-4721-BEB1-0A868F49596B}"/>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couleur3</c:v>
                </c:pt>
              </c:strCache>
            </c:strRef>
          </c:cat>
          <c:val>
            <c:numRef>
              <c:f>Sheet1!$C$2</c:f>
              <c:numCache>
                <c:formatCode>General</c:formatCode>
                <c:ptCount val="1"/>
                <c:pt idx="0">
                  <c:v>396</c:v>
                </c:pt>
              </c:numCache>
            </c:numRef>
          </c:val>
          <c:extLst>
            <c:ext xmlns:c16="http://schemas.microsoft.com/office/drawing/2014/chart" uri="{C3380CC4-5D6E-409C-BE32-E72D297353CC}">
              <c16:uniqueId val="{00000001-8D71-4721-BEB1-0A868F49596B}"/>
            </c:ext>
          </c:extLst>
        </c:ser>
        <c:dLbls>
          <c:showLegendKey val="0"/>
          <c:showVal val="0"/>
          <c:showCatName val="0"/>
          <c:showSerName val="0"/>
          <c:showPercent val="0"/>
          <c:showBubbleSize val="0"/>
        </c:dLbls>
        <c:gapWidth val="150"/>
        <c:overlap val="100"/>
        <c:axId val="501036056"/>
        <c:axId val="501040976"/>
      </c:barChart>
      <c:catAx>
        <c:axId val="501036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40976"/>
        <c:crosses val="autoZero"/>
        <c:auto val="1"/>
        <c:lblAlgn val="ctr"/>
        <c:lblOffset val="100"/>
        <c:noMultiLvlLbl val="0"/>
      </c:catAx>
      <c:valAx>
        <c:axId val="501040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3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couleur3 avg. reach</c:v>
                </c:pt>
              </c:strCache>
            </c:strRef>
          </c:tx>
          <c:spPr>
            <a:ln w="28575" cap="rnd">
              <a:solidFill>
                <a:schemeClr val="accent1"/>
              </a:solidFill>
              <a:round/>
            </a:ln>
            <a:effectLst/>
          </c:spPr>
          <c:marker>
            <c:symbol val="none"/>
          </c:marker>
          <c:cat>
            <c:strRef>
              <c:f>Sheet1!$A$2:$A$454</c:f>
              <c:strCache>
                <c:ptCount val="453"/>
                <c:pt idx="0">
                  <c:v>04.01.2023</c:v>
                </c:pt>
                <c:pt idx="1">
                  <c:v>10.01.2023</c:v>
                </c:pt>
                <c:pt idx="2">
                  <c:v>10.01.2023</c:v>
                </c:pt>
                <c:pt idx="3">
                  <c:v>10.01.2023</c:v>
                </c:pt>
                <c:pt idx="4">
                  <c:v>10.01.2023</c:v>
                </c:pt>
                <c:pt idx="5">
                  <c:v>10.01.2023</c:v>
                </c:pt>
                <c:pt idx="6">
                  <c:v>10.01.2023</c:v>
                </c:pt>
                <c:pt idx="7">
                  <c:v>10.01.2023</c:v>
                </c:pt>
                <c:pt idx="8">
                  <c:v>10.01.2023</c:v>
                </c:pt>
                <c:pt idx="9">
                  <c:v>11.01.2023</c:v>
                </c:pt>
                <c:pt idx="10">
                  <c:v>13.01.2023</c:v>
                </c:pt>
                <c:pt idx="11">
                  <c:v>18.01.2023</c:v>
                </c:pt>
                <c:pt idx="12">
                  <c:v>20.01.2023</c:v>
                </c:pt>
                <c:pt idx="13">
                  <c:v>20.01.2023</c:v>
                </c:pt>
                <c:pt idx="14">
                  <c:v>22.01.2023</c:v>
                </c:pt>
                <c:pt idx="15">
                  <c:v>22.01.2023</c:v>
                </c:pt>
                <c:pt idx="16">
                  <c:v>25.01.2023</c:v>
                </c:pt>
                <c:pt idx="17">
                  <c:v>25.01.2023</c:v>
                </c:pt>
                <c:pt idx="18">
                  <c:v>26.01.2023</c:v>
                </c:pt>
                <c:pt idx="19">
                  <c:v>27.01.2023</c:v>
                </c:pt>
                <c:pt idx="20">
                  <c:v>31.01.2023</c:v>
                </c:pt>
                <c:pt idx="21">
                  <c:v>01.02.2023</c:v>
                </c:pt>
                <c:pt idx="22">
                  <c:v>03.02.2023</c:v>
                </c:pt>
                <c:pt idx="23">
                  <c:v>07.02.2023</c:v>
                </c:pt>
                <c:pt idx="24">
                  <c:v>08.02.2023</c:v>
                </c:pt>
                <c:pt idx="25">
                  <c:v>10.02.2023</c:v>
                </c:pt>
                <c:pt idx="26">
                  <c:v>10.02.2023</c:v>
                </c:pt>
                <c:pt idx="27">
                  <c:v>12.02.2023</c:v>
                </c:pt>
                <c:pt idx="28">
                  <c:v>12.02.2023</c:v>
                </c:pt>
                <c:pt idx="29">
                  <c:v>12.02.2023</c:v>
                </c:pt>
                <c:pt idx="30">
                  <c:v>14.02.2023</c:v>
                </c:pt>
                <c:pt idx="31">
                  <c:v>15.02.2023</c:v>
                </c:pt>
                <c:pt idx="32">
                  <c:v>16.02.2023</c:v>
                </c:pt>
                <c:pt idx="33">
                  <c:v>17.02.2023</c:v>
                </c:pt>
                <c:pt idx="34">
                  <c:v>21.02.2023</c:v>
                </c:pt>
                <c:pt idx="35">
                  <c:v>22.02.2023</c:v>
                </c:pt>
                <c:pt idx="36">
                  <c:v>24.02.2023</c:v>
                </c:pt>
                <c:pt idx="37">
                  <c:v>26.02.2023</c:v>
                </c:pt>
                <c:pt idx="38">
                  <c:v>26.02.2023</c:v>
                </c:pt>
                <c:pt idx="39">
                  <c:v>28.02.2023</c:v>
                </c:pt>
                <c:pt idx="40">
                  <c:v>01.03.2023</c:v>
                </c:pt>
                <c:pt idx="41">
                  <c:v>03.03.2023</c:v>
                </c:pt>
                <c:pt idx="42">
                  <c:v>07.03.2023</c:v>
                </c:pt>
                <c:pt idx="43">
                  <c:v>08.03.2023</c:v>
                </c:pt>
                <c:pt idx="44">
                  <c:v>09.03.2023</c:v>
                </c:pt>
                <c:pt idx="45">
                  <c:v>09.03.2023</c:v>
                </c:pt>
                <c:pt idx="46">
                  <c:v>10.03.2023</c:v>
                </c:pt>
                <c:pt idx="47">
                  <c:v>14.03.2023</c:v>
                </c:pt>
                <c:pt idx="48">
                  <c:v>15.03.2023</c:v>
                </c:pt>
                <c:pt idx="49">
                  <c:v>17.03.2023</c:v>
                </c:pt>
                <c:pt idx="50">
                  <c:v>21.03.2023</c:v>
                </c:pt>
                <c:pt idx="51">
                  <c:v>22.03.2023</c:v>
                </c:pt>
                <c:pt idx="52">
                  <c:v>23.03.2023</c:v>
                </c:pt>
                <c:pt idx="53">
                  <c:v>23.03.2023</c:v>
                </c:pt>
                <c:pt idx="54">
                  <c:v>23.03.2023</c:v>
                </c:pt>
                <c:pt idx="55">
                  <c:v>24.03.2023</c:v>
                </c:pt>
                <c:pt idx="56">
                  <c:v>27.03.2023</c:v>
                </c:pt>
                <c:pt idx="57">
                  <c:v>29.03.2023</c:v>
                </c:pt>
                <c:pt idx="58">
                  <c:v>31.03.2023</c:v>
                </c:pt>
                <c:pt idx="59">
                  <c:v>04.04.2023</c:v>
                </c:pt>
                <c:pt idx="60">
                  <c:v>05.04.2023</c:v>
                </c:pt>
                <c:pt idx="61">
                  <c:v>06.04.2023</c:v>
                </c:pt>
                <c:pt idx="62">
                  <c:v>06.04.2023</c:v>
                </c:pt>
                <c:pt idx="63">
                  <c:v>07.04.2023</c:v>
                </c:pt>
                <c:pt idx="64">
                  <c:v>12.04.2023</c:v>
                </c:pt>
                <c:pt idx="65">
                  <c:v>12.04.2023</c:v>
                </c:pt>
                <c:pt idx="66">
                  <c:v>14.04.2023</c:v>
                </c:pt>
                <c:pt idx="67">
                  <c:v>14.04.2023</c:v>
                </c:pt>
                <c:pt idx="68">
                  <c:v>14.04.2023</c:v>
                </c:pt>
                <c:pt idx="69">
                  <c:v>14.04.2023</c:v>
                </c:pt>
                <c:pt idx="70">
                  <c:v>14.04.2023</c:v>
                </c:pt>
                <c:pt idx="71">
                  <c:v>14.04.2023</c:v>
                </c:pt>
                <c:pt idx="72">
                  <c:v>14.04.2023</c:v>
                </c:pt>
                <c:pt idx="73">
                  <c:v>15.04.2023</c:v>
                </c:pt>
                <c:pt idx="74">
                  <c:v>15.04.2023</c:v>
                </c:pt>
                <c:pt idx="75">
                  <c:v>15.04.2023</c:v>
                </c:pt>
                <c:pt idx="76">
                  <c:v>15.04.2023</c:v>
                </c:pt>
                <c:pt idx="77">
                  <c:v>15.04.2023</c:v>
                </c:pt>
                <c:pt idx="78">
                  <c:v>15.04.2023</c:v>
                </c:pt>
                <c:pt idx="79">
                  <c:v>17.04.2023</c:v>
                </c:pt>
                <c:pt idx="80">
                  <c:v>18.04.2023</c:v>
                </c:pt>
                <c:pt idx="81">
                  <c:v>18.04.2023</c:v>
                </c:pt>
                <c:pt idx="82">
                  <c:v>18.04.2023</c:v>
                </c:pt>
                <c:pt idx="83">
                  <c:v>19.04.2023</c:v>
                </c:pt>
                <c:pt idx="84">
                  <c:v>21.04.2023</c:v>
                </c:pt>
                <c:pt idx="85">
                  <c:v>21.04.2023</c:v>
                </c:pt>
                <c:pt idx="86">
                  <c:v>21.04.2023</c:v>
                </c:pt>
                <c:pt idx="87">
                  <c:v>21.04.2023</c:v>
                </c:pt>
                <c:pt idx="88">
                  <c:v>21.04.2023</c:v>
                </c:pt>
                <c:pt idx="89">
                  <c:v>21.04.2023</c:v>
                </c:pt>
                <c:pt idx="90">
                  <c:v>21.04.2023</c:v>
                </c:pt>
                <c:pt idx="91">
                  <c:v>21.04.2023</c:v>
                </c:pt>
                <c:pt idx="92">
                  <c:v>21.04.2023</c:v>
                </c:pt>
                <c:pt idx="93">
                  <c:v>24.04.2023</c:v>
                </c:pt>
                <c:pt idx="94">
                  <c:v>25.04.2023</c:v>
                </c:pt>
                <c:pt idx="95">
                  <c:v>26.04.2023</c:v>
                </c:pt>
                <c:pt idx="96">
                  <c:v>27.04.2023</c:v>
                </c:pt>
                <c:pt idx="97">
                  <c:v>27.04.2023</c:v>
                </c:pt>
                <c:pt idx="98">
                  <c:v>28.04.2023</c:v>
                </c:pt>
                <c:pt idx="99">
                  <c:v>28.04.2023</c:v>
                </c:pt>
                <c:pt idx="100">
                  <c:v>02.05.2023</c:v>
                </c:pt>
                <c:pt idx="101">
                  <c:v>03.05.2023</c:v>
                </c:pt>
                <c:pt idx="102">
                  <c:v>05.05.2023</c:v>
                </c:pt>
                <c:pt idx="103">
                  <c:v>09.05.2023</c:v>
                </c:pt>
                <c:pt idx="104">
                  <c:v>10.05.2023</c:v>
                </c:pt>
                <c:pt idx="105">
                  <c:v>11.05.2023</c:v>
                </c:pt>
                <c:pt idx="106">
                  <c:v>11.05.2023</c:v>
                </c:pt>
                <c:pt idx="107">
                  <c:v>12.05.2023</c:v>
                </c:pt>
                <c:pt idx="108">
                  <c:v>16.05.2023</c:v>
                </c:pt>
                <c:pt idx="109">
                  <c:v>16.05.2023</c:v>
                </c:pt>
                <c:pt idx="110">
                  <c:v>16.05.2023</c:v>
                </c:pt>
                <c:pt idx="111">
                  <c:v>16.05.2023</c:v>
                </c:pt>
                <c:pt idx="112">
                  <c:v>17.05.2023</c:v>
                </c:pt>
                <c:pt idx="113">
                  <c:v>19.05.2023</c:v>
                </c:pt>
                <c:pt idx="114">
                  <c:v>24.05.2023</c:v>
                </c:pt>
                <c:pt idx="115">
                  <c:v>24.05.2023</c:v>
                </c:pt>
                <c:pt idx="116">
                  <c:v>24.05.2023</c:v>
                </c:pt>
                <c:pt idx="117">
                  <c:v>24.05.2023</c:v>
                </c:pt>
                <c:pt idx="118">
                  <c:v>24.05.2023</c:v>
                </c:pt>
                <c:pt idx="119">
                  <c:v>24.05.2023</c:v>
                </c:pt>
                <c:pt idx="120">
                  <c:v>24.05.2023</c:v>
                </c:pt>
                <c:pt idx="121">
                  <c:v>24.05.2023</c:v>
                </c:pt>
                <c:pt idx="122">
                  <c:v>24.05.2023</c:v>
                </c:pt>
                <c:pt idx="123">
                  <c:v>24.05.2023</c:v>
                </c:pt>
                <c:pt idx="124">
                  <c:v>24.05.2023</c:v>
                </c:pt>
                <c:pt idx="125">
                  <c:v>24.05.2023</c:v>
                </c:pt>
                <c:pt idx="126">
                  <c:v>25.05.2023</c:v>
                </c:pt>
                <c:pt idx="127">
                  <c:v>25.05.2023</c:v>
                </c:pt>
                <c:pt idx="128">
                  <c:v>26.05.2023</c:v>
                </c:pt>
                <c:pt idx="129">
                  <c:v>26.05.2023</c:v>
                </c:pt>
                <c:pt idx="130">
                  <c:v>26.05.2023</c:v>
                </c:pt>
                <c:pt idx="131">
                  <c:v>26.05.2023</c:v>
                </c:pt>
                <c:pt idx="132">
                  <c:v>26.05.2023</c:v>
                </c:pt>
                <c:pt idx="133">
                  <c:v>26.05.2023</c:v>
                </c:pt>
                <c:pt idx="134">
                  <c:v>26.05.2023</c:v>
                </c:pt>
                <c:pt idx="135">
                  <c:v>26.05.2023</c:v>
                </c:pt>
                <c:pt idx="136">
                  <c:v>30.05.2023</c:v>
                </c:pt>
                <c:pt idx="137">
                  <c:v>01.06.2023</c:v>
                </c:pt>
                <c:pt idx="138">
                  <c:v>02.06.2023</c:v>
                </c:pt>
                <c:pt idx="139">
                  <c:v>03.06.2023</c:v>
                </c:pt>
                <c:pt idx="140">
                  <c:v>03.06.2023</c:v>
                </c:pt>
                <c:pt idx="141">
                  <c:v>03.06.2023</c:v>
                </c:pt>
                <c:pt idx="142">
                  <c:v>03.06.2023</c:v>
                </c:pt>
                <c:pt idx="143">
                  <c:v>03.06.2023</c:v>
                </c:pt>
                <c:pt idx="144">
                  <c:v>03.06.2023</c:v>
                </c:pt>
                <c:pt idx="145">
                  <c:v>03.06.2023</c:v>
                </c:pt>
                <c:pt idx="146">
                  <c:v>03.06.2023</c:v>
                </c:pt>
                <c:pt idx="147">
                  <c:v>03.06.2023</c:v>
                </c:pt>
                <c:pt idx="148">
                  <c:v>03.06.2023</c:v>
                </c:pt>
                <c:pt idx="149">
                  <c:v>04.06.2023</c:v>
                </c:pt>
                <c:pt idx="150">
                  <c:v>07.06.2023</c:v>
                </c:pt>
                <c:pt idx="151">
                  <c:v>08.06.2023</c:v>
                </c:pt>
                <c:pt idx="152">
                  <c:v>08.06.2023</c:v>
                </c:pt>
                <c:pt idx="153">
                  <c:v>08.06.2023</c:v>
                </c:pt>
                <c:pt idx="154">
                  <c:v>08.06.2023</c:v>
                </c:pt>
                <c:pt idx="155">
                  <c:v>09.06.2023</c:v>
                </c:pt>
                <c:pt idx="156">
                  <c:v>15.06.2023</c:v>
                </c:pt>
                <c:pt idx="157">
                  <c:v>15.06.2023</c:v>
                </c:pt>
                <c:pt idx="158">
                  <c:v>15.06.2023</c:v>
                </c:pt>
                <c:pt idx="159">
                  <c:v>15.06.2023</c:v>
                </c:pt>
                <c:pt idx="160">
                  <c:v>15.06.2023</c:v>
                </c:pt>
                <c:pt idx="161">
                  <c:v>15.06.2023</c:v>
                </c:pt>
                <c:pt idx="162">
                  <c:v>15.06.2023</c:v>
                </c:pt>
                <c:pt idx="163">
                  <c:v>15.06.2023</c:v>
                </c:pt>
                <c:pt idx="164">
                  <c:v>15.06.2023</c:v>
                </c:pt>
                <c:pt idx="165">
                  <c:v>15.06.2023</c:v>
                </c:pt>
                <c:pt idx="166">
                  <c:v>15.06.2023</c:v>
                </c:pt>
                <c:pt idx="167">
                  <c:v>15.06.2023</c:v>
                </c:pt>
                <c:pt idx="168">
                  <c:v>15.06.2023</c:v>
                </c:pt>
                <c:pt idx="169">
                  <c:v>15.06.2023</c:v>
                </c:pt>
                <c:pt idx="170">
                  <c:v>15.06.2023</c:v>
                </c:pt>
                <c:pt idx="171">
                  <c:v>16.06.2023</c:v>
                </c:pt>
                <c:pt idx="172">
                  <c:v>17.06.2023</c:v>
                </c:pt>
                <c:pt idx="173">
                  <c:v>17.06.2023</c:v>
                </c:pt>
                <c:pt idx="174">
                  <c:v>17.06.2023</c:v>
                </c:pt>
                <c:pt idx="175">
                  <c:v>17.06.2023</c:v>
                </c:pt>
                <c:pt idx="176">
                  <c:v>17.06.2023</c:v>
                </c:pt>
                <c:pt idx="177">
                  <c:v>21.06.2023</c:v>
                </c:pt>
                <c:pt idx="178">
                  <c:v>21.06.2023</c:v>
                </c:pt>
                <c:pt idx="179">
                  <c:v>21.06.2023</c:v>
                </c:pt>
                <c:pt idx="180">
                  <c:v>22.06.2023</c:v>
                </c:pt>
                <c:pt idx="181">
                  <c:v>22.06.2023</c:v>
                </c:pt>
                <c:pt idx="182">
                  <c:v>22.06.2023</c:v>
                </c:pt>
                <c:pt idx="183">
                  <c:v>23.06.2023</c:v>
                </c:pt>
                <c:pt idx="184">
                  <c:v>27.06.2023</c:v>
                </c:pt>
                <c:pt idx="185">
                  <c:v>27.06.2023</c:v>
                </c:pt>
                <c:pt idx="186">
                  <c:v>28.06.2023</c:v>
                </c:pt>
                <c:pt idx="187">
                  <c:v>29.06.2023</c:v>
                </c:pt>
                <c:pt idx="188">
                  <c:v>29.06.2023</c:v>
                </c:pt>
                <c:pt idx="189">
                  <c:v>29.06.2023</c:v>
                </c:pt>
                <c:pt idx="190">
                  <c:v>29.06.2023</c:v>
                </c:pt>
                <c:pt idx="191">
                  <c:v>29.06.2023</c:v>
                </c:pt>
                <c:pt idx="192">
                  <c:v>29.06.2023</c:v>
                </c:pt>
                <c:pt idx="193">
                  <c:v>29.06.2023</c:v>
                </c:pt>
                <c:pt idx="194">
                  <c:v>29.06.2023</c:v>
                </c:pt>
                <c:pt idx="195">
                  <c:v>29.06.2023</c:v>
                </c:pt>
                <c:pt idx="196">
                  <c:v>29.06.2023</c:v>
                </c:pt>
                <c:pt idx="197">
                  <c:v>29.06.2023</c:v>
                </c:pt>
                <c:pt idx="198">
                  <c:v>30.06.2023</c:v>
                </c:pt>
                <c:pt idx="199">
                  <c:v>30.06.2023</c:v>
                </c:pt>
                <c:pt idx="200">
                  <c:v>30.06.2023</c:v>
                </c:pt>
                <c:pt idx="201">
                  <c:v>30.06.2023</c:v>
                </c:pt>
                <c:pt idx="202">
                  <c:v>30.06.2023</c:v>
                </c:pt>
                <c:pt idx="203">
                  <c:v>30.06.2023</c:v>
                </c:pt>
                <c:pt idx="204">
                  <c:v>30.06.2023</c:v>
                </c:pt>
                <c:pt idx="205">
                  <c:v>30.06.2023</c:v>
                </c:pt>
                <c:pt idx="206">
                  <c:v>30.06.2023</c:v>
                </c:pt>
                <c:pt idx="207">
                  <c:v>30.06.2023</c:v>
                </c:pt>
                <c:pt idx="208">
                  <c:v>30.06.2023</c:v>
                </c:pt>
                <c:pt idx="209">
                  <c:v>30.06.2023</c:v>
                </c:pt>
                <c:pt idx="210">
                  <c:v>30.06.2023</c:v>
                </c:pt>
                <c:pt idx="211">
                  <c:v>30.06.2023</c:v>
                </c:pt>
                <c:pt idx="212">
                  <c:v>02.07.2023</c:v>
                </c:pt>
                <c:pt idx="213">
                  <c:v>03.07.2023</c:v>
                </c:pt>
                <c:pt idx="214">
                  <c:v>03.07.2023</c:v>
                </c:pt>
                <c:pt idx="215">
                  <c:v>03.07.2023</c:v>
                </c:pt>
                <c:pt idx="216">
                  <c:v>03.07.2023</c:v>
                </c:pt>
                <c:pt idx="217">
                  <c:v>03.07.2023</c:v>
                </c:pt>
                <c:pt idx="218">
                  <c:v>03.07.2023</c:v>
                </c:pt>
                <c:pt idx="219">
                  <c:v>03.07.2023</c:v>
                </c:pt>
                <c:pt idx="220">
                  <c:v>03.07.2023</c:v>
                </c:pt>
                <c:pt idx="221">
                  <c:v>04.07.2023</c:v>
                </c:pt>
                <c:pt idx="222">
                  <c:v>05.07.2023</c:v>
                </c:pt>
                <c:pt idx="223">
                  <c:v>06.07.2023</c:v>
                </c:pt>
                <c:pt idx="224">
                  <c:v>07.07.2023</c:v>
                </c:pt>
                <c:pt idx="225">
                  <c:v>10.07.2023</c:v>
                </c:pt>
                <c:pt idx="226">
                  <c:v>10.07.2023</c:v>
                </c:pt>
                <c:pt idx="227">
                  <c:v>10.07.2023</c:v>
                </c:pt>
                <c:pt idx="228">
                  <c:v>10.07.2023</c:v>
                </c:pt>
                <c:pt idx="229">
                  <c:v>10.07.2023</c:v>
                </c:pt>
                <c:pt idx="230">
                  <c:v>10.07.2023</c:v>
                </c:pt>
                <c:pt idx="231">
                  <c:v>10.07.2023</c:v>
                </c:pt>
                <c:pt idx="232">
                  <c:v>10.07.2023</c:v>
                </c:pt>
                <c:pt idx="233">
                  <c:v>10.07.2023</c:v>
                </c:pt>
                <c:pt idx="234">
                  <c:v>10.07.2023</c:v>
                </c:pt>
                <c:pt idx="235">
                  <c:v>10.07.2023</c:v>
                </c:pt>
                <c:pt idx="236">
                  <c:v>10.07.2023</c:v>
                </c:pt>
                <c:pt idx="237">
                  <c:v>10.07.2023</c:v>
                </c:pt>
                <c:pt idx="238">
                  <c:v>10.07.2023</c:v>
                </c:pt>
                <c:pt idx="239">
                  <c:v>10.07.2023</c:v>
                </c:pt>
                <c:pt idx="240">
                  <c:v>11.07.2023</c:v>
                </c:pt>
                <c:pt idx="241">
                  <c:v>11.07.2023</c:v>
                </c:pt>
                <c:pt idx="242">
                  <c:v>12.07.2023</c:v>
                </c:pt>
                <c:pt idx="243">
                  <c:v>12.07.2023</c:v>
                </c:pt>
                <c:pt idx="244">
                  <c:v>12.07.2023</c:v>
                </c:pt>
                <c:pt idx="245">
                  <c:v>12.07.2023</c:v>
                </c:pt>
                <c:pt idx="246">
                  <c:v>12.07.2023</c:v>
                </c:pt>
                <c:pt idx="247">
                  <c:v>13.07.2023</c:v>
                </c:pt>
                <c:pt idx="248">
                  <c:v>14.07.2023</c:v>
                </c:pt>
                <c:pt idx="249">
                  <c:v>14.07.2023</c:v>
                </c:pt>
                <c:pt idx="250">
                  <c:v>14.07.2023</c:v>
                </c:pt>
                <c:pt idx="251">
                  <c:v>14.07.2023</c:v>
                </c:pt>
                <c:pt idx="252">
                  <c:v>14.07.2023</c:v>
                </c:pt>
                <c:pt idx="253">
                  <c:v>14.07.2023</c:v>
                </c:pt>
                <c:pt idx="254">
                  <c:v>14.07.2023</c:v>
                </c:pt>
                <c:pt idx="255">
                  <c:v>14.07.2023</c:v>
                </c:pt>
                <c:pt idx="256">
                  <c:v>14.07.2023</c:v>
                </c:pt>
                <c:pt idx="257">
                  <c:v>14.07.2023</c:v>
                </c:pt>
                <c:pt idx="258">
                  <c:v>14.07.2023</c:v>
                </c:pt>
                <c:pt idx="259">
                  <c:v>15.07.2023</c:v>
                </c:pt>
                <c:pt idx="260">
                  <c:v>15.07.2023</c:v>
                </c:pt>
                <c:pt idx="261">
                  <c:v>15.07.2023</c:v>
                </c:pt>
                <c:pt idx="262">
                  <c:v>15.07.2023</c:v>
                </c:pt>
                <c:pt idx="263">
                  <c:v>15.07.2023</c:v>
                </c:pt>
                <c:pt idx="264">
                  <c:v>15.07.2023</c:v>
                </c:pt>
                <c:pt idx="265">
                  <c:v>15.07.2023</c:v>
                </c:pt>
                <c:pt idx="266">
                  <c:v>15.07.2023</c:v>
                </c:pt>
                <c:pt idx="267">
                  <c:v>15.07.2023</c:v>
                </c:pt>
                <c:pt idx="268">
                  <c:v>15.07.2023</c:v>
                </c:pt>
                <c:pt idx="269">
                  <c:v>15.07.2023</c:v>
                </c:pt>
                <c:pt idx="270">
                  <c:v>15.07.2023</c:v>
                </c:pt>
                <c:pt idx="271">
                  <c:v>15.07.2023</c:v>
                </c:pt>
                <c:pt idx="272">
                  <c:v>18.07.2023</c:v>
                </c:pt>
                <c:pt idx="273">
                  <c:v>18.07.2023</c:v>
                </c:pt>
                <c:pt idx="274">
                  <c:v>18.07.2023</c:v>
                </c:pt>
                <c:pt idx="275">
                  <c:v>18.07.2023</c:v>
                </c:pt>
                <c:pt idx="276">
                  <c:v>18.07.2023</c:v>
                </c:pt>
                <c:pt idx="277">
                  <c:v>18.07.2023</c:v>
                </c:pt>
                <c:pt idx="278">
                  <c:v>18.07.2023</c:v>
                </c:pt>
                <c:pt idx="279">
                  <c:v>18.07.2023</c:v>
                </c:pt>
                <c:pt idx="280">
                  <c:v>19.07.2023</c:v>
                </c:pt>
                <c:pt idx="281">
                  <c:v>19.07.2023</c:v>
                </c:pt>
                <c:pt idx="282">
                  <c:v>19.07.2023</c:v>
                </c:pt>
                <c:pt idx="283">
                  <c:v>19.07.2023</c:v>
                </c:pt>
                <c:pt idx="284">
                  <c:v>19.07.2023</c:v>
                </c:pt>
                <c:pt idx="285">
                  <c:v>19.07.2023</c:v>
                </c:pt>
                <c:pt idx="286">
                  <c:v>19.07.2023</c:v>
                </c:pt>
                <c:pt idx="287">
                  <c:v>19.07.2023</c:v>
                </c:pt>
                <c:pt idx="288">
                  <c:v>19.07.2023</c:v>
                </c:pt>
                <c:pt idx="289">
                  <c:v>19.07.2023</c:v>
                </c:pt>
                <c:pt idx="290">
                  <c:v>19.07.2023</c:v>
                </c:pt>
                <c:pt idx="291">
                  <c:v>19.07.2023</c:v>
                </c:pt>
                <c:pt idx="292">
                  <c:v>19.07.2023</c:v>
                </c:pt>
                <c:pt idx="293">
                  <c:v>19.07.2023</c:v>
                </c:pt>
                <c:pt idx="294">
                  <c:v>19.07.2023</c:v>
                </c:pt>
                <c:pt idx="295">
                  <c:v>19.07.2023</c:v>
                </c:pt>
                <c:pt idx="296">
                  <c:v>20.07.2023</c:v>
                </c:pt>
                <c:pt idx="297">
                  <c:v>20.07.2023</c:v>
                </c:pt>
                <c:pt idx="298">
                  <c:v>20.07.2023</c:v>
                </c:pt>
                <c:pt idx="299">
                  <c:v>20.07.2023</c:v>
                </c:pt>
                <c:pt idx="300">
                  <c:v>20.07.2023</c:v>
                </c:pt>
                <c:pt idx="301">
                  <c:v>20.07.2023</c:v>
                </c:pt>
                <c:pt idx="302">
                  <c:v>20.07.2023</c:v>
                </c:pt>
                <c:pt idx="303">
                  <c:v>20.07.2023</c:v>
                </c:pt>
                <c:pt idx="304">
                  <c:v>20.07.2023</c:v>
                </c:pt>
                <c:pt idx="305">
                  <c:v>21.07.2023</c:v>
                </c:pt>
                <c:pt idx="306">
                  <c:v>21.07.2023</c:v>
                </c:pt>
                <c:pt idx="307">
                  <c:v>21.07.2023</c:v>
                </c:pt>
                <c:pt idx="308">
                  <c:v>21.07.2023</c:v>
                </c:pt>
                <c:pt idx="309">
                  <c:v>21.07.2023</c:v>
                </c:pt>
                <c:pt idx="310">
                  <c:v>21.07.2023</c:v>
                </c:pt>
                <c:pt idx="311">
                  <c:v>21.07.2023</c:v>
                </c:pt>
                <c:pt idx="312">
                  <c:v>21.07.2023</c:v>
                </c:pt>
                <c:pt idx="313">
                  <c:v>21.07.2023</c:v>
                </c:pt>
                <c:pt idx="314">
                  <c:v>21.07.2023</c:v>
                </c:pt>
                <c:pt idx="315">
                  <c:v>27.07.2023</c:v>
                </c:pt>
                <c:pt idx="316">
                  <c:v>01.08.2023</c:v>
                </c:pt>
                <c:pt idx="317">
                  <c:v>08.08.2023</c:v>
                </c:pt>
                <c:pt idx="318">
                  <c:v>16.08.2023</c:v>
                </c:pt>
                <c:pt idx="319">
                  <c:v>16.08.2023</c:v>
                </c:pt>
                <c:pt idx="320">
                  <c:v>16.08.2023</c:v>
                </c:pt>
                <c:pt idx="321">
                  <c:v>16.08.2023</c:v>
                </c:pt>
                <c:pt idx="322">
                  <c:v>16.08.2023</c:v>
                </c:pt>
                <c:pt idx="323">
                  <c:v>16.08.2023</c:v>
                </c:pt>
                <c:pt idx="324">
                  <c:v>16.08.2023</c:v>
                </c:pt>
                <c:pt idx="325">
                  <c:v>16.08.2023</c:v>
                </c:pt>
                <c:pt idx="326">
                  <c:v>16.08.2023</c:v>
                </c:pt>
                <c:pt idx="327">
                  <c:v>18.08.2023</c:v>
                </c:pt>
                <c:pt idx="328">
                  <c:v>18.08.2023</c:v>
                </c:pt>
                <c:pt idx="329">
                  <c:v>18.08.2023</c:v>
                </c:pt>
                <c:pt idx="330">
                  <c:v>18.08.2023</c:v>
                </c:pt>
                <c:pt idx="331">
                  <c:v>18.08.2023</c:v>
                </c:pt>
                <c:pt idx="332">
                  <c:v>18.08.2023</c:v>
                </c:pt>
                <c:pt idx="333">
                  <c:v>18.08.2023</c:v>
                </c:pt>
                <c:pt idx="334">
                  <c:v>18.08.2023</c:v>
                </c:pt>
                <c:pt idx="335">
                  <c:v>18.08.2023</c:v>
                </c:pt>
                <c:pt idx="336">
                  <c:v>18.08.2023</c:v>
                </c:pt>
                <c:pt idx="337">
                  <c:v>24.08.2023</c:v>
                </c:pt>
                <c:pt idx="338">
                  <c:v>31.08.2023</c:v>
                </c:pt>
                <c:pt idx="339">
                  <c:v>04.09.2023</c:v>
                </c:pt>
                <c:pt idx="340">
                  <c:v>05.09.2023</c:v>
                </c:pt>
                <c:pt idx="341">
                  <c:v>07.09.2023</c:v>
                </c:pt>
                <c:pt idx="342">
                  <c:v>08.09.2023</c:v>
                </c:pt>
                <c:pt idx="343">
                  <c:v>11.09.2023</c:v>
                </c:pt>
                <c:pt idx="344">
                  <c:v>11.09.2023</c:v>
                </c:pt>
                <c:pt idx="345">
                  <c:v>11.09.2023</c:v>
                </c:pt>
                <c:pt idx="346">
                  <c:v>12.09.2023</c:v>
                </c:pt>
                <c:pt idx="347">
                  <c:v>13.09.2023</c:v>
                </c:pt>
                <c:pt idx="348">
                  <c:v>13.09.2023</c:v>
                </c:pt>
                <c:pt idx="349">
                  <c:v>14.09.2023</c:v>
                </c:pt>
                <c:pt idx="350">
                  <c:v>15.09.2023</c:v>
                </c:pt>
                <c:pt idx="351">
                  <c:v>18.09.2023</c:v>
                </c:pt>
                <c:pt idx="352">
                  <c:v>20.09.2023</c:v>
                </c:pt>
                <c:pt idx="353">
                  <c:v>20.09.2023</c:v>
                </c:pt>
                <c:pt idx="354">
                  <c:v>20.09.2023</c:v>
                </c:pt>
                <c:pt idx="355">
                  <c:v>20.09.2023</c:v>
                </c:pt>
                <c:pt idx="356">
                  <c:v>21.09.2023</c:v>
                </c:pt>
                <c:pt idx="357">
                  <c:v>21.09.2023</c:v>
                </c:pt>
                <c:pt idx="358">
                  <c:v>22.09.2023</c:v>
                </c:pt>
                <c:pt idx="359">
                  <c:v>25.09.2023</c:v>
                </c:pt>
                <c:pt idx="360">
                  <c:v>27.09.2023</c:v>
                </c:pt>
                <c:pt idx="361">
                  <c:v>28.09.2023</c:v>
                </c:pt>
                <c:pt idx="362">
                  <c:v>29.09.2023</c:v>
                </c:pt>
                <c:pt idx="363">
                  <c:v>02.10.2023</c:v>
                </c:pt>
                <c:pt idx="364">
                  <c:v>02.10.2023</c:v>
                </c:pt>
                <c:pt idx="365">
                  <c:v>03.10.2023</c:v>
                </c:pt>
                <c:pt idx="366">
                  <c:v>03.10.2023</c:v>
                </c:pt>
                <c:pt idx="367">
                  <c:v>03.10.2023</c:v>
                </c:pt>
                <c:pt idx="368">
                  <c:v>03.10.2023</c:v>
                </c:pt>
                <c:pt idx="369">
                  <c:v>03.10.2023</c:v>
                </c:pt>
                <c:pt idx="370">
                  <c:v>03.10.2023</c:v>
                </c:pt>
                <c:pt idx="371">
                  <c:v>03.10.2023</c:v>
                </c:pt>
                <c:pt idx="372">
                  <c:v>03.10.2023</c:v>
                </c:pt>
                <c:pt idx="373">
                  <c:v>04.10.2023</c:v>
                </c:pt>
                <c:pt idx="374">
                  <c:v>05.10.2023</c:v>
                </c:pt>
                <c:pt idx="375">
                  <c:v>05.10.2023</c:v>
                </c:pt>
                <c:pt idx="376">
                  <c:v>05.10.2023</c:v>
                </c:pt>
                <c:pt idx="377">
                  <c:v>05.10.2023</c:v>
                </c:pt>
                <c:pt idx="378">
                  <c:v>05.10.2023</c:v>
                </c:pt>
                <c:pt idx="379">
                  <c:v>05.10.2023</c:v>
                </c:pt>
                <c:pt idx="380">
                  <c:v>05.10.2023</c:v>
                </c:pt>
                <c:pt idx="381">
                  <c:v>05.10.2023</c:v>
                </c:pt>
                <c:pt idx="382">
                  <c:v>05.10.2023</c:v>
                </c:pt>
                <c:pt idx="383">
                  <c:v>05.10.2023</c:v>
                </c:pt>
                <c:pt idx="384">
                  <c:v>06.10.2023</c:v>
                </c:pt>
                <c:pt idx="385">
                  <c:v>09.10.2023</c:v>
                </c:pt>
                <c:pt idx="386">
                  <c:v>10.10.2023</c:v>
                </c:pt>
                <c:pt idx="387">
                  <c:v>11.10.2023</c:v>
                </c:pt>
                <c:pt idx="388">
                  <c:v>12.10.2023</c:v>
                </c:pt>
                <c:pt idx="389">
                  <c:v>12.10.2023</c:v>
                </c:pt>
                <c:pt idx="390">
                  <c:v>13.10.2023</c:v>
                </c:pt>
                <c:pt idx="391">
                  <c:v>16.10.2023</c:v>
                </c:pt>
                <c:pt idx="392">
                  <c:v>18.10.2023</c:v>
                </c:pt>
                <c:pt idx="393">
                  <c:v>18.10.2023</c:v>
                </c:pt>
                <c:pt idx="394">
                  <c:v>18.10.2023</c:v>
                </c:pt>
                <c:pt idx="395">
                  <c:v>18.10.2023</c:v>
                </c:pt>
                <c:pt idx="396">
                  <c:v>19.10.2023</c:v>
                </c:pt>
                <c:pt idx="397">
                  <c:v>19.10.2023</c:v>
                </c:pt>
                <c:pt idx="398">
                  <c:v>19.10.2023</c:v>
                </c:pt>
                <c:pt idx="399">
                  <c:v>20.10.2023</c:v>
                </c:pt>
                <c:pt idx="400">
                  <c:v>23.10.2023</c:v>
                </c:pt>
                <c:pt idx="401">
                  <c:v>23.10.2023</c:v>
                </c:pt>
                <c:pt idx="402">
                  <c:v>26.10.2023</c:v>
                </c:pt>
                <c:pt idx="403">
                  <c:v>27.10.2023</c:v>
                </c:pt>
                <c:pt idx="404">
                  <c:v>28.10.2023</c:v>
                </c:pt>
                <c:pt idx="405">
                  <c:v>29.10.2023</c:v>
                </c:pt>
                <c:pt idx="406">
                  <c:v>30.10.2023</c:v>
                </c:pt>
                <c:pt idx="407">
                  <c:v>30.10.2023</c:v>
                </c:pt>
                <c:pt idx="408">
                  <c:v>31.10.2023</c:v>
                </c:pt>
                <c:pt idx="409">
                  <c:v>31.10.2023</c:v>
                </c:pt>
                <c:pt idx="410">
                  <c:v>01.11.2023</c:v>
                </c:pt>
                <c:pt idx="411">
                  <c:v>03.11.2023</c:v>
                </c:pt>
                <c:pt idx="412">
                  <c:v>06.11.2023</c:v>
                </c:pt>
                <c:pt idx="413">
                  <c:v>06.11.2023</c:v>
                </c:pt>
                <c:pt idx="414">
                  <c:v>06.11.2023</c:v>
                </c:pt>
                <c:pt idx="415">
                  <c:v>06.11.2023</c:v>
                </c:pt>
                <c:pt idx="416">
                  <c:v>06.11.2023</c:v>
                </c:pt>
                <c:pt idx="417">
                  <c:v>07.11.2023</c:v>
                </c:pt>
                <c:pt idx="418">
                  <c:v>08.11.2023</c:v>
                </c:pt>
                <c:pt idx="419">
                  <c:v>08.11.2023</c:v>
                </c:pt>
                <c:pt idx="420">
                  <c:v>08.11.2023</c:v>
                </c:pt>
                <c:pt idx="421">
                  <c:v>09.11.2023</c:v>
                </c:pt>
                <c:pt idx="422">
                  <c:v>10.11.2023</c:v>
                </c:pt>
                <c:pt idx="423">
                  <c:v>11.11.2023</c:v>
                </c:pt>
                <c:pt idx="424">
                  <c:v>13.11.2023</c:v>
                </c:pt>
                <c:pt idx="425">
                  <c:v>14.11.2023</c:v>
                </c:pt>
                <c:pt idx="426">
                  <c:v>14.11.2023</c:v>
                </c:pt>
                <c:pt idx="427">
                  <c:v>15.11.2023</c:v>
                </c:pt>
                <c:pt idx="428">
                  <c:v>16.11.2023</c:v>
                </c:pt>
                <c:pt idx="429">
                  <c:v>17.11.2023</c:v>
                </c:pt>
                <c:pt idx="430">
                  <c:v>18.11.2023</c:v>
                </c:pt>
                <c:pt idx="431">
                  <c:v>20.11.2023</c:v>
                </c:pt>
                <c:pt idx="432">
                  <c:v>21.11.2023</c:v>
                </c:pt>
                <c:pt idx="433">
                  <c:v>21.11.2023</c:v>
                </c:pt>
                <c:pt idx="434">
                  <c:v>21.11.2023</c:v>
                </c:pt>
                <c:pt idx="435">
                  <c:v>22.11.2023</c:v>
                </c:pt>
                <c:pt idx="436">
                  <c:v>23.11.2023</c:v>
                </c:pt>
                <c:pt idx="437">
                  <c:v>24.11.2023</c:v>
                </c:pt>
                <c:pt idx="438">
                  <c:v>24.11.2023</c:v>
                </c:pt>
                <c:pt idx="439">
                  <c:v>25.11.2023</c:v>
                </c:pt>
                <c:pt idx="440">
                  <c:v>27.11.2023</c:v>
                </c:pt>
                <c:pt idx="441">
                  <c:v>27.11.2023</c:v>
                </c:pt>
                <c:pt idx="442">
                  <c:v>27.11.2023</c:v>
                </c:pt>
                <c:pt idx="443">
                  <c:v>27.11.2023</c:v>
                </c:pt>
                <c:pt idx="444">
                  <c:v>28.11.2023</c:v>
                </c:pt>
                <c:pt idx="445">
                  <c:v>29.11.2023</c:v>
                </c:pt>
                <c:pt idx="446">
                  <c:v>30.11.2023</c:v>
                </c:pt>
                <c:pt idx="447">
                  <c:v>01.12.2023</c:v>
                </c:pt>
                <c:pt idx="448">
                  <c:v>02.12.2023</c:v>
                </c:pt>
                <c:pt idx="449">
                  <c:v>04.12.2023</c:v>
                </c:pt>
                <c:pt idx="450">
                  <c:v>05.12.2023</c:v>
                </c:pt>
                <c:pt idx="451">
                  <c:v>06.12.2023</c:v>
                </c:pt>
                <c:pt idx="452">
                  <c:v>07.12.2023</c:v>
                </c:pt>
              </c:strCache>
            </c:strRef>
          </c:cat>
          <c:val>
            <c:numRef>
              <c:f>Sheet1!$B$2:$B$454</c:f>
              <c:numCache>
                <c:formatCode>General</c:formatCode>
                <c:ptCount val="453"/>
                <c:pt idx="0">
                  <c:v>3255</c:v>
                </c:pt>
                <c:pt idx="1">
                  <c:v>2175</c:v>
                </c:pt>
                <c:pt idx="2">
                  <c:v>1799</c:v>
                </c:pt>
                <c:pt idx="3">
                  <c:v>1644</c:v>
                </c:pt>
                <c:pt idx="4">
                  <c:v>1465</c:v>
                </c:pt>
                <c:pt idx="5">
                  <c:v>1497</c:v>
                </c:pt>
                <c:pt idx="6">
                  <c:v>1370</c:v>
                </c:pt>
                <c:pt idx="7">
                  <c:v>1412</c:v>
                </c:pt>
                <c:pt idx="8">
                  <c:v>1338</c:v>
                </c:pt>
                <c:pt idx="9">
                  <c:v>3274</c:v>
                </c:pt>
                <c:pt idx="10">
                  <c:v>2392</c:v>
                </c:pt>
                <c:pt idx="11">
                  <c:v>2152</c:v>
                </c:pt>
                <c:pt idx="12">
                  <c:v>2411</c:v>
                </c:pt>
                <c:pt idx="13">
                  <c:v>2252</c:v>
                </c:pt>
                <c:pt idx="14">
                  <c:v>3461</c:v>
                </c:pt>
                <c:pt idx="15">
                  <c:v>2796</c:v>
                </c:pt>
                <c:pt idx="16">
                  <c:v>3349</c:v>
                </c:pt>
                <c:pt idx="17">
                  <c:v>2676</c:v>
                </c:pt>
                <c:pt idx="18">
                  <c:v>3499</c:v>
                </c:pt>
                <c:pt idx="19">
                  <c:v>2784</c:v>
                </c:pt>
                <c:pt idx="20">
                  <c:v>3131</c:v>
                </c:pt>
                <c:pt idx="21">
                  <c:v>2459</c:v>
                </c:pt>
                <c:pt idx="22">
                  <c:v>3583</c:v>
                </c:pt>
                <c:pt idx="23">
                  <c:v>3751</c:v>
                </c:pt>
                <c:pt idx="24">
                  <c:v>6128</c:v>
                </c:pt>
                <c:pt idx="25">
                  <c:v>2723</c:v>
                </c:pt>
                <c:pt idx="26">
                  <c:v>2586</c:v>
                </c:pt>
                <c:pt idx="27">
                  <c:v>3783</c:v>
                </c:pt>
                <c:pt idx="28">
                  <c:v>3178</c:v>
                </c:pt>
                <c:pt idx="29">
                  <c:v>3245</c:v>
                </c:pt>
                <c:pt idx="30">
                  <c:v>4219</c:v>
                </c:pt>
                <c:pt idx="31">
                  <c:v>3802</c:v>
                </c:pt>
                <c:pt idx="32">
                  <c:v>4785</c:v>
                </c:pt>
                <c:pt idx="33">
                  <c:v>2573</c:v>
                </c:pt>
                <c:pt idx="34">
                  <c:v>3444</c:v>
                </c:pt>
                <c:pt idx="35">
                  <c:v>9544</c:v>
                </c:pt>
                <c:pt idx="36">
                  <c:v>4365</c:v>
                </c:pt>
                <c:pt idx="37">
                  <c:v>4315</c:v>
                </c:pt>
                <c:pt idx="38">
                  <c:v>3596</c:v>
                </c:pt>
                <c:pt idx="39">
                  <c:v>3235</c:v>
                </c:pt>
                <c:pt idx="40">
                  <c:v>8307</c:v>
                </c:pt>
                <c:pt idx="41">
                  <c:v>4196</c:v>
                </c:pt>
                <c:pt idx="42">
                  <c:v>3690</c:v>
                </c:pt>
                <c:pt idx="43">
                  <c:v>5218</c:v>
                </c:pt>
                <c:pt idx="44">
                  <c:v>4443</c:v>
                </c:pt>
                <c:pt idx="45">
                  <c:v>3950</c:v>
                </c:pt>
                <c:pt idx="46">
                  <c:v>3164</c:v>
                </c:pt>
                <c:pt idx="47">
                  <c:v>3345</c:v>
                </c:pt>
                <c:pt idx="48">
                  <c:v>4443</c:v>
                </c:pt>
                <c:pt idx="49">
                  <c:v>3088</c:v>
                </c:pt>
                <c:pt idx="50">
                  <c:v>3479</c:v>
                </c:pt>
                <c:pt idx="51">
                  <c:v>3386</c:v>
                </c:pt>
                <c:pt idx="52">
                  <c:v>3010</c:v>
                </c:pt>
                <c:pt idx="53">
                  <c:v>3050</c:v>
                </c:pt>
                <c:pt idx="54">
                  <c:v>2751</c:v>
                </c:pt>
                <c:pt idx="55">
                  <c:v>2640</c:v>
                </c:pt>
                <c:pt idx="56">
                  <c:v>3702</c:v>
                </c:pt>
                <c:pt idx="57">
                  <c:v>5584</c:v>
                </c:pt>
                <c:pt idx="58">
                  <c:v>2815</c:v>
                </c:pt>
                <c:pt idx="59">
                  <c:v>2409</c:v>
                </c:pt>
                <c:pt idx="60">
                  <c:v>4496</c:v>
                </c:pt>
                <c:pt idx="61">
                  <c:v>3508</c:v>
                </c:pt>
                <c:pt idx="62">
                  <c:v>2925</c:v>
                </c:pt>
                <c:pt idx="63">
                  <c:v>3638</c:v>
                </c:pt>
                <c:pt idx="64">
                  <c:v>567</c:v>
                </c:pt>
                <c:pt idx="65">
                  <c:v>6436</c:v>
                </c:pt>
                <c:pt idx="66">
                  <c:v>4417</c:v>
                </c:pt>
                <c:pt idx="67">
                  <c:v>6473</c:v>
                </c:pt>
                <c:pt idx="68">
                  <c:v>6109</c:v>
                </c:pt>
                <c:pt idx="69">
                  <c:v>5878</c:v>
                </c:pt>
                <c:pt idx="70">
                  <c:v>5632</c:v>
                </c:pt>
                <c:pt idx="71">
                  <c:v>5503</c:v>
                </c:pt>
                <c:pt idx="72">
                  <c:v>5375</c:v>
                </c:pt>
                <c:pt idx="73">
                  <c:v>1439</c:v>
                </c:pt>
                <c:pt idx="74">
                  <c:v>7213</c:v>
                </c:pt>
                <c:pt idx="75">
                  <c:v>6732</c:v>
                </c:pt>
                <c:pt idx="76">
                  <c:v>6399</c:v>
                </c:pt>
                <c:pt idx="77">
                  <c:v>6189</c:v>
                </c:pt>
                <c:pt idx="78">
                  <c:v>5963</c:v>
                </c:pt>
                <c:pt idx="79">
                  <c:v>5713</c:v>
                </c:pt>
                <c:pt idx="80">
                  <c:v>7252</c:v>
                </c:pt>
                <c:pt idx="81">
                  <c:v>6303</c:v>
                </c:pt>
                <c:pt idx="82">
                  <c:v>6634</c:v>
                </c:pt>
                <c:pt idx="83">
                  <c:v>6147</c:v>
                </c:pt>
                <c:pt idx="84">
                  <c:v>4752</c:v>
                </c:pt>
                <c:pt idx="85">
                  <c:v>5814</c:v>
                </c:pt>
                <c:pt idx="86">
                  <c:v>5338</c:v>
                </c:pt>
                <c:pt idx="87">
                  <c:v>5143</c:v>
                </c:pt>
                <c:pt idx="88">
                  <c:v>5022</c:v>
                </c:pt>
                <c:pt idx="89">
                  <c:v>5023</c:v>
                </c:pt>
                <c:pt idx="90">
                  <c:v>4933</c:v>
                </c:pt>
                <c:pt idx="91">
                  <c:v>4915</c:v>
                </c:pt>
                <c:pt idx="92">
                  <c:v>4782</c:v>
                </c:pt>
                <c:pt idx="93">
                  <c:v>3047</c:v>
                </c:pt>
                <c:pt idx="94">
                  <c:v>2535</c:v>
                </c:pt>
                <c:pt idx="95">
                  <c:v>3648</c:v>
                </c:pt>
                <c:pt idx="96">
                  <c:v>3014</c:v>
                </c:pt>
                <c:pt idx="97">
                  <c:v>2678</c:v>
                </c:pt>
                <c:pt idx="98">
                  <c:v>2525</c:v>
                </c:pt>
                <c:pt idx="99">
                  <c:v>2456</c:v>
                </c:pt>
                <c:pt idx="100">
                  <c:v>2609</c:v>
                </c:pt>
                <c:pt idx="101">
                  <c:v>2896</c:v>
                </c:pt>
                <c:pt idx="102">
                  <c:v>1796</c:v>
                </c:pt>
                <c:pt idx="103">
                  <c:v>2738</c:v>
                </c:pt>
                <c:pt idx="104">
                  <c:v>2531</c:v>
                </c:pt>
                <c:pt idx="105">
                  <c:v>1853</c:v>
                </c:pt>
                <c:pt idx="106">
                  <c:v>1588</c:v>
                </c:pt>
                <c:pt idx="107">
                  <c:v>1691</c:v>
                </c:pt>
                <c:pt idx="108">
                  <c:v>2144</c:v>
                </c:pt>
                <c:pt idx="109">
                  <c:v>1902</c:v>
                </c:pt>
                <c:pt idx="110">
                  <c:v>1796</c:v>
                </c:pt>
                <c:pt idx="111">
                  <c:v>2149</c:v>
                </c:pt>
                <c:pt idx="112">
                  <c:v>2946</c:v>
                </c:pt>
                <c:pt idx="113">
                  <c:v>2161</c:v>
                </c:pt>
                <c:pt idx="114">
                  <c:v>7049</c:v>
                </c:pt>
                <c:pt idx="115">
                  <c:v>5509</c:v>
                </c:pt>
                <c:pt idx="116">
                  <c:v>4913</c:v>
                </c:pt>
                <c:pt idx="117">
                  <c:v>4694</c:v>
                </c:pt>
                <c:pt idx="118">
                  <c:v>4259</c:v>
                </c:pt>
                <c:pt idx="119">
                  <c:v>3815</c:v>
                </c:pt>
                <c:pt idx="120">
                  <c:v>3731</c:v>
                </c:pt>
                <c:pt idx="121">
                  <c:v>3625</c:v>
                </c:pt>
                <c:pt idx="122">
                  <c:v>3540</c:v>
                </c:pt>
                <c:pt idx="123">
                  <c:v>3434</c:v>
                </c:pt>
                <c:pt idx="124">
                  <c:v>2871</c:v>
                </c:pt>
                <c:pt idx="125">
                  <c:v>3197</c:v>
                </c:pt>
                <c:pt idx="126">
                  <c:v>2146</c:v>
                </c:pt>
                <c:pt idx="127">
                  <c:v>1834</c:v>
                </c:pt>
                <c:pt idx="128">
                  <c:v>2788</c:v>
                </c:pt>
                <c:pt idx="129">
                  <c:v>3108</c:v>
                </c:pt>
                <c:pt idx="130">
                  <c:v>2946</c:v>
                </c:pt>
                <c:pt idx="131">
                  <c:v>2855</c:v>
                </c:pt>
                <c:pt idx="132">
                  <c:v>2888</c:v>
                </c:pt>
                <c:pt idx="133">
                  <c:v>3019</c:v>
                </c:pt>
                <c:pt idx="134">
                  <c:v>3429</c:v>
                </c:pt>
                <c:pt idx="135">
                  <c:v>3360</c:v>
                </c:pt>
                <c:pt idx="136">
                  <c:v>2335</c:v>
                </c:pt>
                <c:pt idx="137">
                  <c:v>2042</c:v>
                </c:pt>
                <c:pt idx="138">
                  <c:v>1601</c:v>
                </c:pt>
                <c:pt idx="139">
                  <c:v>5745</c:v>
                </c:pt>
                <c:pt idx="140">
                  <c:v>3666</c:v>
                </c:pt>
                <c:pt idx="141">
                  <c:v>3392</c:v>
                </c:pt>
                <c:pt idx="142">
                  <c:v>3221</c:v>
                </c:pt>
                <c:pt idx="143">
                  <c:v>0</c:v>
                </c:pt>
                <c:pt idx="144">
                  <c:v>3121</c:v>
                </c:pt>
                <c:pt idx="145">
                  <c:v>3058</c:v>
                </c:pt>
                <c:pt idx="146">
                  <c:v>2948</c:v>
                </c:pt>
                <c:pt idx="147">
                  <c:v>3121</c:v>
                </c:pt>
                <c:pt idx="148">
                  <c:v>2936</c:v>
                </c:pt>
                <c:pt idx="149">
                  <c:v>2568</c:v>
                </c:pt>
                <c:pt idx="150">
                  <c:v>886</c:v>
                </c:pt>
                <c:pt idx="151">
                  <c:v>3486</c:v>
                </c:pt>
                <c:pt idx="152">
                  <c:v>3154</c:v>
                </c:pt>
                <c:pt idx="153">
                  <c:v>3003</c:v>
                </c:pt>
                <c:pt idx="154">
                  <c:v>2816</c:v>
                </c:pt>
                <c:pt idx="155">
                  <c:v>1723</c:v>
                </c:pt>
                <c:pt idx="156">
                  <c:v>6113</c:v>
                </c:pt>
                <c:pt idx="157">
                  <c:v>5496</c:v>
                </c:pt>
                <c:pt idx="158">
                  <c:v>5288</c:v>
                </c:pt>
                <c:pt idx="159">
                  <c:v>5128</c:v>
                </c:pt>
                <c:pt idx="160">
                  <c:v>4997</c:v>
                </c:pt>
                <c:pt idx="161">
                  <c:v>4848</c:v>
                </c:pt>
                <c:pt idx="162">
                  <c:v>4734</c:v>
                </c:pt>
                <c:pt idx="163">
                  <c:v>4724</c:v>
                </c:pt>
                <c:pt idx="164">
                  <c:v>4616</c:v>
                </c:pt>
                <c:pt idx="165">
                  <c:v>4532</c:v>
                </c:pt>
                <c:pt idx="166">
                  <c:v>4496</c:v>
                </c:pt>
                <c:pt idx="167">
                  <c:v>4391</c:v>
                </c:pt>
                <c:pt idx="168">
                  <c:v>4434</c:v>
                </c:pt>
                <c:pt idx="169">
                  <c:v>4391</c:v>
                </c:pt>
                <c:pt idx="170">
                  <c:v>4259</c:v>
                </c:pt>
                <c:pt idx="171">
                  <c:v>2656</c:v>
                </c:pt>
                <c:pt idx="172">
                  <c:v>6302</c:v>
                </c:pt>
                <c:pt idx="173">
                  <c:v>5732</c:v>
                </c:pt>
                <c:pt idx="174">
                  <c:v>5368</c:v>
                </c:pt>
                <c:pt idx="175">
                  <c:v>5128</c:v>
                </c:pt>
                <c:pt idx="176">
                  <c:v>4714</c:v>
                </c:pt>
                <c:pt idx="177">
                  <c:v>2623</c:v>
                </c:pt>
                <c:pt idx="178">
                  <c:v>2249</c:v>
                </c:pt>
                <c:pt idx="179">
                  <c:v>2030</c:v>
                </c:pt>
                <c:pt idx="180">
                  <c:v>2711</c:v>
                </c:pt>
                <c:pt idx="181">
                  <c:v>2370</c:v>
                </c:pt>
                <c:pt idx="182">
                  <c:v>2190</c:v>
                </c:pt>
                <c:pt idx="183">
                  <c:v>1859</c:v>
                </c:pt>
                <c:pt idx="184">
                  <c:v>2057</c:v>
                </c:pt>
                <c:pt idx="185">
                  <c:v>1654</c:v>
                </c:pt>
                <c:pt idx="186">
                  <c:v>2921</c:v>
                </c:pt>
                <c:pt idx="187">
                  <c:v>4068</c:v>
                </c:pt>
                <c:pt idx="188">
                  <c:v>3697</c:v>
                </c:pt>
                <c:pt idx="189">
                  <c:v>3783</c:v>
                </c:pt>
                <c:pt idx="190">
                  <c:v>3547</c:v>
                </c:pt>
                <c:pt idx="191">
                  <c:v>3418</c:v>
                </c:pt>
                <c:pt idx="192">
                  <c:v>3294</c:v>
                </c:pt>
                <c:pt idx="193">
                  <c:v>3237</c:v>
                </c:pt>
                <c:pt idx="194">
                  <c:v>3150</c:v>
                </c:pt>
                <c:pt idx="195">
                  <c:v>3087</c:v>
                </c:pt>
                <c:pt idx="196">
                  <c:v>3275</c:v>
                </c:pt>
                <c:pt idx="197">
                  <c:v>3103</c:v>
                </c:pt>
                <c:pt idx="198">
                  <c:v>4417</c:v>
                </c:pt>
                <c:pt idx="199">
                  <c:v>3867</c:v>
                </c:pt>
                <c:pt idx="200">
                  <c:v>3739</c:v>
                </c:pt>
                <c:pt idx="201">
                  <c:v>3636</c:v>
                </c:pt>
                <c:pt idx="202">
                  <c:v>3607</c:v>
                </c:pt>
                <c:pt idx="203">
                  <c:v>3527</c:v>
                </c:pt>
                <c:pt idx="204">
                  <c:v>3482</c:v>
                </c:pt>
                <c:pt idx="205">
                  <c:v>3461</c:v>
                </c:pt>
                <c:pt idx="206">
                  <c:v>3391</c:v>
                </c:pt>
                <c:pt idx="207">
                  <c:v>3412</c:v>
                </c:pt>
                <c:pt idx="208">
                  <c:v>3376</c:v>
                </c:pt>
                <c:pt idx="209">
                  <c:v>3299</c:v>
                </c:pt>
                <c:pt idx="210">
                  <c:v>3289</c:v>
                </c:pt>
                <c:pt idx="211">
                  <c:v>3216</c:v>
                </c:pt>
                <c:pt idx="212">
                  <c:v>2444</c:v>
                </c:pt>
                <c:pt idx="213">
                  <c:v>4631</c:v>
                </c:pt>
                <c:pt idx="214">
                  <c:v>4010</c:v>
                </c:pt>
                <c:pt idx="215">
                  <c:v>3757</c:v>
                </c:pt>
                <c:pt idx="216">
                  <c:v>3612</c:v>
                </c:pt>
                <c:pt idx="217">
                  <c:v>3439</c:v>
                </c:pt>
                <c:pt idx="218">
                  <c:v>3381</c:v>
                </c:pt>
                <c:pt idx="219">
                  <c:v>3299</c:v>
                </c:pt>
                <c:pt idx="220">
                  <c:v>3230</c:v>
                </c:pt>
                <c:pt idx="221">
                  <c:v>1575</c:v>
                </c:pt>
                <c:pt idx="222">
                  <c:v>2619</c:v>
                </c:pt>
                <c:pt idx="223">
                  <c:v>1941</c:v>
                </c:pt>
                <c:pt idx="224">
                  <c:v>2722</c:v>
                </c:pt>
                <c:pt idx="225">
                  <c:v>3036</c:v>
                </c:pt>
                <c:pt idx="226">
                  <c:v>2549</c:v>
                </c:pt>
                <c:pt idx="227">
                  <c:v>2376</c:v>
                </c:pt>
                <c:pt idx="228">
                  <c:v>2288</c:v>
                </c:pt>
                <c:pt idx="229">
                  <c:v>2196</c:v>
                </c:pt>
                <c:pt idx="230">
                  <c:v>2155</c:v>
                </c:pt>
                <c:pt idx="231">
                  <c:v>2099</c:v>
                </c:pt>
                <c:pt idx="232">
                  <c:v>2063</c:v>
                </c:pt>
                <c:pt idx="233">
                  <c:v>2057</c:v>
                </c:pt>
                <c:pt idx="234">
                  <c:v>2027</c:v>
                </c:pt>
                <c:pt idx="235">
                  <c:v>1995</c:v>
                </c:pt>
                <c:pt idx="236">
                  <c:v>2033</c:v>
                </c:pt>
                <c:pt idx="237">
                  <c:v>2014</c:v>
                </c:pt>
                <c:pt idx="238">
                  <c:v>1985</c:v>
                </c:pt>
                <c:pt idx="239">
                  <c:v>2007</c:v>
                </c:pt>
                <c:pt idx="240">
                  <c:v>2148</c:v>
                </c:pt>
                <c:pt idx="241">
                  <c:v>3100</c:v>
                </c:pt>
                <c:pt idx="242">
                  <c:v>4795</c:v>
                </c:pt>
                <c:pt idx="243">
                  <c:v>4219</c:v>
                </c:pt>
                <c:pt idx="244">
                  <c:v>3982</c:v>
                </c:pt>
                <c:pt idx="245">
                  <c:v>3854</c:v>
                </c:pt>
                <c:pt idx="246">
                  <c:v>3624</c:v>
                </c:pt>
                <c:pt idx="247">
                  <c:v>3821</c:v>
                </c:pt>
                <c:pt idx="248">
                  <c:v>3913</c:v>
                </c:pt>
                <c:pt idx="249">
                  <c:v>3532</c:v>
                </c:pt>
                <c:pt idx="250">
                  <c:v>3340</c:v>
                </c:pt>
                <c:pt idx="251">
                  <c:v>3211</c:v>
                </c:pt>
                <c:pt idx="252">
                  <c:v>3122</c:v>
                </c:pt>
                <c:pt idx="253">
                  <c:v>3072</c:v>
                </c:pt>
                <c:pt idx="254">
                  <c:v>3028</c:v>
                </c:pt>
                <c:pt idx="255">
                  <c:v>3113</c:v>
                </c:pt>
                <c:pt idx="256">
                  <c:v>3428</c:v>
                </c:pt>
                <c:pt idx="257">
                  <c:v>3360</c:v>
                </c:pt>
                <c:pt idx="258">
                  <c:v>4030</c:v>
                </c:pt>
                <c:pt idx="259">
                  <c:v>6104</c:v>
                </c:pt>
                <c:pt idx="260">
                  <c:v>5528</c:v>
                </c:pt>
                <c:pt idx="261">
                  <c:v>5241</c:v>
                </c:pt>
                <c:pt idx="262">
                  <c:v>5053</c:v>
                </c:pt>
                <c:pt idx="263">
                  <c:v>4937</c:v>
                </c:pt>
                <c:pt idx="264">
                  <c:v>4855</c:v>
                </c:pt>
                <c:pt idx="265">
                  <c:v>4779</c:v>
                </c:pt>
                <c:pt idx="266">
                  <c:v>4705</c:v>
                </c:pt>
                <c:pt idx="267">
                  <c:v>4681</c:v>
                </c:pt>
                <c:pt idx="268">
                  <c:v>4579</c:v>
                </c:pt>
                <c:pt idx="269">
                  <c:v>4565</c:v>
                </c:pt>
                <c:pt idx="270">
                  <c:v>4514</c:v>
                </c:pt>
                <c:pt idx="271">
                  <c:v>4329</c:v>
                </c:pt>
                <c:pt idx="272">
                  <c:v>7008</c:v>
                </c:pt>
                <c:pt idx="273">
                  <c:v>6287</c:v>
                </c:pt>
                <c:pt idx="274">
                  <c:v>6000</c:v>
                </c:pt>
                <c:pt idx="275">
                  <c:v>5784</c:v>
                </c:pt>
                <c:pt idx="276">
                  <c:v>5627</c:v>
                </c:pt>
                <c:pt idx="277">
                  <c:v>5504</c:v>
                </c:pt>
                <c:pt idx="278">
                  <c:v>5381</c:v>
                </c:pt>
                <c:pt idx="279">
                  <c:v>5197</c:v>
                </c:pt>
                <c:pt idx="280">
                  <c:v>7110</c:v>
                </c:pt>
                <c:pt idx="281">
                  <c:v>6609</c:v>
                </c:pt>
                <c:pt idx="282">
                  <c:v>6362</c:v>
                </c:pt>
                <c:pt idx="283">
                  <c:v>6173</c:v>
                </c:pt>
                <c:pt idx="284">
                  <c:v>6071</c:v>
                </c:pt>
                <c:pt idx="285">
                  <c:v>5910</c:v>
                </c:pt>
                <c:pt idx="286">
                  <c:v>5807</c:v>
                </c:pt>
                <c:pt idx="287">
                  <c:v>5739</c:v>
                </c:pt>
                <c:pt idx="288">
                  <c:v>5657</c:v>
                </c:pt>
                <c:pt idx="289">
                  <c:v>5604</c:v>
                </c:pt>
                <c:pt idx="290">
                  <c:v>5500</c:v>
                </c:pt>
                <c:pt idx="291">
                  <c:v>5458</c:v>
                </c:pt>
                <c:pt idx="292">
                  <c:v>5348</c:v>
                </c:pt>
                <c:pt idx="293">
                  <c:v>4981</c:v>
                </c:pt>
                <c:pt idx="294">
                  <c:v>4938</c:v>
                </c:pt>
                <c:pt idx="295">
                  <c:v>5177</c:v>
                </c:pt>
                <c:pt idx="296">
                  <c:v>7278</c:v>
                </c:pt>
                <c:pt idx="297">
                  <c:v>6692</c:v>
                </c:pt>
                <c:pt idx="298">
                  <c:v>6376</c:v>
                </c:pt>
                <c:pt idx="299">
                  <c:v>6190</c:v>
                </c:pt>
                <c:pt idx="300">
                  <c:v>6043</c:v>
                </c:pt>
                <c:pt idx="301">
                  <c:v>5908</c:v>
                </c:pt>
                <c:pt idx="302">
                  <c:v>5786</c:v>
                </c:pt>
                <c:pt idx="303">
                  <c:v>5714</c:v>
                </c:pt>
                <c:pt idx="304">
                  <c:v>5604</c:v>
                </c:pt>
                <c:pt idx="305">
                  <c:v>8356</c:v>
                </c:pt>
                <c:pt idx="306">
                  <c:v>7676</c:v>
                </c:pt>
                <c:pt idx="307">
                  <c:v>7375</c:v>
                </c:pt>
                <c:pt idx="308">
                  <c:v>7225</c:v>
                </c:pt>
                <c:pt idx="309">
                  <c:v>7034</c:v>
                </c:pt>
                <c:pt idx="310">
                  <c:v>6884</c:v>
                </c:pt>
                <c:pt idx="311">
                  <c:v>6622</c:v>
                </c:pt>
                <c:pt idx="312">
                  <c:v>6660</c:v>
                </c:pt>
                <c:pt idx="313">
                  <c:v>6764</c:v>
                </c:pt>
                <c:pt idx="314">
                  <c:v>6481</c:v>
                </c:pt>
                <c:pt idx="315">
                  <c:v>3270</c:v>
                </c:pt>
                <c:pt idx="316">
                  <c:v>3506</c:v>
                </c:pt>
                <c:pt idx="317">
                  <c:v>5467</c:v>
                </c:pt>
                <c:pt idx="318">
                  <c:v>5552</c:v>
                </c:pt>
                <c:pt idx="319">
                  <c:v>4796</c:v>
                </c:pt>
                <c:pt idx="320">
                  <c:v>4515</c:v>
                </c:pt>
                <c:pt idx="321">
                  <c:v>4196</c:v>
                </c:pt>
                <c:pt idx="322">
                  <c:v>4010</c:v>
                </c:pt>
                <c:pt idx="323">
                  <c:v>3827</c:v>
                </c:pt>
                <c:pt idx="324">
                  <c:v>3660</c:v>
                </c:pt>
                <c:pt idx="325">
                  <c:v>3578</c:v>
                </c:pt>
                <c:pt idx="326">
                  <c:v>3572</c:v>
                </c:pt>
                <c:pt idx="327">
                  <c:v>3555</c:v>
                </c:pt>
                <c:pt idx="328">
                  <c:v>2980</c:v>
                </c:pt>
                <c:pt idx="329">
                  <c:v>2616</c:v>
                </c:pt>
                <c:pt idx="330">
                  <c:v>2466</c:v>
                </c:pt>
                <c:pt idx="331">
                  <c:v>2240</c:v>
                </c:pt>
                <c:pt idx="332">
                  <c:v>2158</c:v>
                </c:pt>
                <c:pt idx="333">
                  <c:v>2063</c:v>
                </c:pt>
                <c:pt idx="334">
                  <c:v>2130</c:v>
                </c:pt>
                <c:pt idx="335">
                  <c:v>2022</c:v>
                </c:pt>
                <c:pt idx="336">
                  <c:v>1953</c:v>
                </c:pt>
                <c:pt idx="337">
                  <c:v>5405</c:v>
                </c:pt>
                <c:pt idx="338">
                  <c:v>4754</c:v>
                </c:pt>
                <c:pt idx="339">
                  <c:v>3099</c:v>
                </c:pt>
                <c:pt idx="340">
                  <c:v>4211</c:v>
                </c:pt>
                <c:pt idx="341">
                  <c:v>3815</c:v>
                </c:pt>
                <c:pt idx="342">
                  <c:v>5098</c:v>
                </c:pt>
                <c:pt idx="343">
                  <c:v>2601</c:v>
                </c:pt>
                <c:pt idx="344">
                  <c:v>2194</c:v>
                </c:pt>
                <c:pt idx="345">
                  <c:v>1835</c:v>
                </c:pt>
                <c:pt idx="346">
                  <c:v>4211</c:v>
                </c:pt>
                <c:pt idx="347">
                  <c:v>3334</c:v>
                </c:pt>
                <c:pt idx="348">
                  <c:v>2819</c:v>
                </c:pt>
                <c:pt idx="349">
                  <c:v>5716</c:v>
                </c:pt>
                <c:pt idx="350">
                  <c:v>6438</c:v>
                </c:pt>
                <c:pt idx="351">
                  <c:v>3605</c:v>
                </c:pt>
                <c:pt idx="352">
                  <c:v>3975</c:v>
                </c:pt>
                <c:pt idx="353">
                  <c:v>3423</c:v>
                </c:pt>
                <c:pt idx="354">
                  <c:v>3182</c:v>
                </c:pt>
                <c:pt idx="355">
                  <c:v>2976</c:v>
                </c:pt>
                <c:pt idx="356">
                  <c:v>3907</c:v>
                </c:pt>
                <c:pt idx="357">
                  <c:v>3294</c:v>
                </c:pt>
                <c:pt idx="358">
                  <c:v>4408</c:v>
                </c:pt>
                <c:pt idx="359">
                  <c:v>4417</c:v>
                </c:pt>
                <c:pt idx="360">
                  <c:v>2788</c:v>
                </c:pt>
                <c:pt idx="361">
                  <c:v>3867</c:v>
                </c:pt>
                <c:pt idx="362">
                  <c:v>4227</c:v>
                </c:pt>
                <c:pt idx="363">
                  <c:v>3714</c:v>
                </c:pt>
                <c:pt idx="364">
                  <c:v>3107</c:v>
                </c:pt>
                <c:pt idx="365">
                  <c:v>2976</c:v>
                </c:pt>
                <c:pt idx="366">
                  <c:v>2447</c:v>
                </c:pt>
                <c:pt idx="367">
                  <c:v>2933</c:v>
                </c:pt>
                <c:pt idx="368">
                  <c:v>2765</c:v>
                </c:pt>
                <c:pt idx="369">
                  <c:v>2685</c:v>
                </c:pt>
                <c:pt idx="370">
                  <c:v>2607</c:v>
                </c:pt>
                <c:pt idx="371">
                  <c:v>2561</c:v>
                </c:pt>
                <c:pt idx="372">
                  <c:v>2502</c:v>
                </c:pt>
                <c:pt idx="373">
                  <c:v>3893</c:v>
                </c:pt>
                <c:pt idx="374">
                  <c:v>3319</c:v>
                </c:pt>
                <c:pt idx="375">
                  <c:v>3329</c:v>
                </c:pt>
                <c:pt idx="376">
                  <c:v>2921</c:v>
                </c:pt>
                <c:pt idx="377">
                  <c:v>2765</c:v>
                </c:pt>
                <c:pt idx="378">
                  <c:v>2659</c:v>
                </c:pt>
                <c:pt idx="379">
                  <c:v>2591</c:v>
                </c:pt>
                <c:pt idx="380">
                  <c:v>2514</c:v>
                </c:pt>
                <c:pt idx="381">
                  <c:v>2450</c:v>
                </c:pt>
                <c:pt idx="382">
                  <c:v>2373</c:v>
                </c:pt>
                <c:pt idx="383">
                  <c:v>2285</c:v>
                </c:pt>
                <c:pt idx="384">
                  <c:v>3377</c:v>
                </c:pt>
                <c:pt idx="385">
                  <c:v>6915</c:v>
                </c:pt>
                <c:pt idx="386">
                  <c:v>6707</c:v>
                </c:pt>
                <c:pt idx="387">
                  <c:v>3595</c:v>
                </c:pt>
                <c:pt idx="388">
                  <c:v>5390</c:v>
                </c:pt>
                <c:pt idx="389">
                  <c:v>3655</c:v>
                </c:pt>
                <c:pt idx="390">
                  <c:v>3154</c:v>
                </c:pt>
                <c:pt idx="391">
                  <c:v>2954</c:v>
                </c:pt>
                <c:pt idx="392">
                  <c:v>0</c:v>
                </c:pt>
                <c:pt idx="393">
                  <c:v>0</c:v>
                </c:pt>
                <c:pt idx="394">
                  <c:v>3461</c:v>
                </c:pt>
                <c:pt idx="395">
                  <c:v>2563</c:v>
                </c:pt>
                <c:pt idx="396">
                  <c:v>2723</c:v>
                </c:pt>
                <c:pt idx="397">
                  <c:v>740</c:v>
                </c:pt>
                <c:pt idx="398">
                  <c:v>2823</c:v>
                </c:pt>
                <c:pt idx="399">
                  <c:v>2973</c:v>
                </c:pt>
                <c:pt idx="400">
                  <c:v>3840</c:v>
                </c:pt>
                <c:pt idx="401">
                  <c:v>3340</c:v>
                </c:pt>
                <c:pt idx="402">
                  <c:v>2563</c:v>
                </c:pt>
                <c:pt idx="403">
                  <c:v>3085</c:v>
                </c:pt>
                <c:pt idx="404">
                  <c:v>3032</c:v>
                </c:pt>
                <c:pt idx="405">
                  <c:v>4635</c:v>
                </c:pt>
                <c:pt idx="406">
                  <c:v>2270</c:v>
                </c:pt>
                <c:pt idx="407">
                  <c:v>2079</c:v>
                </c:pt>
                <c:pt idx="408">
                  <c:v>2565</c:v>
                </c:pt>
                <c:pt idx="409">
                  <c:v>2118</c:v>
                </c:pt>
                <c:pt idx="410">
                  <c:v>4003</c:v>
                </c:pt>
                <c:pt idx="411">
                  <c:v>3961</c:v>
                </c:pt>
                <c:pt idx="412">
                  <c:v>3264</c:v>
                </c:pt>
                <c:pt idx="413">
                  <c:v>168</c:v>
                </c:pt>
                <c:pt idx="414">
                  <c:v>2521</c:v>
                </c:pt>
                <c:pt idx="415">
                  <c:v>2341</c:v>
                </c:pt>
                <c:pt idx="416">
                  <c:v>2187</c:v>
                </c:pt>
                <c:pt idx="417">
                  <c:v>3884</c:v>
                </c:pt>
                <c:pt idx="418">
                  <c:v>1912</c:v>
                </c:pt>
                <c:pt idx="419">
                  <c:v>1634</c:v>
                </c:pt>
                <c:pt idx="420">
                  <c:v>1554</c:v>
                </c:pt>
                <c:pt idx="421">
                  <c:v>3319</c:v>
                </c:pt>
                <c:pt idx="422">
                  <c:v>3175</c:v>
                </c:pt>
                <c:pt idx="423">
                  <c:v>2875</c:v>
                </c:pt>
                <c:pt idx="424">
                  <c:v>2705</c:v>
                </c:pt>
                <c:pt idx="425">
                  <c:v>2222</c:v>
                </c:pt>
                <c:pt idx="426">
                  <c:v>1795</c:v>
                </c:pt>
                <c:pt idx="427">
                  <c:v>3996</c:v>
                </c:pt>
                <c:pt idx="428">
                  <c:v>2288</c:v>
                </c:pt>
                <c:pt idx="429">
                  <c:v>2542</c:v>
                </c:pt>
                <c:pt idx="430">
                  <c:v>2839</c:v>
                </c:pt>
                <c:pt idx="431">
                  <c:v>3854</c:v>
                </c:pt>
                <c:pt idx="432">
                  <c:v>2950</c:v>
                </c:pt>
                <c:pt idx="433">
                  <c:v>2507</c:v>
                </c:pt>
                <c:pt idx="434">
                  <c:v>2405</c:v>
                </c:pt>
                <c:pt idx="435">
                  <c:v>1935</c:v>
                </c:pt>
                <c:pt idx="436">
                  <c:v>3081</c:v>
                </c:pt>
                <c:pt idx="437">
                  <c:v>3081</c:v>
                </c:pt>
                <c:pt idx="438">
                  <c:v>2559</c:v>
                </c:pt>
                <c:pt idx="439">
                  <c:v>3201</c:v>
                </c:pt>
                <c:pt idx="440">
                  <c:v>2492</c:v>
                </c:pt>
                <c:pt idx="441">
                  <c:v>623</c:v>
                </c:pt>
                <c:pt idx="442">
                  <c:v>1885</c:v>
                </c:pt>
                <c:pt idx="443">
                  <c:v>1737</c:v>
                </c:pt>
                <c:pt idx="444">
                  <c:v>3095</c:v>
                </c:pt>
                <c:pt idx="445">
                  <c:v>2701</c:v>
                </c:pt>
                <c:pt idx="446">
                  <c:v>3934</c:v>
                </c:pt>
                <c:pt idx="447">
                  <c:v>0</c:v>
                </c:pt>
                <c:pt idx="448">
                  <c:v>0</c:v>
                </c:pt>
                <c:pt idx="449">
                  <c:v>3052</c:v>
                </c:pt>
                <c:pt idx="450">
                  <c:v>4320</c:v>
                </c:pt>
                <c:pt idx="451">
                  <c:v>2627</c:v>
                </c:pt>
                <c:pt idx="452">
                  <c:v>41</c:v>
                </c:pt>
              </c:numCache>
            </c:numRef>
          </c:val>
          <c:smooth val="0"/>
          <c:extLst>
            <c:ext xmlns:c16="http://schemas.microsoft.com/office/drawing/2014/chart" uri="{C3380CC4-5D6E-409C-BE32-E72D297353CC}">
              <c16:uniqueId val="{00000000-5973-48D7-85A0-0CA7ADEF1754}"/>
            </c:ext>
          </c:extLst>
        </c:ser>
        <c:ser>
          <c:idx val="1"/>
          <c:order val="1"/>
          <c:tx>
            <c:strRef>
              <c:f>Sheet1!$C$1</c:f>
              <c:strCache>
                <c:ptCount val="1"/>
                <c:pt idx="0">
                  <c:v>couleur3 exits</c:v>
                </c:pt>
              </c:strCache>
            </c:strRef>
          </c:tx>
          <c:spPr>
            <a:ln w="28575" cap="rnd">
              <a:solidFill>
                <a:schemeClr val="accent2"/>
              </a:solidFill>
              <a:round/>
            </a:ln>
            <a:effectLst/>
          </c:spPr>
          <c:marker>
            <c:symbol val="none"/>
          </c:marker>
          <c:cat>
            <c:strRef>
              <c:f>Sheet1!$A$2:$A$454</c:f>
              <c:strCache>
                <c:ptCount val="453"/>
                <c:pt idx="0">
                  <c:v>04.01.2023</c:v>
                </c:pt>
                <c:pt idx="1">
                  <c:v>10.01.2023</c:v>
                </c:pt>
                <c:pt idx="2">
                  <c:v>10.01.2023</c:v>
                </c:pt>
                <c:pt idx="3">
                  <c:v>10.01.2023</c:v>
                </c:pt>
                <c:pt idx="4">
                  <c:v>10.01.2023</c:v>
                </c:pt>
                <c:pt idx="5">
                  <c:v>10.01.2023</c:v>
                </c:pt>
                <c:pt idx="6">
                  <c:v>10.01.2023</c:v>
                </c:pt>
                <c:pt idx="7">
                  <c:v>10.01.2023</c:v>
                </c:pt>
                <c:pt idx="8">
                  <c:v>10.01.2023</c:v>
                </c:pt>
                <c:pt idx="9">
                  <c:v>11.01.2023</c:v>
                </c:pt>
                <c:pt idx="10">
                  <c:v>13.01.2023</c:v>
                </c:pt>
                <c:pt idx="11">
                  <c:v>18.01.2023</c:v>
                </c:pt>
                <c:pt idx="12">
                  <c:v>20.01.2023</c:v>
                </c:pt>
                <c:pt idx="13">
                  <c:v>20.01.2023</c:v>
                </c:pt>
                <c:pt idx="14">
                  <c:v>22.01.2023</c:v>
                </c:pt>
                <c:pt idx="15">
                  <c:v>22.01.2023</c:v>
                </c:pt>
                <c:pt idx="16">
                  <c:v>25.01.2023</c:v>
                </c:pt>
                <c:pt idx="17">
                  <c:v>25.01.2023</c:v>
                </c:pt>
                <c:pt idx="18">
                  <c:v>26.01.2023</c:v>
                </c:pt>
                <c:pt idx="19">
                  <c:v>27.01.2023</c:v>
                </c:pt>
                <c:pt idx="20">
                  <c:v>31.01.2023</c:v>
                </c:pt>
                <c:pt idx="21">
                  <c:v>01.02.2023</c:v>
                </c:pt>
                <c:pt idx="22">
                  <c:v>03.02.2023</c:v>
                </c:pt>
                <c:pt idx="23">
                  <c:v>07.02.2023</c:v>
                </c:pt>
                <c:pt idx="24">
                  <c:v>08.02.2023</c:v>
                </c:pt>
                <c:pt idx="25">
                  <c:v>10.02.2023</c:v>
                </c:pt>
                <c:pt idx="26">
                  <c:v>10.02.2023</c:v>
                </c:pt>
                <c:pt idx="27">
                  <c:v>12.02.2023</c:v>
                </c:pt>
                <c:pt idx="28">
                  <c:v>12.02.2023</c:v>
                </c:pt>
                <c:pt idx="29">
                  <c:v>12.02.2023</c:v>
                </c:pt>
                <c:pt idx="30">
                  <c:v>14.02.2023</c:v>
                </c:pt>
                <c:pt idx="31">
                  <c:v>15.02.2023</c:v>
                </c:pt>
                <c:pt idx="32">
                  <c:v>16.02.2023</c:v>
                </c:pt>
                <c:pt idx="33">
                  <c:v>17.02.2023</c:v>
                </c:pt>
                <c:pt idx="34">
                  <c:v>21.02.2023</c:v>
                </c:pt>
                <c:pt idx="35">
                  <c:v>22.02.2023</c:v>
                </c:pt>
                <c:pt idx="36">
                  <c:v>24.02.2023</c:v>
                </c:pt>
                <c:pt idx="37">
                  <c:v>26.02.2023</c:v>
                </c:pt>
                <c:pt idx="38">
                  <c:v>26.02.2023</c:v>
                </c:pt>
                <c:pt idx="39">
                  <c:v>28.02.2023</c:v>
                </c:pt>
                <c:pt idx="40">
                  <c:v>01.03.2023</c:v>
                </c:pt>
                <c:pt idx="41">
                  <c:v>03.03.2023</c:v>
                </c:pt>
                <c:pt idx="42">
                  <c:v>07.03.2023</c:v>
                </c:pt>
                <c:pt idx="43">
                  <c:v>08.03.2023</c:v>
                </c:pt>
                <c:pt idx="44">
                  <c:v>09.03.2023</c:v>
                </c:pt>
                <c:pt idx="45">
                  <c:v>09.03.2023</c:v>
                </c:pt>
                <c:pt idx="46">
                  <c:v>10.03.2023</c:v>
                </c:pt>
                <c:pt idx="47">
                  <c:v>14.03.2023</c:v>
                </c:pt>
                <c:pt idx="48">
                  <c:v>15.03.2023</c:v>
                </c:pt>
                <c:pt idx="49">
                  <c:v>17.03.2023</c:v>
                </c:pt>
                <c:pt idx="50">
                  <c:v>21.03.2023</c:v>
                </c:pt>
                <c:pt idx="51">
                  <c:v>22.03.2023</c:v>
                </c:pt>
                <c:pt idx="52">
                  <c:v>23.03.2023</c:v>
                </c:pt>
                <c:pt idx="53">
                  <c:v>23.03.2023</c:v>
                </c:pt>
                <c:pt idx="54">
                  <c:v>23.03.2023</c:v>
                </c:pt>
                <c:pt idx="55">
                  <c:v>24.03.2023</c:v>
                </c:pt>
                <c:pt idx="56">
                  <c:v>27.03.2023</c:v>
                </c:pt>
                <c:pt idx="57">
                  <c:v>29.03.2023</c:v>
                </c:pt>
                <c:pt idx="58">
                  <c:v>31.03.2023</c:v>
                </c:pt>
                <c:pt idx="59">
                  <c:v>04.04.2023</c:v>
                </c:pt>
                <c:pt idx="60">
                  <c:v>05.04.2023</c:v>
                </c:pt>
                <c:pt idx="61">
                  <c:v>06.04.2023</c:v>
                </c:pt>
                <c:pt idx="62">
                  <c:v>06.04.2023</c:v>
                </c:pt>
                <c:pt idx="63">
                  <c:v>07.04.2023</c:v>
                </c:pt>
                <c:pt idx="64">
                  <c:v>12.04.2023</c:v>
                </c:pt>
                <c:pt idx="65">
                  <c:v>12.04.2023</c:v>
                </c:pt>
                <c:pt idx="66">
                  <c:v>14.04.2023</c:v>
                </c:pt>
                <c:pt idx="67">
                  <c:v>14.04.2023</c:v>
                </c:pt>
                <c:pt idx="68">
                  <c:v>14.04.2023</c:v>
                </c:pt>
                <c:pt idx="69">
                  <c:v>14.04.2023</c:v>
                </c:pt>
                <c:pt idx="70">
                  <c:v>14.04.2023</c:v>
                </c:pt>
                <c:pt idx="71">
                  <c:v>14.04.2023</c:v>
                </c:pt>
                <c:pt idx="72">
                  <c:v>14.04.2023</c:v>
                </c:pt>
                <c:pt idx="73">
                  <c:v>15.04.2023</c:v>
                </c:pt>
                <c:pt idx="74">
                  <c:v>15.04.2023</c:v>
                </c:pt>
                <c:pt idx="75">
                  <c:v>15.04.2023</c:v>
                </c:pt>
                <c:pt idx="76">
                  <c:v>15.04.2023</c:v>
                </c:pt>
                <c:pt idx="77">
                  <c:v>15.04.2023</c:v>
                </c:pt>
                <c:pt idx="78">
                  <c:v>15.04.2023</c:v>
                </c:pt>
                <c:pt idx="79">
                  <c:v>17.04.2023</c:v>
                </c:pt>
                <c:pt idx="80">
                  <c:v>18.04.2023</c:v>
                </c:pt>
                <c:pt idx="81">
                  <c:v>18.04.2023</c:v>
                </c:pt>
                <c:pt idx="82">
                  <c:v>18.04.2023</c:v>
                </c:pt>
                <c:pt idx="83">
                  <c:v>19.04.2023</c:v>
                </c:pt>
                <c:pt idx="84">
                  <c:v>21.04.2023</c:v>
                </c:pt>
                <c:pt idx="85">
                  <c:v>21.04.2023</c:v>
                </c:pt>
                <c:pt idx="86">
                  <c:v>21.04.2023</c:v>
                </c:pt>
                <c:pt idx="87">
                  <c:v>21.04.2023</c:v>
                </c:pt>
                <c:pt idx="88">
                  <c:v>21.04.2023</c:v>
                </c:pt>
                <c:pt idx="89">
                  <c:v>21.04.2023</c:v>
                </c:pt>
                <c:pt idx="90">
                  <c:v>21.04.2023</c:v>
                </c:pt>
                <c:pt idx="91">
                  <c:v>21.04.2023</c:v>
                </c:pt>
                <c:pt idx="92">
                  <c:v>21.04.2023</c:v>
                </c:pt>
                <c:pt idx="93">
                  <c:v>24.04.2023</c:v>
                </c:pt>
                <c:pt idx="94">
                  <c:v>25.04.2023</c:v>
                </c:pt>
                <c:pt idx="95">
                  <c:v>26.04.2023</c:v>
                </c:pt>
                <c:pt idx="96">
                  <c:v>27.04.2023</c:v>
                </c:pt>
                <c:pt idx="97">
                  <c:v>27.04.2023</c:v>
                </c:pt>
                <c:pt idx="98">
                  <c:v>28.04.2023</c:v>
                </c:pt>
                <c:pt idx="99">
                  <c:v>28.04.2023</c:v>
                </c:pt>
                <c:pt idx="100">
                  <c:v>02.05.2023</c:v>
                </c:pt>
                <c:pt idx="101">
                  <c:v>03.05.2023</c:v>
                </c:pt>
                <c:pt idx="102">
                  <c:v>05.05.2023</c:v>
                </c:pt>
                <c:pt idx="103">
                  <c:v>09.05.2023</c:v>
                </c:pt>
                <c:pt idx="104">
                  <c:v>10.05.2023</c:v>
                </c:pt>
                <c:pt idx="105">
                  <c:v>11.05.2023</c:v>
                </c:pt>
                <c:pt idx="106">
                  <c:v>11.05.2023</c:v>
                </c:pt>
                <c:pt idx="107">
                  <c:v>12.05.2023</c:v>
                </c:pt>
                <c:pt idx="108">
                  <c:v>16.05.2023</c:v>
                </c:pt>
                <c:pt idx="109">
                  <c:v>16.05.2023</c:v>
                </c:pt>
                <c:pt idx="110">
                  <c:v>16.05.2023</c:v>
                </c:pt>
                <c:pt idx="111">
                  <c:v>16.05.2023</c:v>
                </c:pt>
                <c:pt idx="112">
                  <c:v>17.05.2023</c:v>
                </c:pt>
                <c:pt idx="113">
                  <c:v>19.05.2023</c:v>
                </c:pt>
                <c:pt idx="114">
                  <c:v>24.05.2023</c:v>
                </c:pt>
                <c:pt idx="115">
                  <c:v>24.05.2023</c:v>
                </c:pt>
                <c:pt idx="116">
                  <c:v>24.05.2023</c:v>
                </c:pt>
                <c:pt idx="117">
                  <c:v>24.05.2023</c:v>
                </c:pt>
                <c:pt idx="118">
                  <c:v>24.05.2023</c:v>
                </c:pt>
                <c:pt idx="119">
                  <c:v>24.05.2023</c:v>
                </c:pt>
                <c:pt idx="120">
                  <c:v>24.05.2023</c:v>
                </c:pt>
                <c:pt idx="121">
                  <c:v>24.05.2023</c:v>
                </c:pt>
                <c:pt idx="122">
                  <c:v>24.05.2023</c:v>
                </c:pt>
                <c:pt idx="123">
                  <c:v>24.05.2023</c:v>
                </c:pt>
                <c:pt idx="124">
                  <c:v>24.05.2023</c:v>
                </c:pt>
                <c:pt idx="125">
                  <c:v>24.05.2023</c:v>
                </c:pt>
                <c:pt idx="126">
                  <c:v>25.05.2023</c:v>
                </c:pt>
                <c:pt idx="127">
                  <c:v>25.05.2023</c:v>
                </c:pt>
                <c:pt idx="128">
                  <c:v>26.05.2023</c:v>
                </c:pt>
                <c:pt idx="129">
                  <c:v>26.05.2023</c:v>
                </c:pt>
                <c:pt idx="130">
                  <c:v>26.05.2023</c:v>
                </c:pt>
                <c:pt idx="131">
                  <c:v>26.05.2023</c:v>
                </c:pt>
                <c:pt idx="132">
                  <c:v>26.05.2023</c:v>
                </c:pt>
                <c:pt idx="133">
                  <c:v>26.05.2023</c:v>
                </c:pt>
                <c:pt idx="134">
                  <c:v>26.05.2023</c:v>
                </c:pt>
                <c:pt idx="135">
                  <c:v>26.05.2023</c:v>
                </c:pt>
                <c:pt idx="136">
                  <c:v>30.05.2023</c:v>
                </c:pt>
                <c:pt idx="137">
                  <c:v>01.06.2023</c:v>
                </c:pt>
                <c:pt idx="138">
                  <c:v>02.06.2023</c:v>
                </c:pt>
                <c:pt idx="139">
                  <c:v>03.06.2023</c:v>
                </c:pt>
                <c:pt idx="140">
                  <c:v>03.06.2023</c:v>
                </c:pt>
                <c:pt idx="141">
                  <c:v>03.06.2023</c:v>
                </c:pt>
                <c:pt idx="142">
                  <c:v>03.06.2023</c:v>
                </c:pt>
                <c:pt idx="143">
                  <c:v>03.06.2023</c:v>
                </c:pt>
                <c:pt idx="144">
                  <c:v>03.06.2023</c:v>
                </c:pt>
                <c:pt idx="145">
                  <c:v>03.06.2023</c:v>
                </c:pt>
                <c:pt idx="146">
                  <c:v>03.06.2023</c:v>
                </c:pt>
                <c:pt idx="147">
                  <c:v>03.06.2023</c:v>
                </c:pt>
                <c:pt idx="148">
                  <c:v>03.06.2023</c:v>
                </c:pt>
                <c:pt idx="149">
                  <c:v>04.06.2023</c:v>
                </c:pt>
                <c:pt idx="150">
                  <c:v>07.06.2023</c:v>
                </c:pt>
                <c:pt idx="151">
                  <c:v>08.06.2023</c:v>
                </c:pt>
                <c:pt idx="152">
                  <c:v>08.06.2023</c:v>
                </c:pt>
                <c:pt idx="153">
                  <c:v>08.06.2023</c:v>
                </c:pt>
                <c:pt idx="154">
                  <c:v>08.06.2023</c:v>
                </c:pt>
                <c:pt idx="155">
                  <c:v>09.06.2023</c:v>
                </c:pt>
                <c:pt idx="156">
                  <c:v>15.06.2023</c:v>
                </c:pt>
                <c:pt idx="157">
                  <c:v>15.06.2023</c:v>
                </c:pt>
                <c:pt idx="158">
                  <c:v>15.06.2023</c:v>
                </c:pt>
                <c:pt idx="159">
                  <c:v>15.06.2023</c:v>
                </c:pt>
                <c:pt idx="160">
                  <c:v>15.06.2023</c:v>
                </c:pt>
                <c:pt idx="161">
                  <c:v>15.06.2023</c:v>
                </c:pt>
                <c:pt idx="162">
                  <c:v>15.06.2023</c:v>
                </c:pt>
                <c:pt idx="163">
                  <c:v>15.06.2023</c:v>
                </c:pt>
                <c:pt idx="164">
                  <c:v>15.06.2023</c:v>
                </c:pt>
                <c:pt idx="165">
                  <c:v>15.06.2023</c:v>
                </c:pt>
                <c:pt idx="166">
                  <c:v>15.06.2023</c:v>
                </c:pt>
                <c:pt idx="167">
                  <c:v>15.06.2023</c:v>
                </c:pt>
                <c:pt idx="168">
                  <c:v>15.06.2023</c:v>
                </c:pt>
                <c:pt idx="169">
                  <c:v>15.06.2023</c:v>
                </c:pt>
                <c:pt idx="170">
                  <c:v>15.06.2023</c:v>
                </c:pt>
                <c:pt idx="171">
                  <c:v>16.06.2023</c:v>
                </c:pt>
                <c:pt idx="172">
                  <c:v>17.06.2023</c:v>
                </c:pt>
                <c:pt idx="173">
                  <c:v>17.06.2023</c:v>
                </c:pt>
                <c:pt idx="174">
                  <c:v>17.06.2023</c:v>
                </c:pt>
                <c:pt idx="175">
                  <c:v>17.06.2023</c:v>
                </c:pt>
                <c:pt idx="176">
                  <c:v>17.06.2023</c:v>
                </c:pt>
                <c:pt idx="177">
                  <c:v>21.06.2023</c:v>
                </c:pt>
                <c:pt idx="178">
                  <c:v>21.06.2023</c:v>
                </c:pt>
                <c:pt idx="179">
                  <c:v>21.06.2023</c:v>
                </c:pt>
                <c:pt idx="180">
                  <c:v>22.06.2023</c:v>
                </c:pt>
                <c:pt idx="181">
                  <c:v>22.06.2023</c:v>
                </c:pt>
                <c:pt idx="182">
                  <c:v>22.06.2023</c:v>
                </c:pt>
                <c:pt idx="183">
                  <c:v>23.06.2023</c:v>
                </c:pt>
                <c:pt idx="184">
                  <c:v>27.06.2023</c:v>
                </c:pt>
                <c:pt idx="185">
                  <c:v>27.06.2023</c:v>
                </c:pt>
                <c:pt idx="186">
                  <c:v>28.06.2023</c:v>
                </c:pt>
                <c:pt idx="187">
                  <c:v>29.06.2023</c:v>
                </c:pt>
                <c:pt idx="188">
                  <c:v>29.06.2023</c:v>
                </c:pt>
                <c:pt idx="189">
                  <c:v>29.06.2023</c:v>
                </c:pt>
                <c:pt idx="190">
                  <c:v>29.06.2023</c:v>
                </c:pt>
                <c:pt idx="191">
                  <c:v>29.06.2023</c:v>
                </c:pt>
                <c:pt idx="192">
                  <c:v>29.06.2023</c:v>
                </c:pt>
                <c:pt idx="193">
                  <c:v>29.06.2023</c:v>
                </c:pt>
                <c:pt idx="194">
                  <c:v>29.06.2023</c:v>
                </c:pt>
                <c:pt idx="195">
                  <c:v>29.06.2023</c:v>
                </c:pt>
                <c:pt idx="196">
                  <c:v>29.06.2023</c:v>
                </c:pt>
                <c:pt idx="197">
                  <c:v>29.06.2023</c:v>
                </c:pt>
                <c:pt idx="198">
                  <c:v>30.06.2023</c:v>
                </c:pt>
                <c:pt idx="199">
                  <c:v>30.06.2023</c:v>
                </c:pt>
                <c:pt idx="200">
                  <c:v>30.06.2023</c:v>
                </c:pt>
                <c:pt idx="201">
                  <c:v>30.06.2023</c:v>
                </c:pt>
                <c:pt idx="202">
                  <c:v>30.06.2023</c:v>
                </c:pt>
                <c:pt idx="203">
                  <c:v>30.06.2023</c:v>
                </c:pt>
                <c:pt idx="204">
                  <c:v>30.06.2023</c:v>
                </c:pt>
                <c:pt idx="205">
                  <c:v>30.06.2023</c:v>
                </c:pt>
                <c:pt idx="206">
                  <c:v>30.06.2023</c:v>
                </c:pt>
                <c:pt idx="207">
                  <c:v>30.06.2023</c:v>
                </c:pt>
                <c:pt idx="208">
                  <c:v>30.06.2023</c:v>
                </c:pt>
                <c:pt idx="209">
                  <c:v>30.06.2023</c:v>
                </c:pt>
                <c:pt idx="210">
                  <c:v>30.06.2023</c:v>
                </c:pt>
                <c:pt idx="211">
                  <c:v>30.06.2023</c:v>
                </c:pt>
                <c:pt idx="212">
                  <c:v>02.07.2023</c:v>
                </c:pt>
                <c:pt idx="213">
                  <c:v>03.07.2023</c:v>
                </c:pt>
                <c:pt idx="214">
                  <c:v>03.07.2023</c:v>
                </c:pt>
                <c:pt idx="215">
                  <c:v>03.07.2023</c:v>
                </c:pt>
                <c:pt idx="216">
                  <c:v>03.07.2023</c:v>
                </c:pt>
                <c:pt idx="217">
                  <c:v>03.07.2023</c:v>
                </c:pt>
                <c:pt idx="218">
                  <c:v>03.07.2023</c:v>
                </c:pt>
                <c:pt idx="219">
                  <c:v>03.07.2023</c:v>
                </c:pt>
                <c:pt idx="220">
                  <c:v>03.07.2023</c:v>
                </c:pt>
                <c:pt idx="221">
                  <c:v>04.07.2023</c:v>
                </c:pt>
                <c:pt idx="222">
                  <c:v>05.07.2023</c:v>
                </c:pt>
                <c:pt idx="223">
                  <c:v>06.07.2023</c:v>
                </c:pt>
                <c:pt idx="224">
                  <c:v>07.07.2023</c:v>
                </c:pt>
                <c:pt idx="225">
                  <c:v>10.07.2023</c:v>
                </c:pt>
                <c:pt idx="226">
                  <c:v>10.07.2023</c:v>
                </c:pt>
                <c:pt idx="227">
                  <c:v>10.07.2023</c:v>
                </c:pt>
                <c:pt idx="228">
                  <c:v>10.07.2023</c:v>
                </c:pt>
                <c:pt idx="229">
                  <c:v>10.07.2023</c:v>
                </c:pt>
                <c:pt idx="230">
                  <c:v>10.07.2023</c:v>
                </c:pt>
                <c:pt idx="231">
                  <c:v>10.07.2023</c:v>
                </c:pt>
                <c:pt idx="232">
                  <c:v>10.07.2023</c:v>
                </c:pt>
                <c:pt idx="233">
                  <c:v>10.07.2023</c:v>
                </c:pt>
                <c:pt idx="234">
                  <c:v>10.07.2023</c:v>
                </c:pt>
                <c:pt idx="235">
                  <c:v>10.07.2023</c:v>
                </c:pt>
                <c:pt idx="236">
                  <c:v>10.07.2023</c:v>
                </c:pt>
                <c:pt idx="237">
                  <c:v>10.07.2023</c:v>
                </c:pt>
                <c:pt idx="238">
                  <c:v>10.07.2023</c:v>
                </c:pt>
                <c:pt idx="239">
                  <c:v>10.07.2023</c:v>
                </c:pt>
                <c:pt idx="240">
                  <c:v>11.07.2023</c:v>
                </c:pt>
                <c:pt idx="241">
                  <c:v>11.07.2023</c:v>
                </c:pt>
                <c:pt idx="242">
                  <c:v>12.07.2023</c:v>
                </c:pt>
                <c:pt idx="243">
                  <c:v>12.07.2023</c:v>
                </c:pt>
                <c:pt idx="244">
                  <c:v>12.07.2023</c:v>
                </c:pt>
                <c:pt idx="245">
                  <c:v>12.07.2023</c:v>
                </c:pt>
                <c:pt idx="246">
                  <c:v>12.07.2023</c:v>
                </c:pt>
                <c:pt idx="247">
                  <c:v>13.07.2023</c:v>
                </c:pt>
                <c:pt idx="248">
                  <c:v>14.07.2023</c:v>
                </c:pt>
                <c:pt idx="249">
                  <c:v>14.07.2023</c:v>
                </c:pt>
                <c:pt idx="250">
                  <c:v>14.07.2023</c:v>
                </c:pt>
                <c:pt idx="251">
                  <c:v>14.07.2023</c:v>
                </c:pt>
                <c:pt idx="252">
                  <c:v>14.07.2023</c:v>
                </c:pt>
                <c:pt idx="253">
                  <c:v>14.07.2023</c:v>
                </c:pt>
                <c:pt idx="254">
                  <c:v>14.07.2023</c:v>
                </c:pt>
                <c:pt idx="255">
                  <c:v>14.07.2023</c:v>
                </c:pt>
                <c:pt idx="256">
                  <c:v>14.07.2023</c:v>
                </c:pt>
                <c:pt idx="257">
                  <c:v>14.07.2023</c:v>
                </c:pt>
                <c:pt idx="258">
                  <c:v>14.07.2023</c:v>
                </c:pt>
                <c:pt idx="259">
                  <c:v>15.07.2023</c:v>
                </c:pt>
                <c:pt idx="260">
                  <c:v>15.07.2023</c:v>
                </c:pt>
                <c:pt idx="261">
                  <c:v>15.07.2023</c:v>
                </c:pt>
                <c:pt idx="262">
                  <c:v>15.07.2023</c:v>
                </c:pt>
                <c:pt idx="263">
                  <c:v>15.07.2023</c:v>
                </c:pt>
                <c:pt idx="264">
                  <c:v>15.07.2023</c:v>
                </c:pt>
                <c:pt idx="265">
                  <c:v>15.07.2023</c:v>
                </c:pt>
                <c:pt idx="266">
                  <c:v>15.07.2023</c:v>
                </c:pt>
                <c:pt idx="267">
                  <c:v>15.07.2023</c:v>
                </c:pt>
                <c:pt idx="268">
                  <c:v>15.07.2023</c:v>
                </c:pt>
                <c:pt idx="269">
                  <c:v>15.07.2023</c:v>
                </c:pt>
                <c:pt idx="270">
                  <c:v>15.07.2023</c:v>
                </c:pt>
                <c:pt idx="271">
                  <c:v>15.07.2023</c:v>
                </c:pt>
                <c:pt idx="272">
                  <c:v>18.07.2023</c:v>
                </c:pt>
                <c:pt idx="273">
                  <c:v>18.07.2023</c:v>
                </c:pt>
                <c:pt idx="274">
                  <c:v>18.07.2023</c:v>
                </c:pt>
                <c:pt idx="275">
                  <c:v>18.07.2023</c:v>
                </c:pt>
                <c:pt idx="276">
                  <c:v>18.07.2023</c:v>
                </c:pt>
                <c:pt idx="277">
                  <c:v>18.07.2023</c:v>
                </c:pt>
                <c:pt idx="278">
                  <c:v>18.07.2023</c:v>
                </c:pt>
                <c:pt idx="279">
                  <c:v>18.07.2023</c:v>
                </c:pt>
                <c:pt idx="280">
                  <c:v>19.07.2023</c:v>
                </c:pt>
                <c:pt idx="281">
                  <c:v>19.07.2023</c:v>
                </c:pt>
                <c:pt idx="282">
                  <c:v>19.07.2023</c:v>
                </c:pt>
                <c:pt idx="283">
                  <c:v>19.07.2023</c:v>
                </c:pt>
                <c:pt idx="284">
                  <c:v>19.07.2023</c:v>
                </c:pt>
                <c:pt idx="285">
                  <c:v>19.07.2023</c:v>
                </c:pt>
                <c:pt idx="286">
                  <c:v>19.07.2023</c:v>
                </c:pt>
                <c:pt idx="287">
                  <c:v>19.07.2023</c:v>
                </c:pt>
                <c:pt idx="288">
                  <c:v>19.07.2023</c:v>
                </c:pt>
                <c:pt idx="289">
                  <c:v>19.07.2023</c:v>
                </c:pt>
                <c:pt idx="290">
                  <c:v>19.07.2023</c:v>
                </c:pt>
                <c:pt idx="291">
                  <c:v>19.07.2023</c:v>
                </c:pt>
                <c:pt idx="292">
                  <c:v>19.07.2023</c:v>
                </c:pt>
                <c:pt idx="293">
                  <c:v>19.07.2023</c:v>
                </c:pt>
                <c:pt idx="294">
                  <c:v>19.07.2023</c:v>
                </c:pt>
                <c:pt idx="295">
                  <c:v>19.07.2023</c:v>
                </c:pt>
                <c:pt idx="296">
                  <c:v>20.07.2023</c:v>
                </c:pt>
                <c:pt idx="297">
                  <c:v>20.07.2023</c:v>
                </c:pt>
                <c:pt idx="298">
                  <c:v>20.07.2023</c:v>
                </c:pt>
                <c:pt idx="299">
                  <c:v>20.07.2023</c:v>
                </c:pt>
                <c:pt idx="300">
                  <c:v>20.07.2023</c:v>
                </c:pt>
                <c:pt idx="301">
                  <c:v>20.07.2023</c:v>
                </c:pt>
                <c:pt idx="302">
                  <c:v>20.07.2023</c:v>
                </c:pt>
                <c:pt idx="303">
                  <c:v>20.07.2023</c:v>
                </c:pt>
                <c:pt idx="304">
                  <c:v>20.07.2023</c:v>
                </c:pt>
                <c:pt idx="305">
                  <c:v>21.07.2023</c:v>
                </c:pt>
                <c:pt idx="306">
                  <c:v>21.07.2023</c:v>
                </c:pt>
                <c:pt idx="307">
                  <c:v>21.07.2023</c:v>
                </c:pt>
                <c:pt idx="308">
                  <c:v>21.07.2023</c:v>
                </c:pt>
                <c:pt idx="309">
                  <c:v>21.07.2023</c:v>
                </c:pt>
                <c:pt idx="310">
                  <c:v>21.07.2023</c:v>
                </c:pt>
                <c:pt idx="311">
                  <c:v>21.07.2023</c:v>
                </c:pt>
                <c:pt idx="312">
                  <c:v>21.07.2023</c:v>
                </c:pt>
                <c:pt idx="313">
                  <c:v>21.07.2023</c:v>
                </c:pt>
                <c:pt idx="314">
                  <c:v>21.07.2023</c:v>
                </c:pt>
                <c:pt idx="315">
                  <c:v>27.07.2023</c:v>
                </c:pt>
                <c:pt idx="316">
                  <c:v>01.08.2023</c:v>
                </c:pt>
                <c:pt idx="317">
                  <c:v>08.08.2023</c:v>
                </c:pt>
                <c:pt idx="318">
                  <c:v>16.08.2023</c:v>
                </c:pt>
                <c:pt idx="319">
                  <c:v>16.08.2023</c:v>
                </c:pt>
                <c:pt idx="320">
                  <c:v>16.08.2023</c:v>
                </c:pt>
                <c:pt idx="321">
                  <c:v>16.08.2023</c:v>
                </c:pt>
                <c:pt idx="322">
                  <c:v>16.08.2023</c:v>
                </c:pt>
                <c:pt idx="323">
                  <c:v>16.08.2023</c:v>
                </c:pt>
                <c:pt idx="324">
                  <c:v>16.08.2023</c:v>
                </c:pt>
                <c:pt idx="325">
                  <c:v>16.08.2023</c:v>
                </c:pt>
                <c:pt idx="326">
                  <c:v>16.08.2023</c:v>
                </c:pt>
                <c:pt idx="327">
                  <c:v>18.08.2023</c:v>
                </c:pt>
                <c:pt idx="328">
                  <c:v>18.08.2023</c:v>
                </c:pt>
                <c:pt idx="329">
                  <c:v>18.08.2023</c:v>
                </c:pt>
                <c:pt idx="330">
                  <c:v>18.08.2023</c:v>
                </c:pt>
                <c:pt idx="331">
                  <c:v>18.08.2023</c:v>
                </c:pt>
                <c:pt idx="332">
                  <c:v>18.08.2023</c:v>
                </c:pt>
                <c:pt idx="333">
                  <c:v>18.08.2023</c:v>
                </c:pt>
                <c:pt idx="334">
                  <c:v>18.08.2023</c:v>
                </c:pt>
                <c:pt idx="335">
                  <c:v>18.08.2023</c:v>
                </c:pt>
                <c:pt idx="336">
                  <c:v>18.08.2023</c:v>
                </c:pt>
                <c:pt idx="337">
                  <c:v>24.08.2023</c:v>
                </c:pt>
                <c:pt idx="338">
                  <c:v>31.08.2023</c:v>
                </c:pt>
                <c:pt idx="339">
                  <c:v>04.09.2023</c:v>
                </c:pt>
                <c:pt idx="340">
                  <c:v>05.09.2023</c:v>
                </c:pt>
                <c:pt idx="341">
                  <c:v>07.09.2023</c:v>
                </c:pt>
                <c:pt idx="342">
                  <c:v>08.09.2023</c:v>
                </c:pt>
                <c:pt idx="343">
                  <c:v>11.09.2023</c:v>
                </c:pt>
                <c:pt idx="344">
                  <c:v>11.09.2023</c:v>
                </c:pt>
                <c:pt idx="345">
                  <c:v>11.09.2023</c:v>
                </c:pt>
                <c:pt idx="346">
                  <c:v>12.09.2023</c:v>
                </c:pt>
                <c:pt idx="347">
                  <c:v>13.09.2023</c:v>
                </c:pt>
                <c:pt idx="348">
                  <c:v>13.09.2023</c:v>
                </c:pt>
                <c:pt idx="349">
                  <c:v>14.09.2023</c:v>
                </c:pt>
                <c:pt idx="350">
                  <c:v>15.09.2023</c:v>
                </c:pt>
                <c:pt idx="351">
                  <c:v>18.09.2023</c:v>
                </c:pt>
                <c:pt idx="352">
                  <c:v>20.09.2023</c:v>
                </c:pt>
                <c:pt idx="353">
                  <c:v>20.09.2023</c:v>
                </c:pt>
                <c:pt idx="354">
                  <c:v>20.09.2023</c:v>
                </c:pt>
                <c:pt idx="355">
                  <c:v>20.09.2023</c:v>
                </c:pt>
                <c:pt idx="356">
                  <c:v>21.09.2023</c:v>
                </c:pt>
                <c:pt idx="357">
                  <c:v>21.09.2023</c:v>
                </c:pt>
                <c:pt idx="358">
                  <c:v>22.09.2023</c:v>
                </c:pt>
                <c:pt idx="359">
                  <c:v>25.09.2023</c:v>
                </c:pt>
                <c:pt idx="360">
                  <c:v>27.09.2023</c:v>
                </c:pt>
                <c:pt idx="361">
                  <c:v>28.09.2023</c:v>
                </c:pt>
                <c:pt idx="362">
                  <c:v>29.09.2023</c:v>
                </c:pt>
                <c:pt idx="363">
                  <c:v>02.10.2023</c:v>
                </c:pt>
                <c:pt idx="364">
                  <c:v>02.10.2023</c:v>
                </c:pt>
                <c:pt idx="365">
                  <c:v>03.10.2023</c:v>
                </c:pt>
                <c:pt idx="366">
                  <c:v>03.10.2023</c:v>
                </c:pt>
                <c:pt idx="367">
                  <c:v>03.10.2023</c:v>
                </c:pt>
                <c:pt idx="368">
                  <c:v>03.10.2023</c:v>
                </c:pt>
                <c:pt idx="369">
                  <c:v>03.10.2023</c:v>
                </c:pt>
                <c:pt idx="370">
                  <c:v>03.10.2023</c:v>
                </c:pt>
                <c:pt idx="371">
                  <c:v>03.10.2023</c:v>
                </c:pt>
                <c:pt idx="372">
                  <c:v>03.10.2023</c:v>
                </c:pt>
                <c:pt idx="373">
                  <c:v>04.10.2023</c:v>
                </c:pt>
                <c:pt idx="374">
                  <c:v>05.10.2023</c:v>
                </c:pt>
                <c:pt idx="375">
                  <c:v>05.10.2023</c:v>
                </c:pt>
                <c:pt idx="376">
                  <c:v>05.10.2023</c:v>
                </c:pt>
                <c:pt idx="377">
                  <c:v>05.10.2023</c:v>
                </c:pt>
                <c:pt idx="378">
                  <c:v>05.10.2023</c:v>
                </c:pt>
                <c:pt idx="379">
                  <c:v>05.10.2023</c:v>
                </c:pt>
                <c:pt idx="380">
                  <c:v>05.10.2023</c:v>
                </c:pt>
                <c:pt idx="381">
                  <c:v>05.10.2023</c:v>
                </c:pt>
                <c:pt idx="382">
                  <c:v>05.10.2023</c:v>
                </c:pt>
                <c:pt idx="383">
                  <c:v>05.10.2023</c:v>
                </c:pt>
                <c:pt idx="384">
                  <c:v>06.10.2023</c:v>
                </c:pt>
                <c:pt idx="385">
                  <c:v>09.10.2023</c:v>
                </c:pt>
                <c:pt idx="386">
                  <c:v>10.10.2023</c:v>
                </c:pt>
                <c:pt idx="387">
                  <c:v>11.10.2023</c:v>
                </c:pt>
                <c:pt idx="388">
                  <c:v>12.10.2023</c:v>
                </c:pt>
                <c:pt idx="389">
                  <c:v>12.10.2023</c:v>
                </c:pt>
                <c:pt idx="390">
                  <c:v>13.10.2023</c:v>
                </c:pt>
                <c:pt idx="391">
                  <c:v>16.10.2023</c:v>
                </c:pt>
                <c:pt idx="392">
                  <c:v>18.10.2023</c:v>
                </c:pt>
                <c:pt idx="393">
                  <c:v>18.10.2023</c:v>
                </c:pt>
                <c:pt idx="394">
                  <c:v>18.10.2023</c:v>
                </c:pt>
                <c:pt idx="395">
                  <c:v>18.10.2023</c:v>
                </c:pt>
                <c:pt idx="396">
                  <c:v>19.10.2023</c:v>
                </c:pt>
                <c:pt idx="397">
                  <c:v>19.10.2023</c:v>
                </c:pt>
                <c:pt idx="398">
                  <c:v>19.10.2023</c:v>
                </c:pt>
                <c:pt idx="399">
                  <c:v>20.10.2023</c:v>
                </c:pt>
                <c:pt idx="400">
                  <c:v>23.10.2023</c:v>
                </c:pt>
                <c:pt idx="401">
                  <c:v>23.10.2023</c:v>
                </c:pt>
                <c:pt idx="402">
                  <c:v>26.10.2023</c:v>
                </c:pt>
                <c:pt idx="403">
                  <c:v>27.10.2023</c:v>
                </c:pt>
                <c:pt idx="404">
                  <c:v>28.10.2023</c:v>
                </c:pt>
                <c:pt idx="405">
                  <c:v>29.10.2023</c:v>
                </c:pt>
                <c:pt idx="406">
                  <c:v>30.10.2023</c:v>
                </c:pt>
                <c:pt idx="407">
                  <c:v>30.10.2023</c:v>
                </c:pt>
                <c:pt idx="408">
                  <c:v>31.10.2023</c:v>
                </c:pt>
                <c:pt idx="409">
                  <c:v>31.10.2023</c:v>
                </c:pt>
                <c:pt idx="410">
                  <c:v>01.11.2023</c:v>
                </c:pt>
                <c:pt idx="411">
                  <c:v>03.11.2023</c:v>
                </c:pt>
                <c:pt idx="412">
                  <c:v>06.11.2023</c:v>
                </c:pt>
                <c:pt idx="413">
                  <c:v>06.11.2023</c:v>
                </c:pt>
                <c:pt idx="414">
                  <c:v>06.11.2023</c:v>
                </c:pt>
                <c:pt idx="415">
                  <c:v>06.11.2023</c:v>
                </c:pt>
                <c:pt idx="416">
                  <c:v>06.11.2023</c:v>
                </c:pt>
                <c:pt idx="417">
                  <c:v>07.11.2023</c:v>
                </c:pt>
                <c:pt idx="418">
                  <c:v>08.11.2023</c:v>
                </c:pt>
                <c:pt idx="419">
                  <c:v>08.11.2023</c:v>
                </c:pt>
                <c:pt idx="420">
                  <c:v>08.11.2023</c:v>
                </c:pt>
                <c:pt idx="421">
                  <c:v>09.11.2023</c:v>
                </c:pt>
                <c:pt idx="422">
                  <c:v>10.11.2023</c:v>
                </c:pt>
                <c:pt idx="423">
                  <c:v>11.11.2023</c:v>
                </c:pt>
                <c:pt idx="424">
                  <c:v>13.11.2023</c:v>
                </c:pt>
                <c:pt idx="425">
                  <c:v>14.11.2023</c:v>
                </c:pt>
                <c:pt idx="426">
                  <c:v>14.11.2023</c:v>
                </c:pt>
                <c:pt idx="427">
                  <c:v>15.11.2023</c:v>
                </c:pt>
                <c:pt idx="428">
                  <c:v>16.11.2023</c:v>
                </c:pt>
                <c:pt idx="429">
                  <c:v>17.11.2023</c:v>
                </c:pt>
                <c:pt idx="430">
                  <c:v>18.11.2023</c:v>
                </c:pt>
                <c:pt idx="431">
                  <c:v>20.11.2023</c:v>
                </c:pt>
                <c:pt idx="432">
                  <c:v>21.11.2023</c:v>
                </c:pt>
                <c:pt idx="433">
                  <c:v>21.11.2023</c:v>
                </c:pt>
                <c:pt idx="434">
                  <c:v>21.11.2023</c:v>
                </c:pt>
                <c:pt idx="435">
                  <c:v>22.11.2023</c:v>
                </c:pt>
                <c:pt idx="436">
                  <c:v>23.11.2023</c:v>
                </c:pt>
                <c:pt idx="437">
                  <c:v>24.11.2023</c:v>
                </c:pt>
                <c:pt idx="438">
                  <c:v>24.11.2023</c:v>
                </c:pt>
                <c:pt idx="439">
                  <c:v>25.11.2023</c:v>
                </c:pt>
                <c:pt idx="440">
                  <c:v>27.11.2023</c:v>
                </c:pt>
                <c:pt idx="441">
                  <c:v>27.11.2023</c:v>
                </c:pt>
                <c:pt idx="442">
                  <c:v>27.11.2023</c:v>
                </c:pt>
                <c:pt idx="443">
                  <c:v>27.11.2023</c:v>
                </c:pt>
                <c:pt idx="444">
                  <c:v>28.11.2023</c:v>
                </c:pt>
                <c:pt idx="445">
                  <c:v>29.11.2023</c:v>
                </c:pt>
                <c:pt idx="446">
                  <c:v>30.11.2023</c:v>
                </c:pt>
                <c:pt idx="447">
                  <c:v>01.12.2023</c:v>
                </c:pt>
                <c:pt idx="448">
                  <c:v>02.12.2023</c:v>
                </c:pt>
                <c:pt idx="449">
                  <c:v>04.12.2023</c:v>
                </c:pt>
                <c:pt idx="450">
                  <c:v>05.12.2023</c:v>
                </c:pt>
                <c:pt idx="451">
                  <c:v>06.12.2023</c:v>
                </c:pt>
                <c:pt idx="452">
                  <c:v>07.12.2023</c:v>
                </c:pt>
              </c:strCache>
            </c:strRef>
          </c:cat>
          <c:val>
            <c:numRef>
              <c:f>Sheet1!$C$2:$C$454</c:f>
              <c:numCache>
                <c:formatCode>General</c:formatCode>
                <c:ptCount val="453"/>
                <c:pt idx="0">
                  <c:v>640</c:v>
                </c:pt>
                <c:pt idx="1">
                  <c:v>225</c:v>
                </c:pt>
                <c:pt idx="2">
                  <c:v>101</c:v>
                </c:pt>
                <c:pt idx="3">
                  <c:v>98</c:v>
                </c:pt>
                <c:pt idx="4">
                  <c:v>70</c:v>
                </c:pt>
                <c:pt idx="5">
                  <c:v>57</c:v>
                </c:pt>
                <c:pt idx="6">
                  <c:v>55</c:v>
                </c:pt>
                <c:pt idx="7">
                  <c:v>47</c:v>
                </c:pt>
                <c:pt idx="8">
                  <c:v>155</c:v>
                </c:pt>
                <c:pt idx="9">
                  <c:v>863</c:v>
                </c:pt>
                <c:pt idx="10">
                  <c:v>456</c:v>
                </c:pt>
                <c:pt idx="11">
                  <c:v>473</c:v>
                </c:pt>
                <c:pt idx="12">
                  <c:v>374</c:v>
                </c:pt>
                <c:pt idx="13">
                  <c:v>359</c:v>
                </c:pt>
                <c:pt idx="14">
                  <c:v>326</c:v>
                </c:pt>
                <c:pt idx="15">
                  <c:v>358</c:v>
                </c:pt>
                <c:pt idx="16">
                  <c:v>647</c:v>
                </c:pt>
                <c:pt idx="17">
                  <c:v>540</c:v>
                </c:pt>
                <c:pt idx="18">
                  <c:v>554</c:v>
                </c:pt>
                <c:pt idx="19">
                  <c:v>432</c:v>
                </c:pt>
                <c:pt idx="20">
                  <c:v>503</c:v>
                </c:pt>
                <c:pt idx="21">
                  <c:v>415</c:v>
                </c:pt>
                <c:pt idx="22">
                  <c:v>542</c:v>
                </c:pt>
                <c:pt idx="23">
                  <c:v>613</c:v>
                </c:pt>
                <c:pt idx="24">
                  <c:v>1481</c:v>
                </c:pt>
                <c:pt idx="25">
                  <c:v>472</c:v>
                </c:pt>
                <c:pt idx="26">
                  <c:v>435</c:v>
                </c:pt>
                <c:pt idx="27">
                  <c:v>366</c:v>
                </c:pt>
                <c:pt idx="28">
                  <c:v>243</c:v>
                </c:pt>
                <c:pt idx="29">
                  <c:v>369</c:v>
                </c:pt>
                <c:pt idx="30">
                  <c:v>620</c:v>
                </c:pt>
                <c:pt idx="31">
                  <c:v>874</c:v>
                </c:pt>
                <c:pt idx="32">
                  <c:v>853</c:v>
                </c:pt>
                <c:pt idx="33">
                  <c:v>401</c:v>
                </c:pt>
                <c:pt idx="34">
                  <c:v>545</c:v>
                </c:pt>
                <c:pt idx="35">
                  <c:v>2683</c:v>
                </c:pt>
                <c:pt idx="36">
                  <c:v>649</c:v>
                </c:pt>
                <c:pt idx="37">
                  <c:v>433</c:v>
                </c:pt>
                <c:pt idx="38">
                  <c:v>344</c:v>
                </c:pt>
                <c:pt idx="39">
                  <c:v>641</c:v>
                </c:pt>
                <c:pt idx="40">
                  <c:v>1989</c:v>
                </c:pt>
                <c:pt idx="41">
                  <c:v>730</c:v>
                </c:pt>
                <c:pt idx="42">
                  <c:v>581</c:v>
                </c:pt>
                <c:pt idx="43">
                  <c:v>1108</c:v>
                </c:pt>
                <c:pt idx="44">
                  <c:v>359</c:v>
                </c:pt>
                <c:pt idx="45">
                  <c:v>346</c:v>
                </c:pt>
                <c:pt idx="46">
                  <c:v>430</c:v>
                </c:pt>
                <c:pt idx="47">
                  <c:v>549</c:v>
                </c:pt>
                <c:pt idx="48">
                  <c:v>1027</c:v>
                </c:pt>
                <c:pt idx="49">
                  <c:v>507</c:v>
                </c:pt>
                <c:pt idx="50">
                  <c:v>606</c:v>
                </c:pt>
                <c:pt idx="51">
                  <c:v>775</c:v>
                </c:pt>
                <c:pt idx="52">
                  <c:v>367</c:v>
                </c:pt>
                <c:pt idx="53">
                  <c:v>178</c:v>
                </c:pt>
                <c:pt idx="54">
                  <c:v>267</c:v>
                </c:pt>
                <c:pt idx="55">
                  <c:v>434</c:v>
                </c:pt>
                <c:pt idx="56">
                  <c:v>827</c:v>
                </c:pt>
                <c:pt idx="57">
                  <c:v>1222</c:v>
                </c:pt>
                <c:pt idx="58">
                  <c:v>519</c:v>
                </c:pt>
                <c:pt idx="59">
                  <c:v>442</c:v>
                </c:pt>
                <c:pt idx="60">
                  <c:v>1036</c:v>
                </c:pt>
                <c:pt idx="61">
                  <c:v>319</c:v>
                </c:pt>
                <c:pt idx="62">
                  <c:v>335</c:v>
                </c:pt>
                <c:pt idx="63">
                  <c:v>668</c:v>
                </c:pt>
                <c:pt idx="64">
                  <c:v>183</c:v>
                </c:pt>
                <c:pt idx="65">
                  <c:v>1655</c:v>
                </c:pt>
                <c:pt idx="66">
                  <c:v>616</c:v>
                </c:pt>
                <c:pt idx="67">
                  <c:v>415</c:v>
                </c:pt>
                <c:pt idx="68">
                  <c:v>334</c:v>
                </c:pt>
                <c:pt idx="69">
                  <c:v>224</c:v>
                </c:pt>
                <c:pt idx="70">
                  <c:v>157</c:v>
                </c:pt>
                <c:pt idx="71">
                  <c:v>204</c:v>
                </c:pt>
                <c:pt idx="72">
                  <c:v>1096</c:v>
                </c:pt>
                <c:pt idx="73">
                  <c:v>523</c:v>
                </c:pt>
                <c:pt idx="74">
                  <c:v>435</c:v>
                </c:pt>
                <c:pt idx="75">
                  <c:v>248</c:v>
                </c:pt>
                <c:pt idx="76">
                  <c:v>187</c:v>
                </c:pt>
                <c:pt idx="77">
                  <c:v>146</c:v>
                </c:pt>
                <c:pt idx="78">
                  <c:v>959</c:v>
                </c:pt>
                <c:pt idx="79">
                  <c:v>1228</c:v>
                </c:pt>
                <c:pt idx="80">
                  <c:v>998</c:v>
                </c:pt>
                <c:pt idx="81">
                  <c:v>621</c:v>
                </c:pt>
                <c:pt idx="82">
                  <c:v>316</c:v>
                </c:pt>
                <c:pt idx="83">
                  <c:v>1304</c:v>
                </c:pt>
                <c:pt idx="84">
                  <c:v>407</c:v>
                </c:pt>
                <c:pt idx="85">
                  <c:v>393</c:v>
                </c:pt>
                <c:pt idx="86">
                  <c:v>232</c:v>
                </c:pt>
                <c:pt idx="87">
                  <c:v>155</c:v>
                </c:pt>
                <c:pt idx="88">
                  <c:v>96</c:v>
                </c:pt>
                <c:pt idx="89">
                  <c:v>152</c:v>
                </c:pt>
                <c:pt idx="90">
                  <c:v>98</c:v>
                </c:pt>
                <c:pt idx="91">
                  <c:v>95</c:v>
                </c:pt>
                <c:pt idx="92">
                  <c:v>491</c:v>
                </c:pt>
                <c:pt idx="93">
                  <c:v>926</c:v>
                </c:pt>
                <c:pt idx="94">
                  <c:v>507</c:v>
                </c:pt>
                <c:pt idx="95">
                  <c:v>862</c:v>
                </c:pt>
                <c:pt idx="96">
                  <c:v>231</c:v>
                </c:pt>
                <c:pt idx="97">
                  <c:v>372</c:v>
                </c:pt>
                <c:pt idx="98">
                  <c:v>424</c:v>
                </c:pt>
                <c:pt idx="99">
                  <c:v>532</c:v>
                </c:pt>
                <c:pt idx="100">
                  <c:v>547</c:v>
                </c:pt>
                <c:pt idx="101">
                  <c:v>829</c:v>
                </c:pt>
                <c:pt idx="102">
                  <c:v>365</c:v>
                </c:pt>
                <c:pt idx="103">
                  <c:v>534</c:v>
                </c:pt>
                <c:pt idx="104">
                  <c:v>682</c:v>
                </c:pt>
                <c:pt idx="105">
                  <c:v>165</c:v>
                </c:pt>
                <c:pt idx="106">
                  <c:v>214</c:v>
                </c:pt>
                <c:pt idx="107">
                  <c:v>290</c:v>
                </c:pt>
                <c:pt idx="108">
                  <c:v>193</c:v>
                </c:pt>
                <c:pt idx="109">
                  <c:v>77</c:v>
                </c:pt>
                <c:pt idx="110">
                  <c:v>141</c:v>
                </c:pt>
                <c:pt idx="111">
                  <c:v>368</c:v>
                </c:pt>
                <c:pt idx="112">
                  <c:v>688</c:v>
                </c:pt>
                <c:pt idx="113">
                  <c:v>407</c:v>
                </c:pt>
                <c:pt idx="114">
                  <c:v>714</c:v>
                </c:pt>
                <c:pt idx="115">
                  <c:v>417</c:v>
                </c:pt>
                <c:pt idx="116">
                  <c:v>252</c:v>
                </c:pt>
                <c:pt idx="117">
                  <c:v>242</c:v>
                </c:pt>
                <c:pt idx="118">
                  <c:v>312</c:v>
                </c:pt>
                <c:pt idx="119">
                  <c:v>149</c:v>
                </c:pt>
                <c:pt idx="120">
                  <c:v>107</c:v>
                </c:pt>
                <c:pt idx="121">
                  <c:v>89</c:v>
                </c:pt>
                <c:pt idx="122">
                  <c:v>93</c:v>
                </c:pt>
                <c:pt idx="123">
                  <c:v>96</c:v>
                </c:pt>
                <c:pt idx="124">
                  <c:v>75</c:v>
                </c:pt>
                <c:pt idx="125">
                  <c:v>333</c:v>
                </c:pt>
                <c:pt idx="126">
                  <c:v>215</c:v>
                </c:pt>
                <c:pt idx="127">
                  <c:v>298</c:v>
                </c:pt>
                <c:pt idx="128">
                  <c:v>450</c:v>
                </c:pt>
                <c:pt idx="129">
                  <c:v>200</c:v>
                </c:pt>
                <c:pt idx="130">
                  <c:v>92</c:v>
                </c:pt>
                <c:pt idx="131">
                  <c:v>120</c:v>
                </c:pt>
                <c:pt idx="132">
                  <c:v>138</c:v>
                </c:pt>
                <c:pt idx="133">
                  <c:v>180</c:v>
                </c:pt>
                <c:pt idx="134">
                  <c:v>139</c:v>
                </c:pt>
                <c:pt idx="135">
                  <c:v>397</c:v>
                </c:pt>
                <c:pt idx="136">
                  <c:v>488</c:v>
                </c:pt>
                <c:pt idx="137">
                  <c:v>410</c:v>
                </c:pt>
                <c:pt idx="138">
                  <c:v>312</c:v>
                </c:pt>
                <c:pt idx="139">
                  <c:v>544</c:v>
                </c:pt>
                <c:pt idx="140">
                  <c:v>266</c:v>
                </c:pt>
                <c:pt idx="141">
                  <c:v>168</c:v>
                </c:pt>
                <c:pt idx="142">
                  <c:v>91</c:v>
                </c:pt>
                <c:pt idx="143">
                  <c:v>0</c:v>
                </c:pt>
                <c:pt idx="144">
                  <c:v>100</c:v>
                </c:pt>
                <c:pt idx="145">
                  <c:v>87</c:v>
                </c:pt>
                <c:pt idx="146">
                  <c:v>128</c:v>
                </c:pt>
                <c:pt idx="147">
                  <c:v>120</c:v>
                </c:pt>
                <c:pt idx="148">
                  <c:v>186</c:v>
                </c:pt>
                <c:pt idx="149">
                  <c:v>389</c:v>
                </c:pt>
                <c:pt idx="150">
                  <c:v>149</c:v>
                </c:pt>
                <c:pt idx="151">
                  <c:v>195</c:v>
                </c:pt>
                <c:pt idx="152">
                  <c:v>120</c:v>
                </c:pt>
                <c:pt idx="153">
                  <c:v>92</c:v>
                </c:pt>
                <c:pt idx="154">
                  <c:v>276</c:v>
                </c:pt>
                <c:pt idx="155">
                  <c:v>361</c:v>
                </c:pt>
                <c:pt idx="156">
                  <c:v>522</c:v>
                </c:pt>
                <c:pt idx="157">
                  <c:v>161</c:v>
                </c:pt>
                <c:pt idx="158">
                  <c:v>131</c:v>
                </c:pt>
                <c:pt idx="159">
                  <c:v>103</c:v>
                </c:pt>
                <c:pt idx="160">
                  <c:v>80</c:v>
                </c:pt>
                <c:pt idx="161">
                  <c:v>85</c:v>
                </c:pt>
                <c:pt idx="162">
                  <c:v>80</c:v>
                </c:pt>
                <c:pt idx="163">
                  <c:v>60</c:v>
                </c:pt>
                <c:pt idx="164">
                  <c:v>81</c:v>
                </c:pt>
                <c:pt idx="165">
                  <c:v>50</c:v>
                </c:pt>
                <c:pt idx="166">
                  <c:v>80</c:v>
                </c:pt>
                <c:pt idx="167">
                  <c:v>137</c:v>
                </c:pt>
                <c:pt idx="168">
                  <c:v>78</c:v>
                </c:pt>
                <c:pt idx="169">
                  <c:v>121</c:v>
                </c:pt>
                <c:pt idx="170">
                  <c:v>272</c:v>
                </c:pt>
                <c:pt idx="171">
                  <c:v>420</c:v>
                </c:pt>
                <c:pt idx="172">
                  <c:v>360</c:v>
                </c:pt>
                <c:pt idx="173">
                  <c:v>198</c:v>
                </c:pt>
                <c:pt idx="174">
                  <c:v>164</c:v>
                </c:pt>
                <c:pt idx="175">
                  <c:v>119</c:v>
                </c:pt>
                <c:pt idx="176">
                  <c:v>498</c:v>
                </c:pt>
                <c:pt idx="177">
                  <c:v>209</c:v>
                </c:pt>
                <c:pt idx="178">
                  <c:v>266</c:v>
                </c:pt>
                <c:pt idx="179">
                  <c:v>204</c:v>
                </c:pt>
                <c:pt idx="180">
                  <c:v>207</c:v>
                </c:pt>
                <c:pt idx="181">
                  <c:v>103</c:v>
                </c:pt>
                <c:pt idx="182">
                  <c:v>342</c:v>
                </c:pt>
                <c:pt idx="183">
                  <c:v>442</c:v>
                </c:pt>
                <c:pt idx="184">
                  <c:v>186</c:v>
                </c:pt>
                <c:pt idx="185">
                  <c:v>218</c:v>
                </c:pt>
                <c:pt idx="186">
                  <c:v>532</c:v>
                </c:pt>
                <c:pt idx="187">
                  <c:v>339</c:v>
                </c:pt>
                <c:pt idx="188">
                  <c:v>206</c:v>
                </c:pt>
                <c:pt idx="189">
                  <c:v>169</c:v>
                </c:pt>
                <c:pt idx="190">
                  <c:v>193</c:v>
                </c:pt>
                <c:pt idx="191">
                  <c:v>106</c:v>
                </c:pt>
                <c:pt idx="192">
                  <c:v>85</c:v>
                </c:pt>
                <c:pt idx="193">
                  <c:v>67</c:v>
                </c:pt>
                <c:pt idx="194">
                  <c:v>78</c:v>
                </c:pt>
                <c:pt idx="195">
                  <c:v>93</c:v>
                </c:pt>
                <c:pt idx="196">
                  <c:v>107</c:v>
                </c:pt>
                <c:pt idx="197">
                  <c:v>252</c:v>
                </c:pt>
                <c:pt idx="198">
                  <c:v>362</c:v>
                </c:pt>
                <c:pt idx="199">
                  <c:v>194</c:v>
                </c:pt>
                <c:pt idx="200">
                  <c:v>92</c:v>
                </c:pt>
                <c:pt idx="201">
                  <c:v>79</c:v>
                </c:pt>
                <c:pt idx="202">
                  <c:v>64</c:v>
                </c:pt>
                <c:pt idx="203">
                  <c:v>79</c:v>
                </c:pt>
                <c:pt idx="204">
                  <c:v>71</c:v>
                </c:pt>
                <c:pt idx="205">
                  <c:v>47</c:v>
                </c:pt>
                <c:pt idx="206">
                  <c:v>83</c:v>
                </c:pt>
                <c:pt idx="207">
                  <c:v>47</c:v>
                </c:pt>
                <c:pt idx="208">
                  <c:v>63</c:v>
                </c:pt>
                <c:pt idx="209">
                  <c:v>45</c:v>
                </c:pt>
                <c:pt idx="210">
                  <c:v>62</c:v>
                </c:pt>
                <c:pt idx="211">
                  <c:v>281</c:v>
                </c:pt>
                <c:pt idx="212">
                  <c:v>484</c:v>
                </c:pt>
                <c:pt idx="213">
                  <c:v>382</c:v>
                </c:pt>
                <c:pt idx="214">
                  <c:v>164</c:v>
                </c:pt>
                <c:pt idx="215">
                  <c:v>116</c:v>
                </c:pt>
                <c:pt idx="216">
                  <c:v>81</c:v>
                </c:pt>
                <c:pt idx="217">
                  <c:v>83</c:v>
                </c:pt>
                <c:pt idx="218">
                  <c:v>70</c:v>
                </c:pt>
                <c:pt idx="219">
                  <c:v>63</c:v>
                </c:pt>
                <c:pt idx="220">
                  <c:v>192</c:v>
                </c:pt>
                <c:pt idx="221">
                  <c:v>337</c:v>
                </c:pt>
                <c:pt idx="222">
                  <c:v>459</c:v>
                </c:pt>
                <c:pt idx="223">
                  <c:v>412</c:v>
                </c:pt>
                <c:pt idx="224">
                  <c:v>366</c:v>
                </c:pt>
                <c:pt idx="225">
                  <c:v>249</c:v>
                </c:pt>
                <c:pt idx="226">
                  <c:v>101</c:v>
                </c:pt>
                <c:pt idx="227">
                  <c:v>99</c:v>
                </c:pt>
                <c:pt idx="228">
                  <c:v>85</c:v>
                </c:pt>
                <c:pt idx="229">
                  <c:v>51</c:v>
                </c:pt>
                <c:pt idx="230">
                  <c:v>43</c:v>
                </c:pt>
                <c:pt idx="231">
                  <c:v>37</c:v>
                </c:pt>
                <c:pt idx="232">
                  <c:v>37</c:v>
                </c:pt>
                <c:pt idx="233">
                  <c:v>28</c:v>
                </c:pt>
                <c:pt idx="234">
                  <c:v>25</c:v>
                </c:pt>
                <c:pt idx="235">
                  <c:v>31</c:v>
                </c:pt>
                <c:pt idx="236">
                  <c:v>39</c:v>
                </c:pt>
                <c:pt idx="237">
                  <c:v>54</c:v>
                </c:pt>
                <c:pt idx="238">
                  <c:v>43</c:v>
                </c:pt>
                <c:pt idx="239">
                  <c:v>121</c:v>
                </c:pt>
                <c:pt idx="240">
                  <c:v>327</c:v>
                </c:pt>
                <c:pt idx="241">
                  <c:v>485</c:v>
                </c:pt>
                <c:pt idx="242">
                  <c:v>291</c:v>
                </c:pt>
                <c:pt idx="243">
                  <c:v>157</c:v>
                </c:pt>
                <c:pt idx="244">
                  <c:v>112</c:v>
                </c:pt>
                <c:pt idx="245">
                  <c:v>76</c:v>
                </c:pt>
                <c:pt idx="246">
                  <c:v>246</c:v>
                </c:pt>
                <c:pt idx="247">
                  <c:v>521</c:v>
                </c:pt>
                <c:pt idx="248">
                  <c:v>305</c:v>
                </c:pt>
                <c:pt idx="249">
                  <c:v>117</c:v>
                </c:pt>
                <c:pt idx="250">
                  <c:v>114</c:v>
                </c:pt>
                <c:pt idx="251">
                  <c:v>70</c:v>
                </c:pt>
                <c:pt idx="252">
                  <c:v>60</c:v>
                </c:pt>
                <c:pt idx="253">
                  <c:v>34</c:v>
                </c:pt>
                <c:pt idx="254">
                  <c:v>73</c:v>
                </c:pt>
                <c:pt idx="255">
                  <c:v>88</c:v>
                </c:pt>
                <c:pt idx="256">
                  <c:v>83</c:v>
                </c:pt>
                <c:pt idx="257">
                  <c:v>100</c:v>
                </c:pt>
                <c:pt idx="258">
                  <c:v>294</c:v>
                </c:pt>
                <c:pt idx="259">
                  <c:v>394</c:v>
                </c:pt>
                <c:pt idx="260">
                  <c:v>169</c:v>
                </c:pt>
                <c:pt idx="261">
                  <c:v>154</c:v>
                </c:pt>
                <c:pt idx="262">
                  <c:v>105</c:v>
                </c:pt>
                <c:pt idx="263">
                  <c:v>105</c:v>
                </c:pt>
                <c:pt idx="264">
                  <c:v>85</c:v>
                </c:pt>
                <c:pt idx="265">
                  <c:v>63</c:v>
                </c:pt>
                <c:pt idx="266">
                  <c:v>77</c:v>
                </c:pt>
                <c:pt idx="267">
                  <c:v>75</c:v>
                </c:pt>
                <c:pt idx="268">
                  <c:v>70</c:v>
                </c:pt>
                <c:pt idx="269">
                  <c:v>68</c:v>
                </c:pt>
                <c:pt idx="270">
                  <c:v>81</c:v>
                </c:pt>
                <c:pt idx="271">
                  <c:v>272</c:v>
                </c:pt>
                <c:pt idx="272">
                  <c:v>555</c:v>
                </c:pt>
                <c:pt idx="273">
                  <c:v>197</c:v>
                </c:pt>
                <c:pt idx="274">
                  <c:v>172</c:v>
                </c:pt>
                <c:pt idx="275">
                  <c:v>164</c:v>
                </c:pt>
                <c:pt idx="276">
                  <c:v>162</c:v>
                </c:pt>
                <c:pt idx="277">
                  <c:v>154</c:v>
                </c:pt>
                <c:pt idx="278">
                  <c:v>181</c:v>
                </c:pt>
                <c:pt idx="279">
                  <c:v>491</c:v>
                </c:pt>
                <c:pt idx="280">
                  <c:v>534</c:v>
                </c:pt>
                <c:pt idx="281">
                  <c:v>226</c:v>
                </c:pt>
                <c:pt idx="282">
                  <c:v>154</c:v>
                </c:pt>
                <c:pt idx="283">
                  <c:v>144</c:v>
                </c:pt>
                <c:pt idx="284">
                  <c:v>125</c:v>
                </c:pt>
                <c:pt idx="285">
                  <c:v>110</c:v>
                </c:pt>
                <c:pt idx="286">
                  <c:v>64</c:v>
                </c:pt>
                <c:pt idx="287">
                  <c:v>94</c:v>
                </c:pt>
                <c:pt idx="288">
                  <c:v>114</c:v>
                </c:pt>
                <c:pt idx="289">
                  <c:v>93</c:v>
                </c:pt>
                <c:pt idx="290">
                  <c:v>67</c:v>
                </c:pt>
                <c:pt idx="291">
                  <c:v>106</c:v>
                </c:pt>
                <c:pt idx="292">
                  <c:v>65</c:v>
                </c:pt>
                <c:pt idx="293">
                  <c:v>58</c:v>
                </c:pt>
                <c:pt idx="294">
                  <c:v>61</c:v>
                </c:pt>
                <c:pt idx="295">
                  <c:v>446</c:v>
                </c:pt>
                <c:pt idx="296">
                  <c:v>491</c:v>
                </c:pt>
                <c:pt idx="297">
                  <c:v>279</c:v>
                </c:pt>
                <c:pt idx="298">
                  <c:v>170</c:v>
                </c:pt>
                <c:pt idx="299">
                  <c:v>168</c:v>
                </c:pt>
                <c:pt idx="300">
                  <c:v>154</c:v>
                </c:pt>
                <c:pt idx="301">
                  <c:v>89</c:v>
                </c:pt>
                <c:pt idx="302">
                  <c:v>90</c:v>
                </c:pt>
                <c:pt idx="303">
                  <c:v>113</c:v>
                </c:pt>
                <c:pt idx="304">
                  <c:v>328</c:v>
                </c:pt>
                <c:pt idx="305">
                  <c:v>430</c:v>
                </c:pt>
                <c:pt idx="306">
                  <c:v>196</c:v>
                </c:pt>
                <c:pt idx="307">
                  <c:v>133</c:v>
                </c:pt>
                <c:pt idx="308">
                  <c:v>151</c:v>
                </c:pt>
                <c:pt idx="309">
                  <c:v>161</c:v>
                </c:pt>
                <c:pt idx="310">
                  <c:v>211</c:v>
                </c:pt>
                <c:pt idx="311">
                  <c:v>213</c:v>
                </c:pt>
                <c:pt idx="312">
                  <c:v>139</c:v>
                </c:pt>
                <c:pt idx="313">
                  <c:v>126</c:v>
                </c:pt>
                <c:pt idx="314">
                  <c:v>348</c:v>
                </c:pt>
                <c:pt idx="315">
                  <c:v>511</c:v>
                </c:pt>
                <c:pt idx="316">
                  <c:v>568</c:v>
                </c:pt>
                <c:pt idx="317">
                  <c:v>617</c:v>
                </c:pt>
                <c:pt idx="318">
                  <c:v>516</c:v>
                </c:pt>
                <c:pt idx="319">
                  <c:v>161</c:v>
                </c:pt>
                <c:pt idx="320">
                  <c:v>130</c:v>
                </c:pt>
                <c:pt idx="321">
                  <c:v>137</c:v>
                </c:pt>
                <c:pt idx="322">
                  <c:v>108</c:v>
                </c:pt>
                <c:pt idx="323">
                  <c:v>104</c:v>
                </c:pt>
                <c:pt idx="324">
                  <c:v>82</c:v>
                </c:pt>
                <c:pt idx="325">
                  <c:v>101</c:v>
                </c:pt>
                <c:pt idx="326">
                  <c:v>234</c:v>
                </c:pt>
                <c:pt idx="327">
                  <c:v>350</c:v>
                </c:pt>
                <c:pt idx="328">
                  <c:v>150</c:v>
                </c:pt>
                <c:pt idx="329">
                  <c:v>159</c:v>
                </c:pt>
                <c:pt idx="330">
                  <c:v>126</c:v>
                </c:pt>
                <c:pt idx="331">
                  <c:v>101</c:v>
                </c:pt>
                <c:pt idx="332">
                  <c:v>98</c:v>
                </c:pt>
                <c:pt idx="333">
                  <c:v>79</c:v>
                </c:pt>
                <c:pt idx="334">
                  <c:v>80</c:v>
                </c:pt>
                <c:pt idx="335">
                  <c:v>61</c:v>
                </c:pt>
                <c:pt idx="336">
                  <c:v>157</c:v>
                </c:pt>
                <c:pt idx="337">
                  <c:v>874</c:v>
                </c:pt>
                <c:pt idx="338">
                  <c:v>708</c:v>
                </c:pt>
                <c:pt idx="339">
                  <c:v>479</c:v>
                </c:pt>
                <c:pt idx="340">
                  <c:v>701</c:v>
                </c:pt>
                <c:pt idx="341">
                  <c:v>561</c:v>
                </c:pt>
                <c:pt idx="342">
                  <c:v>745</c:v>
                </c:pt>
                <c:pt idx="343">
                  <c:v>389</c:v>
                </c:pt>
                <c:pt idx="344">
                  <c:v>220</c:v>
                </c:pt>
                <c:pt idx="345">
                  <c:v>225</c:v>
                </c:pt>
                <c:pt idx="346">
                  <c:v>784</c:v>
                </c:pt>
                <c:pt idx="347">
                  <c:v>454</c:v>
                </c:pt>
                <c:pt idx="348">
                  <c:v>314</c:v>
                </c:pt>
                <c:pt idx="349">
                  <c:v>1020</c:v>
                </c:pt>
                <c:pt idx="350">
                  <c:v>1009</c:v>
                </c:pt>
                <c:pt idx="351">
                  <c:v>678</c:v>
                </c:pt>
                <c:pt idx="352">
                  <c:v>552</c:v>
                </c:pt>
                <c:pt idx="353">
                  <c:v>236</c:v>
                </c:pt>
                <c:pt idx="354">
                  <c:v>181</c:v>
                </c:pt>
                <c:pt idx="355">
                  <c:v>313</c:v>
                </c:pt>
                <c:pt idx="356">
                  <c:v>424</c:v>
                </c:pt>
                <c:pt idx="357">
                  <c:v>423</c:v>
                </c:pt>
                <c:pt idx="358">
                  <c:v>819</c:v>
                </c:pt>
                <c:pt idx="359">
                  <c:v>678</c:v>
                </c:pt>
                <c:pt idx="360">
                  <c:v>465</c:v>
                </c:pt>
                <c:pt idx="361">
                  <c:v>645</c:v>
                </c:pt>
                <c:pt idx="362">
                  <c:v>828</c:v>
                </c:pt>
                <c:pt idx="363">
                  <c:v>540</c:v>
                </c:pt>
                <c:pt idx="364">
                  <c:v>398</c:v>
                </c:pt>
                <c:pt idx="365">
                  <c:v>356</c:v>
                </c:pt>
                <c:pt idx="366">
                  <c:v>197</c:v>
                </c:pt>
                <c:pt idx="367">
                  <c:v>174</c:v>
                </c:pt>
                <c:pt idx="368">
                  <c:v>87</c:v>
                </c:pt>
                <c:pt idx="369">
                  <c:v>68</c:v>
                </c:pt>
                <c:pt idx="370">
                  <c:v>63</c:v>
                </c:pt>
                <c:pt idx="371">
                  <c:v>44</c:v>
                </c:pt>
                <c:pt idx="372">
                  <c:v>230</c:v>
                </c:pt>
                <c:pt idx="373">
                  <c:v>640</c:v>
                </c:pt>
                <c:pt idx="374">
                  <c:v>606</c:v>
                </c:pt>
                <c:pt idx="375">
                  <c:v>296</c:v>
                </c:pt>
                <c:pt idx="376">
                  <c:v>140</c:v>
                </c:pt>
                <c:pt idx="377">
                  <c:v>113</c:v>
                </c:pt>
                <c:pt idx="378">
                  <c:v>65</c:v>
                </c:pt>
                <c:pt idx="379">
                  <c:v>53</c:v>
                </c:pt>
                <c:pt idx="380">
                  <c:v>73</c:v>
                </c:pt>
                <c:pt idx="381">
                  <c:v>82</c:v>
                </c:pt>
                <c:pt idx="382">
                  <c:v>53</c:v>
                </c:pt>
                <c:pt idx="383">
                  <c:v>248</c:v>
                </c:pt>
                <c:pt idx="384">
                  <c:v>741</c:v>
                </c:pt>
                <c:pt idx="385">
                  <c:v>1164</c:v>
                </c:pt>
                <c:pt idx="386">
                  <c:v>1276</c:v>
                </c:pt>
                <c:pt idx="387">
                  <c:v>556</c:v>
                </c:pt>
                <c:pt idx="388">
                  <c:v>793</c:v>
                </c:pt>
                <c:pt idx="389">
                  <c:v>501</c:v>
                </c:pt>
                <c:pt idx="390">
                  <c:v>618</c:v>
                </c:pt>
                <c:pt idx="391">
                  <c:v>517</c:v>
                </c:pt>
                <c:pt idx="392">
                  <c:v>0</c:v>
                </c:pt>
                <c:pt idx="393">
                  <c:v>0</c:v>
                </c:pt>
                <c:pt idx="394">
                  <c:v>875</c:v>
                </c:pt>
                <c:pt idx="395">
                  <c:v>579</c:v>
                </c:pt>
                <c:pt idx="396">
                  <c:v>433</c:v>
                </c:pt>
                <c:pt idx="397">
                  <c:v>109</c:v>
                </c:pt>
                <c:pt idx="398">
                  <c:v>452</c:v>
                </c:pt>
                <c:pt idx="399">
                  <c:v>604</c:v>
                </c:pt>
                <c:pt idx="400">
                  <c:v>420</c:v>
                </c:pt>
                <c:pt idx="401">
                  <c:v>747</c:v>
                </c:pt>
                <c:pt idx="402">
                  <c:v>576</c:v>
                </c:pt>
                <c:pt idx="403">
                  <c:v>606</c:v>
                </c:pt>
                <c:pt idx="404">
                  <c:v>529</c:v>
                </c:pt>
                <c:pt idx="405">
                  <c:v>661</c:v>
                </c:pt>
                <c:pt idx="406">
                  <c:v>406</c:v>
                </c:pt>
                <c:pt idx="407">
                  <c:v>357</c:v>
                </c:pt>
                <c:pt idx="408">
                  <c:v>354</c:v>
                </c:pt>
                <c:pt idx="409">
                  <c:v>351</c:v>
                </c:pt>
                <c:pt idx="410">
                  <c:v>723</c:v>
                </c:pt>
                <c:pt idx="411">
                  <c:v>851</c:v>
                </c:pt>
                <c:pt idx="412">
                  <c:v>564</c:v>
                </c:pt>
                <c:pt idx="413">
                  <c:v>32</c:v>
                </c:pt>
                <c:pt idx="414">
                  <c:v>172</c:v>
                </c:pt>
                <c:pt idx="415">
                  <c:v>114</c:v>
                </c:pt>
                <c:pt idx="416">
                  <c:v>299</c:v>
                </c:pt>
                <c:pt idx="417">
                  <c:v>818</c:v>
                </c:pt>
                <c:pt idx="418">
                  <c:v>194</c:v>
                </c:pt>
                <c:pt idx="419">
                  <c:v>53</c:v>
                </c:pt>
                <c:pt idx="420">
                  <c:v>201</c:v>
                </c:pt>
                <c:pt idx="421">
                  <c:v>561</c:v>
                </c:pt>
                <c:pt idx="422">
                  <c:v>608</c:v>
                </c:pt>
                <c:pt idx="423">
                  <c:v>596</c:v>
                </c:pt>
                <c:pt idx="424">
                  <c:v>602</c:v>
                </c:pt>
                <c:pt idx="425">
                  <c:v>267</c:v>
                </c:pt>
                <c:pt idx="426">
                  <c:v>288</c:v>
                </c:pt>
                <c:pt idx="427">
                  <c:v>738</c:v>
                </c:pt>
                <c:pt idx="428">
                  <c:v>401</c:v>
                </c:pt>
                <c:pt idx="429">
                  <c:v>488</c:v>
                </c:pt>
                <c:pt idx="430">
                  <c:v>555</c:v>
                </c:pt>
                <c:pt idx="431">
                  <c:v>638</c:v>
                </c:pt>
                <c:pt idx="432">
                  <c:v>270</c:v>
                </c:pt>
                <c:pt idx="433">
                  <c:v>282</c:v>
                </c:pt>
                <c:pt idx="434">
                  <c:v>373</c:v>
                </c:pt>
                <c:pt idx="435">
                  <c:v>450</c:v>
                </c:pt>
                <c:pt idx="436">
                  <c:v>641</c:v>
                </c:pt>
                <c:pt idx="437">
                  <c:v>239</c:v>
                </c:pt>
                <c:pt idx="438">
                  <c:v>497</c:v>
                </c:pt>
                <c:pt idx="439">
                  <c:v>646</c:v>
                </c:pt>
                <c:pt idx="440">
                  <c:v>363</c:v>
                </c:pt>
                <c:pt idx="441">
                  <c:v>91</c:v>
                </c:pt>
                <c:pt idx="442">
                  <c:v>215</c:v>
                </c:pt>
                <c:pt idx="443">
                  <c:v>256</c:v>
                </c:pt>
                <c:pt idx="444">
                  <c:v>564</c:v>
                </c:pt>
                <c:pt idx="445">
                  <c:v>704</c:v>
                </c:pt>
                <c:pt idx="446">
                  <c:v>1095</c:v>
                </c:pt>
                <c:pt idx="447">
                  <c:v>0</c:v>
                </c:pt>
                <c:pt idx="448">
                  <c:v>0</c:v>
                </c:pt>
                <c:pt idx="449">
                  <c:v>643</c:v>
                </c:pt>
                <c:pt idx="450">
                  <c:v>727</c:v>
                </c:pt>
                <c:pt idx="451">
                  <c:v>758</c:v>
                </c:pt>
                <c:pt idx="452">
                  <c:v>13</c:v>
                </c:pt>
              </c:numCache>
            </c:numRef>
          </c:val>
          <c:smooth val="0"/>
          <c:extLst>
            <c:ext xmlns:c16="http://schemas.microsoft.com/office/drawing/2014/chart" uri="{C3380CC4-5D6E-409C-BE32-E72D297353CC}">
              <c16:uniqueId val="{00000001-5973-48D7-85A0-0CA7ADEF1754}"/>
            </c:ext>
          </c:extLst>
        </c:ser>
        <c:ser>
          <c:idx val="2"/>
          <c:order val="2"/>
          <c:tx>
            <c:strRef>
              <c:f>Sheet1!$D$1</c:f>
              <c:strCache>
                <c:ptCount val="1"/>
                <c:pt idx="0">
                  <c:v>couleur3 impressions</c:v>
                </c:pt>
              </c:strCache>
            </c:strRef>
          </c:tx>
          <c:spPr>
            <a:ln w="28575" cap="rnd">
              <a:solidFill>
                <a:schemeClr val="accent3"/>
              </a:solidFill>
              <a:round/>
            </a:ln>
            <a:effectLst/>
          </c:spPr>
          <c:marker>
            <c:symbol val="none"/>
          </c:marker>
          <c:cat>
            <c:strRef>
              <c:f>Sheet1!$A$2:$A$454</c:f>
              <c:strCache>
                <c:ptCount val="453"/>
                <c:pt idx="0">
                  <c:v>04.01.2023</c:v>
                </c:pt>
                <c:pt idx="1">
                  <c:v>10.01.2023</c:v>
                </c:pt>
                <c:pt idx="2">
                  <c:v>10.01.2023</c:v>
                </c:pt>
                <c:pt idx="3">
                  <c:v>10.01.2023</c:v>
                </c:pt>
                <c:pt idx="4">
                  <c:v>10.01.2023</c:v>
                </c:pt>
                <c:pt idx="5">
                  <c:v>10.01.2023</c:v>
                </c:pt>
                <c:pt idx="6">
                  <c:v>10.01.2023</c:v>
                </c:pt>
                <c:pt idx="7">
                  <c:v>10.01.2023</c:v>
                </c:pt>
                <c:pt idx="8">
                  <c:v>10.01.2023</c:v>
                </c:pt>
                <c:pt idx="9">
                  <c:v>11.01.2023</c:v>
                </c:pt>
                <c:pt idx="10">
                  <c:v>13.01.2023</c:v>
                </c:pt>
                <c:pt idx="11">
                  <c:v>18.01.2023</c:v>
                </c:pt>
                <c:pt idx="12">
                  <c:v>20.01.2023</c:v>
                </c:pt>
                <c:pt idx="13">
                  <c:v>20.01.2023</c:v>
                </c:pt>
                <c:pt idx="14">
                  <c:v>22.01.2023</c:v>
                </c:pt>
                <c:pt idx="15">
                  <c:v>22.01.2023</c:v>
                </c:pt>
                <c:pt idx="16">
                  <c:v>25.01.2023</c:v>
                </c:pt>
                <c:pt idx="17">
                  <c:v>25.01.2023</c:v>
                </c:pt>
                <c:pt idx="18">
                  <c:v>26.01.2023</c:v>
                </c:pt>
                <c:pt idx="19">
                  <c:v>27.01.2023</c:v>
                </c:pt>
                <c:pt idx="20">
                  <c:v>31.01.2023</c:v>
                </c:pt>
                <c:pt idx="21">
                  <c:v>01.02.2023</c:v>
                </c:pt>
                <c:pt idx="22">
                  <c:v>03.02.2023</c:v>
                </c:pt>
                <c:pt idx="23">
                  <c:v>07.02.2023</c:v>
                </c:pt>
                <c:pt idx="24">
                  <c:v>08.02.2023</c:v>
                </c:pt>
                <c:pt idx="25">
                  <c:v>10.02.2023</c:v>
                </c:pt>
                <c:pt idx="26">
                  <c:v>10.02.2023</c:v>
                </c:pt>
                <c:pt idx="27">
                  <c:v>12.02.2023</c:v>
                </c:pt>
                <c:pt idx="28">
                  <c:v>12.02.2023</c:v>
                </c:pt>
                <c:pt idx="29">
                  <c:v>12.02.2023</c:v>
                </c:pt>
                <c:pt idx="30">
                  <c:v>14.02.2023</c:v>
                </c:pt>
                <c:pt idx="31">
                  <c:v>15.02.2023</c:v>
                </c:pt>
                <c:pt idx="32">
                  <c:v>16.02.2023</c:v>
                </c:pt>
                <c:pt idx="33">
                  <c:v>17.02.2023</c:v>
                </c:pt>
                <c:pt idx="34">
                  <c:v>21.02.2023</c:v>
                </c:pt>
                <c:pt idx="35">
                  <c:v>22.02.2023</c:v>
                </c:pt>
                <c:pt idx="36">
                  <c:v>24.02.2023</c:v>
                </c:pt>
                <c:pt idx="37">
                  <c:v>26.02.2023</c:v>
                </c:pt>
                <c:pt idx="38">
                  <c:v>26.02.2023</c:v>
                </c:pt>
                <c:pt idx="39">
                  <c:v>28.02.2023</c:v>
                </c:pt>
                <c:pt idx="40">
                  <c:v>01.03.2023</c:v>
                </c:pt>
                <c:pt idx="41">
                  <c:v>03.03.2023</c:v>
                </c:pt>
                <c:pt idx="42">
                  <c:v>07.03.2023</c:v>
                </c:pt>
                <c:pt idx="43">
                  <c:v>08.03.2023</c:v>
                </c:pt>
                <c:pt idx="44">
                  <c:v>09.03.2023</c:v>
                </c:pt>
                <c:pt idx="45">
                  <c:v>09.03.2023</c:v>
                </c:pt>
                <c:pt idx="46">
                  <c:v>10.03.2023</c:v>
                </c:pt>
                <c:pt idx="47">
                  <c:v>14.03.2023</c:v>
                </c:pt>
                <c:pt idx="48">
                  <c:v>15.03.2023</c:v>
                </c:pt>
                <c:pt idx="49">
                  <c:v>17.03.2023</c:v>
                </c:pt>
                <c:pt idx="50">
                  <c:v>21.03.2023</c:v>
                </c:pt>
                <c:pt idx="51">
                  <c:v>22.03.2023</c:v>
                </c:pt>
                <c:pt idx="52">
                  <c:v>23.03.2023</c:v>
                </c:pt>
                <c:pt idx="53">
                  <c:v>23.03.2023</c:v>
                </c:pt>
                <c:pt idx="54">
                  <c:v>23.03.2023</c:v>
                </c:pt>
                <c:pt idx="55">
                  <c:v>24.03.2023</c:v>
                </c:pt>
                <c:pt idx="56">
                  <c:v>27.03.2023</c:v>
                </c:pt>
                <c:pt idx="57">
                  <c:v>29.03.2023</c:v>
                </c:pt>
                <c:pt idx="58">
                  <c:v>31.03.2023</c:v>
                </c:pt>
                <c:pt idx="59">
                  <c:v>04.04.2023</c:v>
                </c:pt>
                <c:pt idx="60">
                  <c:v>05.04.2023</c:v>
                </c:pt>
                <c:pt idx="61">
                  <c:v>06.04.2023</c:v>
                </c:pt>
                <c:pt idx="62">
                  <c:v>06.04.2023</c:v>
                </c:pt>
                <c:pt idx="63">
                  <c:v>07.04.2023</c:v>
                </c:pt>
                <c:pt idx="64">
                  <c:v>12.04.2023</c:v>
                </c:pt>
                <c:pt idx="65">
                  <c:v>12.04.2023</c:v>
                </c:pt>
                <c:pt idx="66">
                  <c:v>14.04.2023</c:v>
                </c:pt>
                <c:pt idx="67">
                  <c:v>14.04.2023</c:v>
                </c:pt>
                <c:pt idx="68">
                  <c:v>14.04.2023</c:v>
                </c:pt>
                <c:pt idx="69">
                  <c:v>14.04.2023</c:v>
                </c:pt>
                <c:pt idx="70">
                  <c:v>14.04.2023</c:v>
                </c:pt>
                <c:pt idx="71">
                  <c:v>14.04.2023</c:v>
                </c:pt>
                <c:pt idx="72">
                  <c:v>14.04.2023</c:v>
                </c:pt>
                <c:pt idx="73">
                  <c:v>15.04.2023</c:v>
                </c:pt>
                <c:pt idx="74">
                  <c:v>15.04.2023</c:v>
                </c:pt>
                <c:pt idx="75">
                  <c:v>15.04.2023</c:v>
                </c:pt>
                <c:pt idx="76">
                  <c:v>15.04.2023</c:v>
                </c:pt>
                <c:pt idx="77">
                  <c:v>15.04.2023</c:v>
                </c:pt>
                <c:pt idx="78">
                  <c:v>15.04.2023</c:v>
                </c:pt>
                <c:pt idx="79">
                  <c:v>17.04.2023</c:v>
                </c:pt>
                <c:pt idx="80">
                  <c:v>18.04.2023</c:v>
                </c:pt>
                <c:pt idx="81">
                  <c:v>18.04.2023</c:v>
                </c:pt>
                <c:pt idx="82">
                  <c:v>18.04.2023</c:v>
                </c:pt>
                <c:pt idx="83">
                  <c:v>19.04.2023</c:v>
                </c:pt>
                <c:pt idx="84">
                  <c:v>21.04.2023</c:v>
                </c:pt>
                <c:pt idx="85">
                  <c:v>21.04.2023</c:v>
                </c:pt>
                <c:pt idx="86">
                  <c:v>21.04.2023</c:v>
                </c:pt>
                <c:pt idx="87">
                  <c:v>21.04.2023</c:v>
                </c:pt>
                <c:pt idx="88">
                  <c:v>21.04.2023</c:v>
                </c:pt>
                <c:pt idx="89">
                  <c:v>21.04.2023</c:v>
                </c:pt>
                <c:pt idx="90">
                  <c:v>21.04.2023</c:v>
                </c:pt>
                <c:pt idx="91">
                  <c:v>21.04.2023</c:v>
                </c:pt>
                <c:pt idx="92">
                  <c:v>21.04.2023</c:v>
                </c:pt>
                <c:pt idx="93">
                  <c:v>24.04.2023</c:v>
                </c:pt>
                <c:pt idx="94">
                  <c:v>25.04.2023</c:v>
                </c:pt>
                <c:pt idx="95">
                  <c:v>26.04.2023</c:v>
                </c:pt>
                <c:pt idx="96">
                  <c:v>27.04.2023</c:v>
                </c:pt>
                <c:pt idx="97">
                  <c:v>27.04.2023</c:v>
                </c:pt>
                <c:pt idx="98">
                  <c:v>28.04.2023</c:v>
                </c:pt>
                <c:pt idx="99">
                  <c:v>28.04.2023</c:v>
                </c:pt>
                <c:pt idx="100">
                  <c:v>02.05.2023</c:v>
                </c:pt>
                <c:pt idx="101">
                  <c:v>03.05.2023</c:v>
                </c:pt>
                <c:pt idx="102">
                  <c:v>05.05.2023</c:v>
                </c:pt>
                <c:pt idx="103">
                  <c:v>09.05.2023</c:v>
                </c:pt>
                <c:pt idx="104">
                  <c:v>10.05.2023</c:v>
                </c:pt>
                <c:pt idx="105">
                  <c:v>11.05.2023</c:v>
                </c:pt>
                <c:pt idx="106">
                  <c:v>11.05.2023</c:v>
                </c:pt>
                <c:pt idx="107">
                  <c:v>12.05.2023</c:v>
                </c:pt>
                <c:pt idx="108">
                  <c:v>16.05.2023</c:v>
                </c:pt>
                <c:pt idx="109">
                  <c:v>16.05.2023</c:v>
                </c:pt>
                <c:pt idx="110">
                  <c:v>16.05.2023</c:v>
                </c:pt>
                <c:pt idx="111">
                  <c:v>16.05.2023</c:v>
                </c:pt>
                <c:pt idx="112">
                  <c:v>17.05.2023</c:v>
                </c:pt>
                <c:pt idx="113">
                  <c:v>19.05.2023</c:v>
                </c:pt>
                <c:pt idx="114">
                  <c:v>24.05.2023</c:v>
                </c:pt>
                <c:pt idx="115">
                  <c:v>24.05.2023</c:v>
                </c:pt>
                <c:pt idx="116">
                  <c:v>24.05.2023</c:v>
                </c:pt>
                <c:pt idx="117">
                  <c:v>24.05.2023</c:v>
                </c:pt>
                <c:pt idx="118">
                  <c:v>24.05.2023</c:v>
                </c:pt>
                <c:pt idx="119">
                  <c:v>24.05.2023</c:v>
                </c:pt>
                <c:pt idx="120">
                  <c:v>24.05.2023</c:v>
                </c:pt>
                <c:pt idx="121">
                  <c:v>24.05.2023</c:v>
                </c:pt>
                <c:pt idx="122">
                  <c:v>24.05.2023</c:v>
                </c:pt>
                <c:pt idx="123">
                  <c:v>24.05.2023</c:v>
                </c:pt>
                <c:pt idx="124">
                  <c:v>24.05.2023</c:v>
                </c:pt>
                <c:pt idx="125">
                  <c:v>24.05.2023</c:v>
                </c:pt>
                <c:pt idx="126">
                  <c:v>25.05.2023</c:v>
                </c:pt>
                <c:pt idx="127">
                  <c:v>25.05.2023</c:v>
                </c:pt>
                <c:pt idx="128">
                  <c:v>26.05.2023</c:v>
                </c:pt>
                <c:pt idx="129">
                  <c:v>26.05.2023</c:v>
                </c:pt>
                <c:pt idx="130">
                  <c:v>26.05.2023</c:v>
                </c:pt>
                <c:pt idx="131">
                  <c:v>26.05.2023</c:v>
                </c:pt>
                <c:pt idx="132">
                  <c:v>26.05.2023</c:v>
                </c:pt>
                <c:pt idx="133">
                  <c:v>26.05.2023</c:v>
                </c:pt>
                <c:pt idx="134">
                  <c:v>26.05.2023</c:v>
                </c:pt>
                <c:pt idx="135">
                  <c:v>26.05.2023</c:v>
                </c:pt>
                <c:pt idx="136">
                  <c:v>30.05.2023</c:v>
                </c:pt>
                <c:pt idx="137">
                  <c:v>01.06.2023</c:v>
                </c:pt>
                <c:pt idx="138">
                  <c:v>02.06.2023</c:v>
                </c:pt>
                <c:pt idx="139">
                  <c:v>03.06.2023</c:v>
                </c:pt>
                <c:pt idx="140">
                  <c:v>03.06.2023</c:v>
                </c:pt>
                <c:pt idx="141">
                  <c:v>03.06.2023</c:v>
                </c:pt>
                <c:pt idx="142">
                  <c:v>03.06.2023</c:v>
                </c:pt>
                <c:pt idx="143">
                  <c:v>03.06.2023</c:v>
                </c:pt>
                <c:pt idx="144">
                  <c:v>03.06.2023</c:v>
                </c:pt>
                <c:pt idx="145">
                  <c:v>03.06.2023</c:v>
                </c:pt>
                <c:pt idx="146">
                  <c:v>03.06.2023</c:v>
                </c:pt>
                <c:pt idx="147">
                  <c:v>03.06.2023</c:v>
                </c:pt>
                <c:pt idx="148">
                  <c:v>03.06.2023</c:v>
                </c:pt>
                <c:pt idx="149">
                  <c:v>04.06.2023</c:v>
                </c:pt>
                <c:pt idx="150">
                  <c:v>07.06.2023</c:v>
                </c:pt>
                <c:pt idx="151">
                  <c:v>08.06.2023</c:v>
                </c:pt>
                <c:pt idx="152">
                  <c:v>08.06.2023</c:v>
                </c:pt>
                <c:pt idx="153">
                  <c:v>08.06.2023</c:v>
                </c:pt>
                <c:pt idx="154">
                  <c:v>08.06.2023</c:v>
                </c:pt>
                <c:pt idx="155">
                  <c:v>09.06.2023</c:v>
                </c:pt>
                <c:pt idx="156">
                  <c:v>15.06.2023</c:v>
                </c:pt>
                <c:pt idx="157">
                  <c:v>15.06.2023</c:v>
                </c:pt>
                <c:pt idx="158">
                  <c:v>15.06.2023</c:v>
                </c:pt>
                <c:pt idx="159">
                  <c:v>15.06.2023</c:v>
                </c:pt>
                <c:pt idx="160">
                  <c:v>15.06.2023</c:v>
                </c:pt>
                <c:pt idx="161">
                  <c:v>15.06.2023</c:v>
                </c:pt>
                <c:pt idx="162">
                  <c:v>15.06.2023</c:v>
                </c:pt>
                <c:pt idx="163">
                  <c:v>15.06.2023</c:v>
                </c:pt>
                <c:pt idx="164">
                  <c:v>15.06.2023</c:v>
                </c:pt>
                <c:pt idx="165">
                  <c:v>15.06.2023</c:v>
                </c:pt>
                <c:pt idx="166">
                  <c:v>15.06.2023</c:v>
                </c:pt>
                <c:pt idx="167">
                  <c:v>15.06.2023</c:v>
                </c:pt>
                <c:pt idx="168">
                  <c:v>15.06.2023</c:v>
                </c:pt>
                <c:pt idx="169">
                  <c:v>15.06.2023</c:v>
                </c:pt>
                <c:pt idx="170">
                  <c:v>15.06.2023</c:v>
                </c:pt>
                <c:pt idx="171">
                  <c:v>16.06.2023</c:v>
                </c:pt>
                <c:pt idx="172">
                  <c:v>17.06.2023</c:v>
                </c:pt>
                <c:pt idx="173">
                  <c:v>17.06.2023</c:v>
                </c:pt>
                <c:pt idx="174">
                  <c:v>17.06.2023</c:v>
                </c:pt>
                <c:pt idx="175">
                  <c:v>17.06.2023</c:v>
                </c:pt>
                <c:pt idx="176">
                  <c:v>17.06.2023</c:v>
                </c:pt>
                <c:pt idx="177">
                  <c:v>21.06.2023</c:v>
                </c:pt>
                <c:pt idx="178">
                  <c:v>21.06.2023</c:v>
                </c:pt>
                <c:pt idx="179">
                  <c:v>21.06.2023</c:v>
                </c:pt>
                <c:pt idx="180">
                  <c:v>22.06.2023</c:v>
                </c:pt>
                <c:pt idx="181">
                  <c:v>22.06.2023</c:v>
                </c:pt>
                <c:pt idx="182">
                  <c:v>22.06.2023</c:v>
                </c:pt>
                <c:pt idx="183">
                  <c:v>23.06.2023</c:v>
                </c:pt>
                <c:pt idx="184">
                  <c:v>27.06.2023</c:v>
                </c:pt>
                <c:pt idx="185">
                  <c:v>27.06.2023</c:v>
                </c:pt>
                <c:pt idx="186">
                  <c:v>28.06.2023</c:v>
                </c:pt>
                <c:pt idx="187">
                  <c:v>29.06.2023</c:v>
                </c:pt>
                <c:pt idx="188">
                  <c:v>29.06.2023</c:v>
                </c:pt>
                <c:pt idx="189">
                  <c:v>29.06.2023</c:v>
                </c:pt>
                <c:pt idx="190">
                  <c:v>29.06.2023</c:v>
                </c:pt>
                <c:pt idx="191">
                  <c:v>29.06.2023</c:v>
                </c:pt>
                <c:pt idx="192">
                  <c:v>29.06.2023</c:v>
                </c:pt>
                <c:pt idx="193">
                  <c:v>29.06.2023</c:v>
                </c:pt>
                <c:pt idx="194">
                  <c:v>29.06.2023</c:v>
                </c:pt>
                <c:pt idx="195">
                  <c:v>29.06.2023</c:v>
                </c:pt>
                <c:pt idx="196">
                  <c:v>29.06.2023</c:v>
                </c:pt>
                <c:pt idx="197">
                  <c:v>29.06.2023</c:v>
                </c:pt>
                <c:pt idx="198">
                  <c:v>30.06.2023</c:v>
                </c:pt>
                <c:pt idx="199">
                  <c:v>30.06.2023</c:v>
                </c:pt>
                <c:pt idx="200">
                  <c:v>30.06.2023</c:v>
                </c:pt>
                <c:pt idx="201">
                  <c:v>30.06.2023</c:v>
                </c:pt>
                <c:pt idx="202">
                  <c:v>30.06.2023</c:v>
                </c:pt>
                <c:pt idx="203">
                  <c:v>30.06.2023</c:v>
                </c:pt>
                <c:pt idx="204">
                  <c:v>30.06.2023</c:v>
                </c:pt>
                <c:pt idx="205">
                  <c:v>30.06.2023</c:v>
                </c:pt>
                <c:pt idx="206">
                  <c:v>30.06.2023</c:v>
                </c:pt>
                <c:pt idx="207">
                  <c:v>30.06.2023</c:v>
                </c:pt>
                <c:pt idx="208">
                  <c:v>30.06.2023</c:v>
                </c:pt>
                <c:pt idx="209">
                  <c:v>30.06.2023</c:v>
                </c:pt>
                <c:pt idx="210">
                  <c:v>30.06.2023</c:v>
                </c:pt>
                <c:pt idx="211">
                  <c:v>30.06.2023</c:v>
                </c:pt>
                <c:pt idx="212">
                  <c:v>02.07.2023</c:v>
                </c:pt>
                <c:pt idx="213">
                  <c:v>03.07.2023</c:v>
                </c:pt>
                <c:pt idx="214">
                  <c:v>03.07.2023</c:v>
                </c:pt>
                <c:pt idx="215">
                  <c:v>03.07.2023</c:v>
                </c:pt>
                <c:pt idx="216">
                  <c:v>03.07.2023</c:v>
                </c:pt>
                <c:pt idx="217">
                  <c:v>03.07.2023</c:v>
                </c:pt>
                <c:pt idx="218">
                  <c:v>03.07.2023</c:v>
                </c:pt>
                <c:pt idx="219">
                  <c:v>03.07.2023</c:v>
                </c:pt>
                <c:pt idx="220">
                  <c:v>03.07.2023</c:v>
                </c:pt>
                <c:pt idx="221">
                  <c:v>04.07.2023</c:v>
                </c:pt>
                <c:pt idx="222">
                  <c:v>05.07.2023</c:v>
                </c:pt>
                <c:pt idx="223">
                  <c:v>06.07.2023</c:v>
                </c:pt>
                <c:pt idx="224">
                  <c:v>07.07.2023</c:v>
                </c:pt>
                <c:pt idx="225">
                  <c:v>10.07.2023</c:v>
                </c:pt>
                <c:pt idx="226">
                  <c:v>10.07.2023</c:v>
                </c:pt>
                <c:pt idx="227">
                  <c:v>10.07.2023</c:v>
                </c:pt>
                <c:pt idx="228">
                  <c:v>10.07.2023</c:v>
                </c:pt>
                <c:pt idx="229">
                  <c:v>10.07.2023</c:v>
                </c:pt>
                <c:pt idx="230">
                  <c:v>10.07.2023</c:v>
                </c:pt>
                <c:pt idx="231">
                  <c:v>10.07.2023</c:v>
                </c:pt>
                <c:pt idx="232">
                  <c:v>10.07.2023</c:v>
                </c:pt>
                <c:pt idx="233">
                  <c:v>10.07.2023</c:v>
                </c:pt>
                <c:pt idx="234">
                  <c:v>10.07.2023</c:v>
                </c:pt>
                <c:pt idx="235">
                  <c:v>10.07.2023</c:v>
                </c:pt>
                <c:pt idx="236">
                  <c:v>10.07.2023</c:v>
                </c:pt>
                <c:pt idx="237">
                  <c:v>10.07.2023</c:v>
                </c:pt>
                <c:pt idx="238">
                  <c:v>10.07.2023</c:v>
                </c:pt>
                <c:pt idx="239">
                  <c:v>10.07.2023</c:v>
                </c:pt>
                <c:pt idx="240">
                  <c:v>11.07.2023</c:v>
                </c:pt>
                <c:pt idx="241">
                  <c:v>11.07.2023</c:v>
                </c:pt>
                <c:pt idx="242">
                  <c:v>12.07.2023</c:v>
                </c:pt>
                <c:pt idx="243">
                  <c:v>12.07.2023</c:v>
                </c:pt>
                <c:pt idx="244">
                  <c:v>12.07.2023</c:v>
                </c:pt>
                <c:pt idx="245">
                  <c:v>12.07.2023</c:v>
                </c:pt>
                <c:pt idx="246">
                  <c:v>12.07.2023</c:v>
                </c:pt>
                <c:pt idx="247">
                  <c:v>13.07.2023</c:v>
                </c:pt>
                <c:pt idx="248">
                  <c:v>14.07.2023</c:v>
                </c:pt>
                <c:pt idx="249">
                  <c:v>14.07.2023</c:v>
                </c:pt>
                <c:pt idx="250">
                  <c:v>14.07.2023</c:v>
                </c:pt>
                <c:pt idx="251">
                  <c:v>14.07.2023</c:v>
                </c:pt>
                <c:pt idx="252">
                  <c:v>14.07.2023</c:v>
                </c:pt>
                <c:pt idx="253">
                  <c:v>14.07.2023</c:v>
                </c:pt>
                <c:pt idx="254">
                  <c:v>14.07.2023</c:v>
                </c:pt>
                <c:pt idx="255">
                  <c:v>14.07.2023</c:v>
                </c:pt>
                <c:pt idx="256">
                  <c:v>14.07.2023</c:v>
                </c:pt>
                <c:pt idx="257">
                  <c:v>14.07.2023</c:v>
                </c:pt>
                <c:pt idx="258">
                  <c:v>14.07.2023</c:v>
                </c:pt>
                <c:pt idx="259">
                  <c:v>15.07.2023</c:v>
                </c:pt>
                <c:pt idx="260">
                  <c:v>15.07.2023</c:v>
                </c:pt>
                <c:pt idx="261">
                  <c:v>15.07.2023</c:v>
                </c:pt>
                <c:pt idx="262">
                  <c:v>15.07.2023</c:v>
                </c:pt>
                <c:pt idx="263">
                  <c:v>15.07.2023</c:v>
                </c:pt>
                <c:pt idx="264">
                  <c:v>15.07.2023</c:v>
                </c:pt>
                <c:pt idx="265">
                  <c:v>15.07.2023</c:v>
                </c:pt>
                <c:pt idx="266">
                  <c:v>15.07.2023</c:v>
                </c:pt>
                <c:pt idx="267">
                  <c:v>15.07.2023</c:v>
                </c:pt>
                <c:pt idx="268">
                  <c:v>15.07.2023</c:v>
                </c:pt>
                <c:pt idx="269">
                  <c:v>15.07.2023</c:v>
                </c:pt>
                <c:pt idx="270">
                  <c:v>15.07.2023</c:v>
                </c:pt>
                <c:pt idx="271">
                  <c:v>15.07.2023</c:v>
                </c:pt>
                <c:pt idx="272">
                  <c:v>18.07.2023</c:v>
                </c:pt>
                <c:pt idx="273">
                  <c:v>18.07.2023</c:v>
                </c:pt>
                <c:pt idx="274">
                  <c:v>18.07.2023</c:v>
                </c:pt>
                <c:pt idx="275">
                  <c:v>18.07.2023</c:v>
                </c:pt>
                <c:pt idx="276">
                  <c:v>18.07.2023</c:v>
                </c:pt>
                <c:pt idx="277">
                  <c:v>18.07.2023</c:v>
                </c:pt>
                <c:pt idx="278">
                  <c:v>18.07.2023</c:v>
                </c:pt>
                <c:pt idx="279">
                  <c:v>18.07.2023</c:v>
                </c:pt>
                <c:pt idx="280">
                  <c:v>19.07.2023</c:v>
                </c:pt>
                <c:pt idx="281">
                  <c:v>19.07.2023</c:v>
                </c:pt>
                <c:pt idx="282">
                  <c:v>19.07.2023</c:v>
                </c:pt>
                <c:pt idx="283">
                  <c:v>19.07.2023</c:v>
                </c:pt>
                <c:pt idx="284">
                  <c:v>19.07.2023</c:v>
                </c:pt>
                <c:pt idx="285">
                  <c:v>19.07.2023</c:v>
                </c:pt>
                <c:pt idx="286">
                  <c:v>19.07.2023</c:v>
                </c:pt>
                <c:pt idx="287">
                  <c:v>19.07.2023</c:v>
                </c:pt>
                <c:pt idx="288">
                  <c:v>19.07.2023</c:v>
                </c:pt>
                <c:pt idx="289">
                  <c:v>19.07.2023</c:v>
                </c:pt>
                <c:pt idx="290">
                  <c:v>19.07.2023</c:v>
                </c:pt>
                <c:pt idx="291">
                  <c:v>19.07.2023</c:v>
                </c:pt>
                <c:pt idx="292">
                  <c:v>19.07.2023</c:v>
                </c:pt>
                <c:pt idx="293">
                  <c:v>19.07.2023</c:v>
                </c:pt>
                <c:pt idx="294">
                  <c:v>19.07.2023</c:v>
                </c:pt>
                <c:pt idx="295">
                  <c:v>19.07.2023</c:v>
                </c:pt>
                <c:pt idx="296">
                  <c:v>20.07.2023</c:v>
                </c:pt>
                <c:pt idx="297">
                  <c:v>20.07.2023</c:v>
                </c:pt>
                <c:pt idx="298">
                  <c:v>20.07.2023</c:v>
                </c:pt>
                <c:pt idx="299">
                  <c:v>20.07.2023</c:v>
                </c:pt>
                <c:pt idx="300">
                  <c:v>20.07.2023</c:v>
                </c:pt>
                <c:pt idx="301">
                  <c:v>20.07.2023</c:v>
                </c:pt>
                <c:pt idx="302">
                  <c:v>20.07.2023</c:v>
                </c:pt>
                <c:pt idx="303">
                  <c:v>20.07.2023</c:v>
                </c:pt>
                <c:pt idx="304">
                  <c:v>20.07.2023</c:v>
                </c:pt>
                <c:pt idx="305">
                  <c:v>21.07.2023</c:v>
                </c:pt>
                <c:pt idx="306">
                  <c:v>21.07.2023</c:v>
                </c:pt>
                <c:pt idx="307">
                  <c:v>21.07.2023</c:v>
                </c:pt>
                <c:pt idx="308">
                  <c:v>21.07.2023</c:v>
                </c:pt>
                <c:pt idx="309">
                  <c:v>21.07.2023</c:v>
                </c:pt>
                <c:pt idx="310">
                  <c:v>21.07.2023</c:v>
                </c:pt>
                <c:pt idx="311">
                  <c:v>21.07.2023</c:v>
                </c:pt>
                <c:pt idx="312">
                  <c:v>21.07.2023</c:v>
                </c:pt>
                <c:pt idx="313">
                  <c:v>21.07.2023</c:v>
                </c:pt>
                <c:pt idx="314">
                  <c:v>21.07.2023</c:v>
                </c:pt>
                <c:pt idx="315">
                  <c:v>27.07.2023</c:v>
                </c:pt>
                <c:pt idx="316">
                  <c:v>01.08.2023</c:v>
                </c:pt>
                <c:pt idx="317">
                  <c:v>08.08.2023</c:v>
                </c:pt>
                <c:pt idx="318">
                  <c:v>16.08.2023</c:v>
                </c:pt>
                <c:pt idx="319">
                  <c:v>16.08.2023</c:v>
                </c:pt>
                <c:pt idx="320">
                  <c:v>16.08.2023</c:v>
                </c:pt>
                <c:pt idx="321">
                  <c:v>16.08.2023</c:v>
                </c:pt>
                <c:pt idx="322">
                  <c:v>16.08.2023</c:v>
                </c:pt>
                <c:pt idx="323">
                  <c:v>16.08.2023</c:v>
                </c:pt>
                <c:pt idx="324">
                  <c:v>16.08.2023</c:v>
                </c:pt>
                <c:pt idx="325">
                  <c:v>16.08.2023</c:v>
                </c:pt>
                <c:pt idx="326">
                  <c:v>16.08.2023</c:v>
                </c:pt>
                <c:pt idx="327">
                  <c:v>18.08.2023</c:v>
                </c:pt>
                <c:pt idx="328">
                  <c:v>18.08.2023</c:v>
                </c:pt>
                <c:pt idx="329">
                  <c:v>18.08.2023</c:v>
                </c:pt>
                <c:pt idx="330">
                  <c:v>18.08.2023</c:v>
                </c:pt>
                <c:pt idx="331">
                  <c:v>18.08.2023</c:v>
                </c:pt>
                <c:pt idx="332">
                  <c:v>18.08.2023</c:v>
                </c:pt>
                <c:pt idx="333">
                  <c:v>18.08.2023</c:v>
                </c:pt>
                <c:pt idx="334">
                  <c:v>18.08.2023</c:v>
                </c:pt>
                <c:pt idx="335">
                  <c:v>18.08.2023</c:v>
                </c:pt>
                <c:pt idx="336">
                  <c:v>18.08.2023</c:v>
                </c:pt>
                <c:pt idx="337">
                  <c:v>24.08.2023</c:v>
                </c:pt>
                <c:pt idx="338">
                  <c:v>31.08.2023</c:v>
                </c:pt>
                <c:pt idx="339">
                  <c:v>04.09.2023</c:v>
                </c:pt>
                <c:pt idx="340">
                  <c:v>05.09.2023</c:v>
                </c:pt>
                <c:pt idx="341">
                  <c:v>07.09.2023</c:v>
                </c:pt>
                <c:pt idx="342">
                  <c:v>08.09.2023</c:v>
                </c:pt>
                <c:pt idx="343">
                  <c:v>11.09.2023</c:v>
                </c:pt>
                <c:pt idx="344">
                  <c:v>11.09.2023</c:v>
                </c:pt>
                <c:pt idx="345">
                  <c:v>11.09.2023</c:v>
                </c:pt>
                <c:pt idx="346">
                  <c:v>12.09.2023</c:v>
                </c:pt>
                <c:pt idx="347">
                  <c:v>13.09.2023</c:v>
                </c:pt>
                <c:pt idx="348">
                  <c:v>13.09.2023</c:v>
                </c:pt>
                <c:pt idx="349">
                  <c:v>14.09.2023</c:v>
                </c:pt>
                <c:pt idx="350">
                  <c:v>15.09.2023</c:v>
                </c:pt>
                <c:pt idx="351">
                  <c:v>18.09.2023</c:v>
                </c:pt>
                <c:pt idx="352">
                  <c:v>20.09.2023</c:v>
                </c:pt>
                <c:pt idx="353">
                  <c:v>20.09.2023</c:v>
                </c:pt>
                <c:pt idx="354">
                  <c:v>20.09.2023</c:v>
                </c:pt>
                <c:pt idx="355">
                  <c:v>20.09.2023</c:v>
                </c:pt>
                <c:pt idx="356">
                  <c:v>21.09.2023</c:v>
                </c:pt>
                <c:pt idx="357">
                  <c:v>21.09.2023</c:v>
                </c:pt>
                <c:pt idx="358">
                  <c:v>22.09.2023</c:v>
                </c:pt>
                <c:pt idx="359">
                  <c:v>25.09.2023</c:v>
                </c:pt>
                <c:pt idx="360">
                  <c:v>27.09.2023</c:v>
                </c:pt>
                <c:pt idx="361">
                  <c:v>28.09.2023</c:v>
                </c:pt>
                <c:pt idx="362">
                  <c:v>29.09.2023</c:v>
                </c:pt>
                <c:pt idx="363">
                  <c:v>02.10.2023</c:v>
                </c:pt>
                <c:pt idx="364">
                  <c:v>02.10.2023</c:v>
                </c:pt>
                <c:pt idx="365">
                  <c:v>03.10.2023</c:v>
                </c:pt>
                <c:pt idx="366">
                  <c:v>03.10.2023</c:v>
                </c:pt>
                <c:pt idx="367">
                  <c:v>03.10.2023</c:v>
                </c:pt>
                <c:pt idx="368">
                  <c:v>03.10.2023</c:v>
                </c:pt>
                <c:pt idx="369">
                  <c:v>03.10.2023</c:v>
                </c:pt>
                <c:pt idx="370">
                  <c:v>03.10.2023</c:v>
                </c:pt>
                <c:pt idx="371">
                  <c:v>03.10.2023</c:v>
                </c:pt>
                <c:pt idx="372">
                  <c:v>03.10.2023</c:v>
                </c:pt>
                <c:pt idx="373">
                  <c:v>04.10.2023</c:v>
                </c:pt>
                <c:pt idx="374">
                  <c:v>05.10.2023</c:v>
                </c:pt>
                <c:pt idx="375">
                  <c:v>05.10.2023</c:v>
                </c:pt>
                <c:pt idx="376">
                  <c:v>05.10.2023</c:v>
                </c:pt>
                <c:pt idx="377">
                  <c:v>05.10.2023</c:v>
                </c:pt>
                <c:pt idx="378">
                  <c:v>05.10.2023</c:v>
                </c:pt>
                <c:pt idx="379">
                  <c:v>05.10.2023</c:v>
                </c:pt>
                <c:pt idx="380">
                  <c:v>05.10.2023</c:v>
                </c:pt>
                <c:pt idx="381">
                  <c:v>05.10.2023</c:v>
                </c:pt>
                <c:pt idx="382">
                  <c:v>05.10.2023</c:v>
                </c:pt>
                <c:pt idx="383">
                  <c:v>05.10.2023</c:v>
                </c:pt>
                <c:pt idx="384">
                  <c:v>06.10.2023</c:v>
                </c:pt>
                <c:pt idx="385">
                  <c:v>09.10.2023</c:v>
                </c:pt>
                <c:pt idx="386">
                  <c:v>10.10.2023</c:v>
                </c:pt>
                <c:pt idx="387">
                  <c:v>11.10.2023</c:v>
                </c:pt>
                <c:pt idx="388">
                  <c:v>12.10.2023</c:v>
                </c:pt>
                <c:pt idx="389">
                  <c:v>12.10.2023</c:v>
                </c:pt>
                <c:pt idx="390">
                  <c:v>13.10.2023</c:v>
                </c:pt>
                <c:pt idx="391">
                  <c:v>16.10.2023</c:v>
                </c:pt>
                <c:pt idx="392">
                  <c:v>18.10.2023</c:v>
                </c:pt>
                <c:pt idx="393">
                  <c:v>18.10.2023</c:v>
                </c:pt>
                <c:pt idx="394">
                  <c:v>18.10.2023</c:v>
                </c:pt>
                <c:pt idx="395">
                  <c:v>18.10.2023</c:v>
                </c:pt>
                <c:pt idx="396">
                  <c:v>19.10.2023</c:v>
                </c:pt>
                <c:pt idx="397">
                  <c:v>19.10.2023</c:v>
                </c:pt>
                <c:pt idx="398">
                  <c:v>19.10.2023</c:v>
                </c:pt>
                <c:pt idx="399">
                  <c:v>20.10.2023</c:v>
                </c:pt>
                <c:pt idx="400">
                  <c:v>23.10.2023</c:v>
                </c:pt>
                <c:pt idx="401">
                  <c:v>23.10.2023</c:v>
                </c:pt>
                <c:pt idx="402">
                  <c:v>26.10.2023</c:v>
                </c:pt>
                <c:pt idx="403">
                  <c:v>27.10.2023</c:v>
                </c:pt>
                <c:pt idx="404">
                  <c:v>28.10.2023</c:v>
                </c:pt>
                <c:pt idx="405">
                  <c:v>29.10.2023</c:v>
                </c:pt>
                <c:pt idx="406">
                  <c:v>30.10.2023</c:v>
                </c:pt>
                <c:pt idx="407">
                  <c:v>30.10.2023</c:v>
                </c:pt>
                <c:pt idx="408">
                  <c:v>31.10.2023</c:v>
                </c:pt>
                <c:pt idx="409">
                  <c:v>31.10.2023</c:v>
                </c:pt>
                <c:pt idx="410">
                  <c:v>01.11.2023</c:v>
                </c:pt>
                <c:pt idx="411">
                  <c:v>03.11.2023</c:v>
                </c:pt>
                <c:pt idx="412">
                  <c:v>06.11.2023</c:v>
                </c:pt>
                <c:pt idx="413">
                  <c:v>06.11.2023</c:v>
                </c:pt>
                <c:pt idx="414">
                  <c:v>06.11.2023</c:v>
                </c:pt>
                <c:pt idx="415">
                  <c:v>06.11.2023</c:v>
                </c:pt>
                <c:pt idx="416">
                  <c:v>06.11.2023</c:v>
                </c:pt>
                <c:pt idx="417">
                  <c:v>07.11.2023</c:v>
                </c:pt>
                <c:pt idx="418">
                  <c:v>08.11.2023</c:v>
                </c:pt>
                <c:pt idx="419">
                  <c:v>08.11.2023</c:v>
                </c:pt>
                <c:pt idx="420">
                  <c:v>08.11.2023</c:v>
                </c:pt>
                <c:pt idx="421">
                  <c:v>09.11.2023</c:v>
                </c:pt>
                <c:pt idx="422">
                  <c:v>10.11.2023</c:v>
                </c:pt>
                <c:pt idx="423">
                  <c:v>11.11.2023</c:v>
                </c:pt>
                <c:pt idx="424">
                  <c:v>13.11.2023</c:v>
                </c:pt>
                <c:pt idx="425">
                  <c:v>14.11.2023</c:v>
                </c:pt>
                <c:pt idx="426">
                  <c:v>14.11.2023</c:v>
                </c:pt>
                <c:pt idx="427">
                  <c:v>15.11.2023</c:v>
                </c:pt>
                <c:pt idx="428">
                  <c:v>16.11.2023</c:v>
                </c:pt>
                <c:pt idx="429">
                  <c:v>17.11.2023</c:v>
                </c:pt>
                <c:pt idx="430">
                  <c:v>18.11.2023</c:v>
                </c:pt>
                <c:pt idx="431">
                  <c:v>20.11.2023</c:v>
                </c:pt>
                <c:pt idx="432">
                  <c:v>21.11.2023</c:v>
                </c:pt>
                <c:pt idx="433">
                  <c:v>21.11.2023</c:v>
                </c:pt>
                <c:pt idx="434">
                  <c:v>21.11.2023</c:v>
                </c:pt>
                <c:pt idx="435">
                  <c:v>22.11.2023</c:v>
                </c:pt>
                <c:pt idx="436">
                  <c:v>23.11.2023</c:v>
                </c:pt>
                <c:pt idx="437">
                  <c:v>24.11.2023</c:v>
                </c:pt>
                <c:pt idx="438">
                  <c:v>24.11.2023</c:v>
                </c:pt>
                <c:pt idx="439">
                  <c:v>25.11.2023</c:v>
                </c:pt>
                <c:pt idx="440">
                  <c:v>27.11.2023</c:v>
                </c:pt>
                <c:pt idx="441">
                  <c:v>27.11.2023</c:v>
                </c:pt>
                <c:pt idx="442">
                  <c:v>27.11.2023</c:v>
                </c:pt>
                <c:pt idx="443">
                  <c:v>27.11.2023</c:v>
                </c:pt>
                <c:pt idx="444">
                  <c:v>28.11.2023</c:v>
                </c:pt>
                <c:pt idx="445">
                  <c:v>29.11.2023</c:v>
                </c:pt>
                <c:pt idx="446">
                  <c:v>30.11.2023</c:v>
                </c:pt>
                <c:pt idx="447">
                  <c:v>01.12.2023</c:v>
                </c:pt>
                <c:pt idx="448">
                  <c:v>02.12.2023</c:v>
                </c:pt>
                <c:pt idx="449">
                  <c:v>04.12.2023</c:v>
                </c:pt>
                <c:pt idx="450">
                  <c:v>05.12.2023</c:v>
                </c:pt>
                <c:pt idx="451">
                  <c:v>06.12.2023</c:v>
                </c:pt>
                <c:pt idx="452">
                  <c:v>07.12.2023</c:v>
                </c:pt>
              </c:strCache>
            </c:strRef>
          </c:cat>
          <c:val>
            <c:numRef>
              <c:f>Sheet1!$D$2:$D$454</c:f>
              <c:numCache>
                <c:formatCode>General</c:formatCode>
                <c:ptCount val="453"/>
                <c:pt idx="0">
                  <c:v>3255</c:v>
                </c:pt>
                <c:pt idx="1">
                  <c:v>2185</c:v>
                </c:pt>
                <c:pt idx="2">
                  <c:v>1799</c:v>
                </c:pt>
                <c:pt idx="3">
                  <c:v>1644</c:v>
                </c:pt>
                <c:pt idx="4">
                  <c:v>1465</c:v>
                </c:pt>
                <c:pt idx="5">
                  <c:v>1497</c:v>
                </c:pt>
                <c:pt idx="6">
                  <c:v>1370</c:v>
                </c:pt>
                <c:pt idx="7">
                  <c:v>1412</c:v>
                </c:pt>
                <c:pt idx="8">
                  <c:v>1338</c:v>
                </c:pt>
                <c:pt idx="9">
                  <c:v>3311</c:v>
                </c:pt>
                <c:pt idx="10">
                  <c:v>2456</c:v>
                </c:pt>
                <c:pt idx="11">
                  <c:v>2174</c:v>
                </c:pt>
                <c:pt idx="12">
                  <c:v>2472</c:v>
                </c:pt>
                <c:pt idx="13">
                  <c:v>2274</c:v>
                </c:pt>
                <c:pt idx="14">
                  <c:v>3530</c:v>
                </c:pt>
                <c:pt idx="15">
                  <c:v>2894</c:v>
                </c:pt>
                <c:pt idx="16">
                  <c:v>3349</c:v>
                </c:pt>
                <c:pt idx="17">
                  <c:v>2676</c:v>
                </c:pt>
                <c:pt idx="18">
                  <c:v>3506</c:v>
                </c:pt>
                <c:pt idx="19">
                  <c:v>2802</c:v>
                </c:pt>
                <c:pt idx="20">
                  <c:v>3139</c:v>
                </c:pt>
                <c:pt idx="21">
                  <c:v>2459</c:v>
                </c:pt>
                <c:pt idx="22">
                  <c:v>3598</c:v>
                </c:pt>
                <c:pt idx="23">
                  <c:v>3766</c:v>
                </c:pt>
                <c:pt idx="24">
                  <c:v>6128</c:v>
                </c:pt>
                <c:pt idx="25">
                  <c:v>2787</c:v>
                </c:pt>
                <c:pt idx="26">
                  <c:v>2586</c:v>
                </c:pt>
                <c:pt idx="27">
                  <c:v>3877</c:v>
                </c:pt>
                <c:pt idx="28">
                  <c:v>3297</c:v>
                </c:pt>
                <c:pt idx="29">
                  <c:v>3292</c:v>
                </c:pt>
                <c:pt idx="30">
                  <c:v>4291</c:v>
                </c:pt>
                <c:pt idx="31">
                  <c:v>3825</c:v>
                </c:pt>
                <c:pt idx="32">
                  <c:v>4900</c:v>
                </c:pt>
                <c:pt idx="33">
                  <c:v>2716</c:v>
                </c:pt>
                <c:pt idx="34">
                  <c:v>3523</c:v>
                </c:pt>
                <c:pt idx="35">
                  <c:v>9566</c:v>
                </c:pt>
                <c:pt idx="36">
                  <c:v>4408</c:v>
                </c:pt>
                <c:pt idx="37">
                  <c:v>4315</c:v>
                </c:pt>
                <c:pt idx="38">
                  <c:v>3596</c:v>
                </c:pt>
                <c:pt idx="39">
                  <c:v>3298</c:v>
                </c:pt>
                <c:pt idx="40">
                  <c:v>8307</c:v>
                </c:pt>
                <c:pt idx="41">
                  <c:v>4256</c:v>
                </c:pt>
                <c:pt idx="42">
                  <c:v>3879</c:v>
                </c:pt>
                <c:pt idx="43">
                  <c:v>5218</c:v>
                </c:pt>
                <c:pt idx="44">
                  <c:v>4453</c:v>
                </c:pt>
                <c:pt idx="45">
                  <c:v>3950</c:v>
                </c:pt>
                <c:pt idx="46">
                  <c:v>3164</c:v>
                </c:pt>
                <c:pt idx="47">
                  <c:v>3345</c:v>
                </c:pt>
                <c:pt idx="48">
                  <c:v>4565</c:v>
                </c:pt>
                <c:pt idx="49">
                  <c:v>3088</c:v>
                </c:pt>
                <c:pt idx="50">
                  <c:v>3479</c:v>
                </c:pt>
                <c:pt idx="51">
                  <c:v>3438</c:v>
                </c:pt>
                <c:pt idx="52">
                  <c:v>3013</c:v>
                </c:pt>
                <c:pt idx="53">
                  <c:v>3050</c:v>
                </c:pt>
                <c:pt idx="54">
                  <c:v>2751</c:v>
                </c:pt>
                <c:pt idx="55">
                  <c:v>2640</c:v>
                </c:pt>
                <c:pt idx="56">
                  <c:v>3767</c:v>
                </c:pt>
                <c:pt idx="57">
                  <c:v>5623</c:v>
                </c:pt>
                <c:pt idx="58">
                  <c:v>2930</c:v>
                </c:pt>
                <c:pt idx="59">
                  <c:v>2409</c:v>
                </c:pt>
                <c:pt idx="60">
                  <c:v>4624</c:v>
                </c:pt>
                <c:pt idx="61">
                  <c:v>3508</c:v>
                </c:pt>
                <c:pt idx="62">
                  <c:v>2949</c:v>
                </c:pt>
                <c:pt idx="63">
                  <c:v>3638</c:v>
                </c:pt>
                <c:pt idx="64">
                  <c:v>567</c:v>
                </c:pt>
                <c:pt idx="65">
                  <c:v>6436</c:v>
                </c:pt>
                <c:pt idx="66">
                  <c:v>4743</c:v>
                </c:pt>
                <c:pt idx="67">
                  <c:v>6872</c:v>
                </c:pt>
                <c:pt idx="68">
                  <c:v>6437</c:v>
                </c:pt>
                <c:pt idx="69">
                  <c:v>6161</c:v>
                </c:pt>
                <c:pt idx="70">
                  <c:v>5964</c:v>
                </c:pt>
                <c:pt idx="71">
                  <c:v>5796</c:v>
                </c:pt>
                <c:pt idx="72">
                  <c:v>5644</c:v>
                </c:pt>
                <c:pt idx="73">
                  <c:v>1439</c:v>
                </c:pt>
                <c:pt idx="74">
                  <c:v>7350</c:v>
                </c:pt>
                <c:pt idx="75">
                  <c:v>6759</c:v>
                </c:pt>
                <c:pt idx="76">
                  <c:v>6504</c:v>
                </c:pt>
                <c:pt idx="77">
                  <c:v>6303</c:v>
                </c:pt>
                <c:pt idx="78">
                  <c:v>6097</c:v>
                </c:pt>
                <c:pt idx="79">
                  <c:v>5768</c:v>
                </c:pt>
                <c:pt idx="80">
                  <c:v>7455</c:v>
                </c:pt>
                <c:pt idx="81">
                  <c:v>6316</c:v>
                </c:pt>
                <c:pt idx="82">
                  <c:v>6810</c:v>
                </c:pt>
                <c:pt idx="83">
                  <c:v>6191</c:v>
                </c:pt>
                <c:pt idx="84">
                  <c:v>4752</c:v>
                </c:pt>
                <c:pt idx="85">
                  <c:v>5814</c:v>
                </c:pt>
                <c:pt idx="86">
                  <c:v>5338</c:v>
                </c:pt>
                <c:pt idx="87">
                  <c:v>5143</c:v>
                </c:pt>
                <c:pt idx="88">
                  <c:v>5022</c:v>
                </c:pt>
                <c:pt idx="89">
                  <c:v>5023</c:v>
                </c:pt>
                <c:pt idx="90">
                  <c:v>4933</c:v>
                </c:pt>
                <c:pt idx="91">
                  <c:v>4915</c:v>
                </c:pt>
                <c:pt idx="92">
                  <c:v>4782</c:v>
                </c:pt>
                <c:pt idx="93">
                  <c:v>3047</c:v>
                </c:pt>
                <c:pt idx="94">
                  <c:v>2535</c:v>
                </c:pt>
                <c:pt idx="95">
                  <c:v>3767</c:v>
                </c:pt>
                <c:pt idx="96">
                  <c:v>3065</c:v>
                </c:pt>
                <c:pt idx="97">
                  <c:v>2727</c:v>
                </c:pt>
                <c:pt idx="98">
                  <c:v>2525</c:v>
                </c:pt>
                <c:pt idx="99">
                  <c:v>2456</c:v>
                </c:pt>
                <c:pt idx="100">
                  <c:v>2609</c:v>
                </c:pt>
                <c:pt idx="101">
                  <c:v>3061</c:v>
                </c:pt>
                <c:pt idx="102">
                  <c:v>1796</c:v>
                </c:pt>
                <c:pt idx="103">
                  <c:v>2781</c:v>
                </c:pt>
                <c:pt idx="104">
                  <c:v>2548</c:v>
                </c:pt>
                <c:pt idx="105">
                  <c:v>1853</c:v>
                </c:pt>
                <c:pt idx="106">
                  <c:v>1588</c:v>
                </c:pt>
                <c:pt idx="107">
                  <c:v>1701</c:v>
                </c:pt>
                <c:pt idx="108">
                  <c:v>2185</c:v>
                </c:pt>
                <c:pt idx="109">
                  <c:v>1924</c:v>
                </c:pt>
                <c:pt idx="110">
                  <c:v>1829</c:v>
                </c:pt>
                <c:pt idx="111">
                  <c:v>2216</c:v>
                </c:pt>
                <c:pt idx="112">
                  <c:v>3012</c:v>
                </c:pt>
                <c:pt idx="113">
                  <c:v>2214</c:v>
                </c:pt>
                <c:pt idx="114">
                  <c:v>7049</c:v>
                </c:pt>
                <c:pt idx="115">
                  <c:v>5514</c:v>
                </c:pt>
                <c:pt idx="116">
                  <c:v>5026</c:v>
                </c:pt>
                <c:pt idx="117">
                  <c:v>4805</c:v>
                </c:pt>
                <c:pt idx="118">
                  <c:v>4260</c:v>
                </c:pt>
                <c:pt idx="119">
                  <c:v>3825</c:v>
                </c:pt>
                <c:pt idx="120">
                  <c:v>3731</c:v>
                </c:pt>
                <c:pt idx="121">
                  <c:v>3625</c:v>
                </c:pt>
                <c:pt idx="122">
                  <c:v>3540</c:v>
                </c:pt>
                <c:pt idx="123">
                  <c:v>3434</c:v>
                </c:pt>
                <c:pt idx="124">
                  <c:v>2871</c:v>
                </c:pt>
                <c:pt idx="125">
                  <c:v>3199</c:v>
                </c:pt>
                <c:pt idx="126">
                  <c:v>2146</c:v>
                </c:pt>
                <c:pt idx="127">
                  <c:v>1834</c:v>
                </c:pt>
                <c:pt idx="128">
                  <c:v>2795</c:v>
                </c:pt>
                <c:pt idx="129">
                  <c:v>3149</c:v>
                </c:pt>
                <c:pt idx="130">
                  <c:v>2969</c:v>
                </c:pt>
                <c:pt idx="131">
                  <c:v>2902</c:v>
                </c:pt>
                <c:pt idx="132">
                  <c:v>2918</c:v>
                </c:pt>
                <c:pt idx="133">
                  <c:v>3040</c:v>
                </c:pt>
                <c:pt idx="134">
                  <c:v>3429</c:v>
                </c:pt>
                <c:pt idx="135">
                  <c:v>3360</c:v>
                </c:pt>
                <c:pt idx="136">
                  <c:v>2446</c:v>
                </c:pt>
                <c:pt idx="137">
                  <c:v>2042</c:v>
                </c:pt>
                <c:pt idx="138">
                  <c:v>1601</c:v>
                </c:pt>
                <c:pt idx="139">
                  <c:v>5745</c:v>
                </c:pt>
                <c:pt idx="140">
                  <c:v>3765</c:v>
                </c:pt>
                <c:pt idx="141">
                  <c:v>3392</c:v>
                </c:pt>
                <c:pt idx="142">
                  <c:v>3221</c:v>
                </c:pt>
                <c:pt idx="143">
                  <c:v>0</c:v>
                </c:pt>
                <c:pt idx="144">
                  <c:v>3121</c:v>
                </c:pt>
                <c:pt idx="145">
                  <c:v>3058</c:v>
                </c:pt>
                <c:pt idx="146">
                  <c:v>2948</c:v>
                </c:pt>
                <c:pt idx="147">
                  <c:v>3121</c:v>
                </c:pt>
                <c:pt idx="148">
                  <c:v>2936</c:v>
                </c:pt>
                <c:pt idx="149">
                  <c:v>2568</c:v>
                </c:pt>
                <c:pt idx="150">
                  <c:v>908</c:v>
                </c:pt>
                <c:pt idx="151">
                  <c:v>3486</c:v>
                </c:pt>
                <c:pt idx="152">
                  <c:v>3156</c:v>
                </c:pt>
                <c:pt idx="153">
                  <c:v>3003</c:v>
                </c:pt>
                <c:pt idx="154">
                  <c:v>2816</c:v>
                </c:pt>
                <c:pt idx="155">
                  <c:v>1783</c:v>
                </c:pt>
                <c:pt idx="156">
                  <c:v>6113</c:v>
                </c:pt>
                <c:pt idx="157">
                  <c:v>5496</c:v>
                </c:pt>
                <c:pt idx="158">
                  <c:v>5288</c:v>
                </c:pt>
                <c:pt idx="159">
                  <c:v>5128</c:v>
                </c:pt>
                <c:pt idx="160">
                  <c:v>4997</c:v>
                </c:pt>
                <c:pt idx="161">
                  <c:v>4924</c:v>
                </c:pt>
                <c:pt idx="162">
                  <c:v>4805</c:v>
                </c:pt>
                <c:pt idx="163">
                  <c:v>4730</c:v>
                </c:pt>
                <c:pt idx="164">
                  <c:v>4655</c:v>
                </c:pt>
                <c:pt idx="165">
                  <c:v>4603</c:v>
                </c:pt>
                <c:pt idx="166">
                  <c:v>4597</c:v>
                </c:pt>
                <c:pt idx="167">
                  <c:v>4498</c:v>
                </c:pt>
                <c:pt idx="168">
                  <c:v>4550</c:v>
                </c:pt>
                <c:pt idx="169">
                  <c:v>4411</c:v>
                </c:pt>
                <c:pt idx="170">
                  <c:v>4312</c:v>
                </c:pt>
                <c:pt idx="171">
                  <c:v>2672</c:v>
                </c:pt>
                <c:pt idx="172">
                  <c:v>6357</c:v>
                </c:pt>
                <c:pt idx="173">
                  <c:v>5750</c:v>
                </c:pt>
                <c:pt idx="174">
                  <c:v>5385</c:v>
                </c:pt>
                <c:pt idx="175">
                  <c:v>5161</c:v>
                </c:pt>
                <c:pt idx="176">
                  <c:v>5020</c:v>
                </c:pt>
                <c:pt idx="177">
                  <c:v>2699</c:v>
                </c:pt>
                <c:pt idx="178">
                  <c:v>2324</c:v>
                </c:pt>
                <c:pt idx="179">
                  <c:v>2070</c:v>
                </c:pt>
                <c:pt idx="180">
                  <c:v>2742</c:v>
                </c:pt>
                <c:pt idx="181">
                  <c:v>2370</c:v>
                </c:pt>
                <c:pt idx="182">
                  <c:v>2190</c:v>
                </c:pt>
                <c:pt idx="183">
                  <c:v>1859</c:v>
                </c:pt>
                <c:pt idx="184">
                  <c:v>2057</c:v>
                </c:pt>
                <c:pt idx="185">
                  <c:v>1654</c:v>
                </c:pt>
                <c:pt idx="186">
                  <c:v>3059</c:v>
                </c:pt>
                <c:pt idx="187">
                  <c:v>4114</c:v>
                </c:pt>
                <c:pt idx="188">
                  <c:v>3697</c:v>
                </c:pt>
                <c:pt idx="189">
                  <c:v>3814</c:v>
                </c:pt>
                <c:pt idx="190">
                  <c:v>3547</c:v>
                </c:pt>
                <c:pt idx="191">
                  <c:v>3432</c:v>
                </c:pt>
                <c:pt idx="192">
                  <c:v>3317</c:v>
                </c:pt>
                <c:pt idx="193">
                  <c:v>3237</c:v>
                </c:pt>
                <c:pt idx="194">
                  <c:v>3150</c:v>
                </c:pt>
                <c:pt idx="195">
                  <c:v>3087</c:v>
                </c:pt>
                <c:pt idx="196">
                  <c:v>3275</c:v>
                </c:pt>
                <c:pt idx="197">
                  <c:v>3103</c:v>
                </c:pt>
                <c:pt idx="198">
                  <c:v>4439</c:v>
                </c:pt>
                <c:pt idx="199">
                  <c:v>3977</c:v>
                </c:pt>
                <c:pt idx="200">
                  <c:v>3780</c:v>
                </c:pt>
                <c:pt idx="201">
                  <c:v>3664</c:v>
                </c:pt>
                <c:pt idx="202">
                  <c:v>3630</c:v>
                </c:pt>
                <c:pt idx="203">
                  <c:v>3582</c:v>
                </c:pt>
                <c:pt idx="204">
                  <c:v>3517</c:v>
                </c:pt>
                <c:pt idx="205">
                  <c:v>3473</c:v>
                </c:pt>
                <c:pt idx="206">
                  <c:v>3442</c:v>
                </c:pt>
                <c:pt idx="207">
                  <c:v>3412</c:v>
                </c:pt>
                <c:pt idx="208">
                  <c:v>3382</c:v>
                </c:pt>
                <c:pt idx="209">
                  <c:v>3359</c:v>
                </c:pt>
                <c:pt idx="210">
                  <c:v>3334</c:v>
                </c:pt>
                <c:pt idx="211">
                  <c:v>3262</c:v>
                </c:pt>
                <c:pt idx="212">
                  <c:v>2470</c:v>
                </c:pt>
                <c:pt idx="213">
                  <c:v>4631</c:v>
                </c:pt>
                <c:pt idx="214">
                  <c:v>4047</c:v>
                </c:pt>
                <c:pt idx="215">
                  <c:v>3810</c:v>
                </c:pt>
                <c:pt idx="216">
                  <c:v>3678</c:v>
                </c:pt>
                <c:pt idx="217">
                  <c:v>3543</c:v>
                </c:pt>
                <c:pt idx="218">
                  <c:v>3455</c:v>
                </c:pt>
                <c:pt idx="219">
                  <c:v>3354</c:v>
                </c:pt>
                <c:pt idx="220">
                  <c:v>3272</c:v>
                </c:pt>
                <c:pt idx="221">
                  <c:v>1599</c:v>
                </c:pt>
                <c:pt idx="222">
                  <c:v>2697</c:v>
                </c:pt>
                <c:pt idx="223">
                  <c:v>1955</c:v>
                </c:pt>
                <c:pt idx="224">
                  <c:v>2722</c:v>
                </c:pt>
                <c:pt idx="225">
                  <c:v>3112</c:v>
                </c:pt>
                <c:pt idx="226">
                  <c:v>2587</c:v>
                </c:pt>
                <c:pt idx="227">
                  <c:v>2413</c:v>
                </c:pt>
                <c:pt idx="228">
                  <c:v>2293</c:v>
                </c:pt>
                <c:pt idx="229">
                  <c:v>2198</c:v>
                </c:pt>
                <c:pt idx="230">
                  <c:v>2189</c:v>
                </c:pt>
                <c:pt idx="231">
                  <c:v>2116</c:v>
                </c:pt>
                <c:pt idx="232">
                  <c:v>2092</c:v>
                </c:pt>
                <c:pt idx="233">
                  <c:v>2072</c:v>
                </c:pt>
                <c:pt idx="234">
                  <c:v>2059</c:v>
                </c:pt>
                <c:pt idx="235">
                  <c:v>2017</c:v>
                </c:pt>
                <c:pt idx="236">
                  <c:v>2048</c:v>
                </c:pt>
                <c:pt idx="237">
                  <c:v>2040</c:v>
                </c:pt>
                <c:pt idx="238">
                  <c:v>2023</c:v>
                </c:pt>
                <c:pt idx="239">
                  <c:v>2007</c:v>
                </c:pt>
                <c:pt idx="240">
                  <c:v>2148</c:v>
                </c:pt>
                <c:pt idx="241">
                  <c:v>3100</c:v>
                </c:pt>
                <c:pt idx="242">
                  <c:v>4898</c:v>
                </c:pt>
                <c:pt idx="243">
                  <c:v>4307</c:v>
                </c:pt>
                <c:pt idx="244">
                  <c:v>4073</c:v>
                </c:pt>
                <c:pt idx="245">
                  <c:v>3943</c:v>
                </c:pt>
                <c:pt idx="246">
                  <c:v>3717</c:v>
                </c:pt>
                <c:pt idx="247">
                  <c:v>3951</c:v>
                </c:pt>
                <c:pt idx="248">
                  <c:v>4048</c:v>
                </c:pt>
                <c:pt idx="249">
                  <c:v>3650</c:v>
                </c:pt>
                <c:pt idx="250">
                  <c:v>3441</c:v>
                </c:pt>
                <c:pt idx="251">
                  <c:v>3310</c:v>
                </c:pt>
                <c:pt idx="252">
                  <c:v>3204</c:v>
                </c:pt>
                <c:pt idx="253">
                  <c:v>3170</c:v>
                </c:pt>
                <c:pt idx="254">
                  <c:v>3107</c:v>
                </c:pt>
                <c:pt idx="255">
                  <c:v>3233</c:v>
                </c:pt>
                <c:pt idx="256">
                  <c:v>3588</c:v>
                </c:pt>
                <c:pt idx="257">
                  <c:v>3471</c:v>
                </c:pt>
                <c:pt idx="258">
                  <c:v>4030</c:v>
                </c:pt>
                <c:pt idx="259">
                  <c:v>6104</c:v>
                </c:pt>
                <c:pt idx="260">
                  <c:v>5528</c:v>
                </c:pt>
                <c:pt idx="261">
                  <c:v>5241</c:v>
                </c:pt>
                <c:pt idx="262">
                  <c:v>5053</c:v>
                </c:pt>
                <c:pt idx="263">
                  <c:v>4937</c:v>
                </c:pt>
                <c:pt idx="264">
                  <c:v>4855</c:v>
                </c:pt>
                <c:pt idx="265">
                  <c:v>4779</c:v>
                </c:pt>
                <c:pt idx="266">
                  <c:v>4705</c:v>
                </c:pt>
                <c:pt idx="267">
                  <c:v>4681</c:v>
                </c:pt>
                <c:pt idx="268">
                  <c:v>4579</c:v>
                </c:pt>
                <c:pt idx="269">
                  <c:v>4565</c:v>
                </c:pt>
                <c:pt idx="270">
                  <c:v>4515</c:v>
                </c:pt>
                <c:pt idx="271">
                  <c:v>4329</c:v>
                </c:pt>
                <c:pt idx="272">
                  <c:v>7029</c:v>
                </c:pt>
                <c:pt idx="273">
                  <c:v>6287</c:v>
                </c:pt>
                <c:pt idx="274">
                  <c:v>6000</c:v>
                </c:pt>
                <c:pt idx="275">
                  <c:v>5784</c:v>
                </c:pt>
                <c:pt idx="276">
                  <c:v>5627</c:v>
                </c:pt>
                <c:pt idx="277">
                  <c:v>5504</c:v>
                </c:pt>
                <c:pt idx="278">
                  <c:v>5381</c:v>
                </c:pt>
                <c:pt idx="279">
                  <c:v>5197</c:v>
                </c:pt>
                <c:pt idx="280">
                  <c:v>7235</c:v>
                </c:pt>
                <c:pt idx="281">
                  <c:v>6623</c:v>
                </c:pt>
                <c:pt idx="282">
                  <c:v>6362</c:v>
                </c:pt>
                <c:pt idx="283">
                  <c:v>6222</c:v>
                </c:pt>
                <c:pt idx="284">
                  <c:v>6076</c:v>
                </c:pt>
                <c:pt idx="285">
                  <c:v>5910</c:v>
                </c:pt>
                <c:pt idx="286">
                  <c:v>5807</c:v>
                </c:pt>
                <c:pt idx="287">
                  <c:v>5739</c:v>
                </c:pt>
                <c:pt idx="288">
                  <c:v>5657</c:v>
                </c:pt>
                <c:pt idx="289">
                  <c:v>5604</c:v>
                </c:pt>
                <c:pt idx="290">
                  <c:v>5500</c:v>
                </c:pt>
                <c:pt idx="291">
                  <c:v>5458</c:v>
                </c:pt>
                <c:pt idx="292">
                  <c:v>5348</c:v>
                </c:pt>
                <c:pt idx="293">
                  <c:v>4981</c:v>
                </c:pt>
                <c:pt idx="294">
                  <c:v>4938</c:v>
                </c:pt>
                <c:pt idx="295">
                  <c:v>5177</c:v>
                </c:pt>
                <c:pt idx="296">
                  <c:v>7370</c:v>
                </c:pt>
                <c:pt idx="297">
                  <c:v>6728</c:v>
                </c:pt>
                <c:pt idx="298">
                  <c:v>6376</c:v>
                </c:pt>
                <c:pt idx="299">
                  <c:v>6190</c:v>
                </c:pt>
                <c:pt idx="300">
                  <c:v>6043</c:v>
                </c:pt>
                <c:pt idx="301">
                  <c:v>5908</c:v>
                </c:pt>
                <c:pt idx="302">
                  <c:v>5786</c:v>
                </c:pt>
                <c:pt idx="303">
                  <c:v>5714</c:v>
                </c:pt>
                <c:pt idx="304">
                  <c:v>5604</c:v>
                </c:pt>
                <c:pt idx="305">
                  <c:v>8356</c:v>
                </c:pt>
                <c:pt idx="306">
                  <c:v>7676</c:v>
                </c:pt>
                <c:pt idx="307">
                  <c:v>7375</c:v>
                </c:pt>
                <c:pt idx="308">
                  <c:v>7225</c:v>
                </c:pt>
                <c:pt idx="309">
                  <c:v>7034</c:v>
                </c:pt>
                <c:pt idx="310">
                  <c:v>6884</c:v>
                </c:pt>
                <c:pt idx="311">
                  <c:v>6622</c:v>
                </c:pt>
                <c:pt idx="312">
                  <c:v>6660</c:v>
                </c:pt>
                <c:pt idx="313">
                  <c:v>6764</c:v>
                </c:pt>
                <c:pt idx="314">
                  <c:v>6481</c:v>
                </c:pt>
                <c:pt idx="315">
                  <c:v>3270</c:v>
                </c:pt>
                <c:pt idx="316">
                  <c:v>3506</c:v>
                </c:pt>
                <c:pt idx="317">
                  <c:v>5467</c:v>
                </c:pt>
                <c:pt idx="318">
                  <c:v>5552</c:v>
                </c:pt>
                <c:pt idx="319">
                  <c:v>4796</c:v>
                </c:pt>
                <c:pt idx="320">
                  <c:v>4515</c:v>
                </c:pt>
                <c:pt idx="321">
                  <c:v>4290</c:v>
                </c:pt>
                <c:pt idx="322">
                  <c:v>4087</c:v>
                </c:pt>
                <c:pt idx="323">
                  <c:v>3944</c:v>
                </c:pt>
                <c:pt idx="324">
                  <c:v>3812</c:v>
                </c:pt>
                <c:pt idx="325">
                  <c:v>3749</c:v>
                </c:pt>
                <c:pt idx="326">
                  <c:v>3702</c:v>
                </c:pt>
                <c:pt idx="327">
                  <c:v>3580</c:v>
                </c:pt>
                <c:pt idx="328">
                  <c:v>2996</c:v>
                </c:pt>
                <c:pt idx="329">
                  <c:v>2699</c:v>
                </c:pt>
                <c:pt idx="330">
                  <c:v>2466</c:v>
                </c:pt>
                <c:pt idx="331">
                  <c:v>2297</c:v>
                </c:pt>
                <c:pt idx="332">
                  <c:v>2191</c:v>
                </c:pt>
                <c:pt idx="333">
                  <c:v>2101</c:v>
                </c:pt>
                <c:pt idx="334">
                  <c:v>2174</c:v>
                </c:pt>
                <c:pt idx="335">
                  <c:v>2060</c:v>
                </c:pt>
                <c:pt idx="336">
                  <c:v>1969</c:v>
                </c:pt>
                <c:pt idx="337">
                  <c:v>5415</c:v>
                </c:pt>
                <c:pt idx="338">
                  <c:v>4878</c:v>
                </c:pt>
                <c:pt idx="339">
                  <c:v>3144</c:v>
                </c:pt>
                <c:pt idx="340">
                  <c:v>4272</c:v>
                </c:pt>
                <c:pt idx="341">
                  <c:v>3936</c:v>
                </c:pt>
                <c:pt idx="342">
                  <c:v>5098</c:v>
                </c:pt>
                <c:pt idx="343">
                  <c:v>2613</c:v>
                </c:pt>
                <c:pt idx="344">
                  <c:v>2194</c:v>
                </c:pt>
                <c:pt idx="345">
                  <c:v>1894</c:v>
                </c:pt>
                <c:pt idx="346">
                  <c:v>4282</c:v>
                </c:pt>
                <c:pt idx="347">
                  <c:v>3431</c:v>
                </c:pt>
                <c:pt idx="348">
                  <c:v>2863</c:v>
                </c:pt>
                <c:pt idx="349">
                  <c:v>5716</c:v>
                </c:pt>
                <c:pt idx="350">
                  <c:v>6585</c:v>
                </c:pt>
                <c:pt idx="351">
                  <c:v>3605</c:v>
                </c:pt>
                <c:pt idx="352">
                  <c:v>4141</c:v>
                </c:pt>
                <c:pt idx="353">
                  <c:v>3501</c:v>
                </c:pt>
                <c:pt idx="354">
                  <c:v>3237</c:v>
                </c:pt>
                <c:pt idx="355">
                  <c:v>3024</c:v>
                </c:pt>
                <c:pt idx="356">
                  <c:v>4041</c:v>
                </c:pt>
                <c:pt idx="357">
                  <c:v>3373</c:v>
                </c:pt>
                <c:pt idx="358">
                  <c:v>4628</c:v>
                </c:pt>
                <c:pt idx="359">
                  <c:v>4465</c:v>
                </c:pt>
                <c:pt idx="360">
                  <c:v>2838</c:v>
                </c:pt>
                <c:pt idx="361">
                  <c:v>3993</c:v>
                </c:pt>
                <c:pt idx="362">
                  <c:v>4307</c:v>
                </c:pt>
                <c:pt idx="363">
                  <c:v>3790</c:v>
                </c:pt>
                <c:pt idx="364">
                  <c:v>3107</c:v>
                </c:pt>
                <c:pt idx="365">
                  <c:v>3033</c:v>
                </c:pt>
                <c:pt idx="366">
                  <c:v>2509</c:v>
                </c:pt>
                <c:pt idx="367">
                  <c:v>2982</c:v>
                </c:pt>
                <c:pt idx="368">
                  <c:v>2788</c:v>
                </c:pt>
                <c:pt idx="369">
                  <c:v>2689</c:v>
                </c:pt>
                <c:pt idx="370">
                  <c:v>2607</c:v>
                </c:pt>
                <c:pt idx="371">
                  <c:v>2561</c:v>
                </c:pt>
                <c:pt idx="372">
                  <c:v>2502</c:v>
                </c:pt>
                <c:pt idx="373">
                  <c:v>3943</c:v>
                </c:pt>
                <c:pt idx="374">
                  <c:v>3341</c:v>
                </c:pt>
                <c:pt idx="375">
                  <c:v>3329</c:v>
                </c:pt>
                <c:pt idx="376">
                  <c:v>2926</c:v>
                </c:pt>
                <c:pt idx="377">
                  <c:v>2790</c:v>
                </c:pt>
                <c:pt idx="378">
                  <c:v>2668</c:v>
                </c:pt>
                <c:pt idx="379">
                  <c:v>2591</c:v>
                </c:pt>
                <c:pt idx="380">
                  <c:v>2529</c:v>
                </c:pt>
                <c:pt idx="381">
                  <c:v>2456</c:v>
                </c:pt>
                <c:pt idx="382">
                  <c:v>2376</c:v>
                </c:pt>
                <c:pt idx="383">
                  <c:v>2297</c:v>
                </c:pt>
                <c:pt idx="384">
                  <c:v>3377</c:v>
                </c:pt>
                <c:pt idx="385">
                  <c:v>6915</c:v>
                </c:pt>
                <c:pt idx="386">
                  <c:v>6707</c:v>
                </c:pt>
                <c:pt idx="387">
                  <c:v>3630</c:v>
                </c:pt>
                <c:pt idx="388">
                  <c:v>5390</c:v>
                </c:pt>
                <c:pt idx="389">
                  <c:v>3655</c:v>
                </c:pt>
                <c:pt idx="390">
                  <c:v>3216</c:v>
                </c:pt>
                <c:pt idx="391">
                  <c:v>2954</c:v>
                </c:pt>
                <c:pt idx="392">
                  <c:v>0</c:v>
                </c:pt>
                <c:pt idx="393">
                  <c:v>0</c:v>
                </c:pt>
                <c:pt idx="394">
                  <c:v>3667</c:v>
                </c:pt>
                <c:pt idx="395">
                  <c:v>2660</c:v>
                </c:pt>
                <c:pt idx="396">
                  <c:v>2874</c:v>
                </c:pt>
                <c:pt idx="397">
                  <c:v>768</c:v>
                </c:pt>
                <c:pt idx="398">
                  <c:v>2870</c:v>
                </c:pt>
                <c:pt idx="399">
                  <c:v>2973</c:v>
                </c:pt>
                <c:pt idx="400">
                  <c:v>4019</c:v>
                </c:pt>
                <c:pt idx="401">
                  <c:v>3407</c:v>
                </c:pt>
                <c:pt idx="402">
                  <c:v>2663</c:v>
                </c:pt>
                <c:pt idx="403">
                  <c:v>3119</c:v>
                </c:pt>
                <c:pt idx="404">
                  <c:v>3068</c:v>
                </c:pt>
                <c:pt idx="405">
                  <c:v>4749</c:v>
                </c:pt>
                <c:pt idx="406">
                  <c:v>2299</c:v>
                </c:pt>
                <c:pt idx="407">
                  <c:v>2142</c:v>
                </c:pt>
                <c:pt idx="408">
                  <c:v>2565</c:v>
                </c:pt>
                <c:pt idx="409">
                  <c:v>2118</c:v>
                </c:pt>
                <c:pt idx="410">
                  <c:v>4100</c:v>
                </c:pt>
                <c:pt idx="411">
                  <c:v>4081</c:v>
                </c:pt>
                <c:pt idx="412">
                  <c:v>3304</c:v>
                </c:pt>
                <c:pt idx="413">
                  <c:v>168</c:v>
                </c:pt>
                <c:pt idx="414">
                  <c:v>2591</c:v>
                </c:pt>
                <c:pt idx="415">
                  <c:v>2384</c:v>
                </c:pt>
                <c:pt idx="416">
                  <c:v>2234</c:v>
                </c:pt>
                <c:pt idx="417">
                  <c:v>3884</c:v>
                </c:pt>
                <c:pt idx="418">
                  <c:v>1940</c:v>
                </c:pt>
                <c:pt idx="419">
                  <c:v>1664</c:v>
                </c:pt>
                <c:pt idx="420">
                  <c:v>1580</c:v>
                </c:pt>
                <c:pt idx="421">
                  <c:v>3321</c:v>
                </c:pt>
                <c:pt idx="422">
                  <c:v>3175</c:v>
                </c:pt>
                <c:pt idx="423">
                  <c:v>2890</c:v>
                </c:pt>
                <c:pt idx="424">
                  <c:v>2705</c:v>
                </c:pt>
                <c:pt idx="425">
                  <c:v>2223</c:v>
                </c:pt>
                <c:pt idx="426">
                  <c:v>1795</c:v>
                </c:pt>
                <c:pt idx="427">
                  <c:v>4060</c:v>
                </c:pt>
                <c:pt idx="428">
                  <c:v>2322</c:v>
                </c:pt>
                <c:pt idx="429">
                  <c:v>2583</c:v>
                </c:pt>
                <c:pt idx="430">
                  <c:v>2925</c:v>
                </c:pt>
                <c:pt idx="431">
                  <c:v>3948</c:v>
                </c:pt>
                <c:pt idx="432">
                  <c:v>3018</c:v>
                </c:pt>
                <c:pt idx="433">
                  <c:v>2562</c:v>
                </c:pt>
                <c:pt idx="434">
                  <c:v>2434</c:v>
                </c:pt>
                <c:pt idx="435">
                  <c:v>2022</c:v>
                </c:pt>
                <c:pt idx="436">
                  <c:v>3136</c:v>
                </c:pt>
                <c:pt idx="437">
                  <c:v>3144</c:v>
                </c:pt>
                <c:pt idx="438">
                  <c:v>2610</c:v>
                </c:pt>
                <c:pt idx="439">
                  <c:v>3266</c:v>
                </c:pt>
                <c:pt idx="440">
                  <c:v>2492</c:v>
                </c:pt>
                <c:pt idx="441">
                  <c:v>623</c:v>
                </c:pt>
                <c:pt idx="442">
                  <c:v>1898</c:v>
                </c:pt>
                <c:pt idx="443">
                  <c:v>1737</c:v>
                </c:pt>
                <c:pt idx="444">
                  <c:v>3095</c:v>
                </c:pt>
                <c:pt idx="445">
                  <c:v>2701</c:v>
                </c:pt>
                <c:pt idx="446">
                  <c:v>3990</c:v>
                </c:pt>
                <c:pt idx="447">
                  <c:v>0</c:v>
                </c:pt>
                <c:pt idx="448">
                  <c:v>0</c:v>
                </c:pt>
                <c:pt idx="449">
                  <c:v>3052</c:v>
                </c:pt>
                <c:pt idx="450">
                  <c:v>4320</c:v>
                </c:pt>
                <c:pt idx="451">
                  <c:v>2697</c:v>
                </c:pt>
                <c:pt idx="452">
                  <c:v>41</c:v>
                </c:pt>
              </c:numCache>
            </c:numRef>
          </c:val>
          <c:smooth val="0"/>
          <c:extLst>
            <c:ext xmlns:c16="http://schemas.microsoft.com/office/drawing/2014/chart" uri="{C3380CC4-5D6E-409C-BE32-E72D297353CC}">
              <c16:uniqueId val="{00000002-5973-48D7-85A0-0CA7ADEF1754}"/>
            </c:ext>
          </c:extLst>
        </c:ser>
        <c:ser>
          <c:idx val="3"/>
          <c:order val="3"/>
          <c:tx>
            <c:strRef>
              <c:f>Sheet1!$E$1</c:f>
              <c:strCache>
                <c:ptCount val="1"/>
                <c:pt idx="0">
                  <c:v>couleur3 replies</c:v>
                </c:pt>
              </c:strCache>
            </c:strRef>
          </c:tx>
          <c:spPr>
            <a:ln w="28575" cap="rnd">
              <a:solidFill>
                <a:schemeClr val="accent4"/>
              </a:solidFill>
              <a:round/>
            </a:ln>
            <a:effectLst/>
          </c:spPr>
          <c:marker>
            <c:symbol val="none"/>
          </c:marker>
          <c:cat>
            <c:strRef>
              <c:f>Sheet1!$A$2:$A$454</c:f>
              <c:strCache>
                <c:ptCount val="453"/>
                <c:pt idx="0">
                  <c:v>04.01.2023</c:v>
                </c:pt>
                <c:pt idx="1">
                  <c:v>10.01.2023</c:v>
                </c:pt>
                <c:pt idx="2">
                  <c:v>10.01.2023</c:v>
                </c:pt>
                <c:pt idx="3">
                  <c:v>10.01.2023</c:v>
                </c:pt>
                <c:pt idx="4">
                  <c:v>10.01.2023</c:v>
                </c:pt>
                <c:pt idx="5">
                  <c:v>10.01.2023</c:v>
                </c:pt>
                <c:pt idx="6">
                  <c:v>10.01.2023</c:v>
                </c:pt>
                <c:pt idx="7">
                  <c:v>10.01.2023</c:v>
                </c:pt>
                <c:pt idx="8">
                  <c:v>10.01.2023</c:v>
                </c:pt>
                <c:pt idx="9">
                  <c:v>11.01.2023</c:v>
                </c:pt>
                <c:pt idx="10">
                  <c:v>13.01.2023</c:v>
                </c:pt>
                <c:pt idx="11">
                  <c:v>18.01.2023</c:v>
                </c:pt>
                <c:pt idx="12">
                  <c:v>20.01.2023</c:v>
                </c:pt>
                <c:pt idx="13">
                  <c:v>20.01.2023</c:v>
                </c:pt>
                <c:pt idx="14">
                  <c:v>22.01.2023</c:v>
                </c:pt>
                <c:pt idx="15">
                  <c:v>22.01.2023</c:v>
                </c:pt>
                <c:pt idx="16">
                  <c:v>25.01.2023</c:v>
                </c:pt>
                <c:pt idx="17">
                  <c:v>25.01.2023</c:v>
                </c:pt>
                <c:pt idx="18">
                  <c:v>26.01.2023</c:v>
                </c:pt>
                <c:pt idx="19">
                  <c:v>27.01.2023</c:v>
                </c:pt>
                <c:pt idx="20">
                  <c:v>31.01.2023</c:v>
                </c:pt>
                <c:pt idx="21">
                  <c:v>01.02.2023</c:v>
                </c:pt>
                <c:pt idx="22">
                  <c:v>03.02.2023</c:v>
                </c:pt>
                <c:pt idx="23">
                  <c:v>07.02.2023</c:v>
                </c:pt>
                <c:pt idx="24">
                  <c:v>08.02.2023</c:v>
                </c:pt>
                <c:pt idx="25">
                  <c:v>10.02.2023</c:v>
                </c:pt>
                <c:pt idx="26">
                  <c:v>10.02.2023</c:v>
                </c:pt>
                <c:pt idx="27">
                  <c:v>12.02.2023</c:v>
                </c:pt>
                <c:pt idx="28">
                  <c:v>12.02.2023</c:v>
                </c:pt>
                <c:pt idx="29">
                  <c:v>12.02.2023</c:v>
                </c:pt>
                <c:pt idx="30">
                  <c:v>14.02.2023</c:v>
                </c:pt>
                <c:pt idx="31">
                  <c:v>15.02.2023</c:v>
                </c:pt>
                <c:pt idx="32">
                  <c:v>16.02.2023</c:v>
                </c:pt>
                <c:pt idx="33">
                  <c:v>17.02.2023</c:v>
                </c:pt>
                <c:pt idx="34">
                  <c:v>21.02.2023</c:v>
                </c:pt>
                <c:pt idx="35">
                  <c:v>22.02.2023</c:v>
                </c:pt>
                <c:pt idx="36">
                  <c:v>24.02.2023</c:v>
                </c:pt>
                <c:pt idx="37">
                  <c:v>26.02.2023</c:v>
                </c:pt>
                <c:pt idx="38">
                  <c:v>26.02.2023</c:v>
                </c:pt>
                <c:pt idx="39">
                  <c:v>28.02.2023</c:v>
                </c:pt>
                <c:pt idx="40">
                  <c:v>01.03.2023</c:v>
                </c:pt>
                <c:pt idx="41">
                  <c:v>03.03.2023</c:v>
                </c:pt>
                <c:pt idx="42">
                  <c:v>07.03.2023</c:v>
                </c:pt>
                <c:pt idx="43">
                  <c:v>08.03.2023</c:v>
                </c:pt>
                <c:pt idx="44">
                  <c:v>09.03.2023</c:v>
                </c:pt>
                <c:pt idx="45">
                  <c:v>09.03.2023</c:v>
                </c:pt>
                <c:pt idx="46">
                  <c:v>10.03.2023</c:v>
                </c:pt>
                <c:pt idx="47">
                  <c:v>14.03.2023</c:v>
                </c:pt>
                <c:pt idx="48">
                  <c:v>15.03.2023</c:v>
                </c:pt>
                <c:pt idx="49">
                  <c:v>17.03.2023</c:v>
                </c:pt>
                <c:pt idx="50">
                  <c:v>21.03.2023</c:v>
                </c:pt>
                <c:pt idx="51">
                  <c:v>22.03.2023</c:v>
                </c:pt>
                <c:pt idx="52">
                  <c:v>23.03.2023</c:v>
                </c:pt>
                <c:pt idx="53">
                  <c:v>23.03.2023</c:v>
                </c:pt>
                <c:pt idx="54">
                  <c:v>23.03.2023</c:v>
                </c:pt>
                <c:pt idx="55">
                  <c:v>24.03.2023</c:v>
                </c:pt>
                <c:pt idx="56">
                  <c:v>27.03.2023</c:v>
                </c:pt>
                <c:pt idx="57">
                  <c:v>29.03.2023</c:v>
                </c:pt>
                <c:pt idx="58">
                  <c:v>31.03.2023</c:v>
                </c:pt>
                <c:pt idx="59">
                  <c:v>04.04.2023</c:v>
                </c:pt>
                <c:pt idx="60">
                  <c:v>05.04.2023</c:v>
                </c:pt>
                <c:pt idx="61">
                  <c:v>06.04.2023</c:v>
                </c:pt>
                <c:pt idx="62">
                  <c:v>06.04.2023</c:v>
                </c:pt>
                <c:pt idx="63">
                  <c:v>07.04.2023</c:v>
                </c:pt>
                <c:pt idx="64">
                  <c:v>12.04.2023</c:v>
                </c:pt>
                <c:pt idx="65">
                  <c:v>12.04.2023</c:v>
                </c:pt>
                <c:pt idx="66">
                  <c:v>14.04.2023</c:v>
                </c:pt>
                <c:pt idx="67">
                  <c:v>14.04.2023</c:v>
                </c:pt>
                <c:pt idx="68">
                  <c:v>14.04.2023</c:v>
                </c:pt>
                <c:pt idx="69">
                  <c:v>14.04.2023</c:v>
                </c:pt>
                <c:pt idx="70">
                  <c:v>14.04.2023</c:v>
                </c:pt>
                <c:pt idx="71">
                  <c:v>14.04.2023</c:v>
                </c:pt>
                <c:pt idx="72">
                  <c:v>14.04.2023</c:v>
                </c:pt>
                <c:pt idx="73">
                  <c:v>15.04.2023</c:v>
                </c:pt>
                <c:pt idx="74">
                  <c:v>15.04.2023</c:v>
                </c:pt>
                <c:pt idx="75">
                  <c:v>15.04.2023</c:v>
                </c:pt>
                <c:pt idx="76">
                  <c:v>15.04.2023</c:v>
                </c:pt>
                <c:pt idx="77">
                  <c:v>15.04.2023</c:v>
                </c:pt>
                <c:pt idx="78">
                  <c:v>15.04.2023</c:v>
                </c:pt>
                <c:pt idx="79">
                  <c:v>17.04.2023</c:v>
                </c:pt>
                <c:pt idx="80">
                  <c:v>18.04.2023</c:v>
                </c:pt>
                <c:pt idx="81">
                  <c:v>18.04.2023</c:v>
                </c:pt>
                <c:pt idx="82">
                  <c:v>18.04.2023</c:v>
                </c:pt>
                <c:pt idx="83">
                  <c:v>19.04.2023</c:v>
                </c:pt>
                <c:pt idx="84">
                  <c:v>21.04.2023</c:v>
                </c:pt>
                <c:pt idx="85">
                  <c:v>21.04.2023</c:v>
                </c:pt>
                <c:pt idx="86">
                  <c:v>21.04.2023</c:v>
                </c:pt>
                <c:pt idx="87">
                  <c:v>21.04.2023</c:v>
                </c:pt>
                <c:pt idx="88">
                  <c:v>21.04.2023</c:v>
                </c:pt>
                <c:pt idx="89">
                  <c:v>21.04.2023</c:v>
                </c:pt>
                <c:pt idx="90">
                  <c:v>21.04.2023</c:v>
                </c:pt>
                <c:pt idx="91">
                  <c:v>21.04.2023</c:v>
                </c:pt>
                <c:pt idx="92">
                  <c:v>21.04.2023</c:v>
                </c:pt>
                <c:pt idx="93">
                  <c:v>24.04.2023</c:v>
                </c:pt>
                <c:pt idx="94">
                  <c:v>25.04.2023</c:v>
                </c:pt>
                <c:pt idx="95">
                  <c:v>26.04.2023</c:v>
                </c:pt>
                <c:pt idx="96">
                  <c:v>27.04.2023</c:v>
                </c:pt>
                <c:pt idx="97">
                  <c:v>27.04.2023</c:v>
                </c:pt>
                <c:pt idx="98">
                  <c:v>28.04.2023</c:v>
                </c:pt>
                <c:pt idx="99">
                  <c:v>28.04.2023</c:v>
                </c:pt>
                <c:pt idx="100">
                  <c:v>02.05.2023</c:v>
                </c:pt>
                <c:pt idx="101">
                  <c:v>03.05.2023</c:v>
                </c:pt>
                <c:pt idx="102">
                  <c:v>05.05.2023</c:v>
                </c:pt>
                <c:pt idx="103">
                  <c:v>09.05.2023</c:v>
                </c:pt>
                <c:pt idx="104">
                  <c:v>10.05.2023</c:v>
                </c:pt>
                <c:pt idx="105">
                  <c:v>11.05.2023</c:v>
                </c:pt>
                <c:pt idx="106">
                  <c:v>11.05.2023</c:v>
                </c:pt>
                <c:pt idx="107">
                  <c:v>12.05.2023</c:v>
                </c:pt>
                <c:pt idx="108">
                  <c:v>16.05.2023</c:v>
                </c:pt>
                <c:pt idx="109">
                  <c:v>16.05.2023</c:v>
                </c:pt>
                <c:pt idx="110">
                  <c:v>16.05.2023</c:v>
                </c:pt>
                <c:pt idx="111">
                  <c:v>16.05.2023</c:v>
                </c:pt>
                <c:pt idx="112">
                  <c:v>17.05.2023</c:v>
                </c:pt>
                <c:pt idx="113">
                  <c:v>19.05.2023</c:v>
                </c:pt>
                <c:pt idx="114">
                  <c:v>24.05.2023</c:v>
                </c:pt>
                <c:pt idx="115">
                  <c:v>24.05.2023</c:v>
                </c:pt>
                <c:pt idx="116">
                  <c:v>24.05.2023</c:v>
                </c:pt>
                <c:pt idx="117">
                  <c:v>24.05.2023</c:v>
                </c:pt>
                <c:pt idx="118">
                  <c:v>24.05.2023</c:v>
                </c:pt>
                <c:pt idx="119">
                  <c:v>24.05.2023</c:v>
                </c:pt>
                <c:pt idx="120">
                  <c:v>24.05.2023</c:v>
                </c:pt>
                <c:pt idx="121">
                  <c:v>24.05.2023</c:v>
                </c:pt>
                <c:pt idx="122">
                  <c:v>24.05.2023</c:v>
                </c:pt>
                <c:pt idx="123">
                  <c:v>24.05.2023</c:v>
                </c:pt>
                <c:pt idx="124">
                  <c:v>24.05.2023</c:v>
                </c:pt>
                <c:pt idx="125">
                  <c:v>24.05.2023</c:v>
                </c:pt>
                <c:pt idx="126">
                  <c:v>25.05.2023</c:v>
                </c:pt>
                <c:pt idx="127">
                  <c:v>25.05.2023</c:v>
                </c:pt>
                <c:pt idx="128">
                  <c:v>26.05.2023</c:v>
                </c:pt>
                <c:pt idx="129">
                  <c:v>26.05.2023</c:v>
                </c:pt>
                <c:pt idx="130">
                  <c:v>26.05.2023</c:v>
                </c:pt>
                <c:pt idx="131">
                  <c:v>26.05.2023</c:v>
                </c:pt>
                <c:pt idx="132">
                  <c:v>26.05.2023</c:v>
                </c:pt>
                <c:pt idx="133">
                  <c:v>26.05.2023</c:v>
                </c:pt>
                <c:pt idx="134">
                  <c:v>26.05.2023</c:v>
                </c:pt>
                <c:pt idx="135">
                  <c:v>26.05.2023</c:v>
                </c:pt>
                <c:pt idx="136">
                  <c:v>30.05.2023</c:v>
                </c:pt>
                <c:pt idx="137">
                  <c:v>01.06.2023</c:v>
                </c:pt>
                <c:pt idx="138">
                  <c:v>02.06.2023</c:v>
                </c:pt>
                <c:pt idx="139">
                  <c:v>03.06.2023</c:v>
                </c:pt>
                <c:pt idx="140">
                  <c:v>03.06.2023</c:v>
                </c:pt>
                <c:pt idx="141">
                  <c:v>03.06.2023</c:v>
                </c:pt>
                <c:pt idx="142">
                  <c:v>03.06.2023</c:v>
                </c:pt>
                <c:pt idx="143">
                  <c:v>03.06.2023</c:v>
                </c:pt>
                <c:pt idx="144">
                  <c:v>03.06.2023</c:v>
                </c:pt>
                <c:pt idx="145">
                  <c:v>03.06.2023</c:v>
                </c:pt>
                <c:pt idx="146">
                  <c:v>03.06.2023</c:v>
                </c:pt>
                <c:pt idx="147">
                  <c:v>03.06.2023</c:v>
                </c:pt>
                <c:pt idx="148">
                  <c:v>03.06.2023</c:v>
                </c:pt>
                <c:pt idx="149">
                  <c:v>04.06.2023</c:v>
                </c:pt>
                <c:pt idx="150">
                  <c:v>07.06.2023</c:v>
                </c:pt>
                <c:pt idx="151">
                  <c:v>08.06.2023</c:v>
                </c:pt>
                <c:pt idx="152">
                  <c:v>08.06.2023</c:v>
                </c:pt>
                <c:pt idx="153">
                  <c:v>08.06.2023</c:v>
                </c:pt>
                <c:pt idx="154">
                  <c:v>08.06.2023</c:v>
                </c:pt>
                <c:pt idx="155">
                  <c:v>09.06.2023</c:v>
                </c:pt>
                <c:pt idx="156">
                  <c:v>15.06.2023</c:v>
                </c:pt>
                <c:pt idx="157">
                  <c:v>15.06.2023</c:v>
                </c:pt>
                <c:pt idx="158">
                  <c:v>15.06.2023</c:v>
                </c:pt>
                <c:pt idx="159">
                  <c:v>15.06.2023</c:v>
                </c:pt>
                <c:pt idx="160">
                  <c:v>15.06.2023</c:v>
                </c:pt>
                <c:pt idx="161">
                  <c:v>15.06.2023</c:v>
                </c:pt>
                <c:pt idx="162">
                  <c:v>15.06.2023</c:v>
                </c:pt>
                <c:pt idx="163">
                  <c:v>15.06.2023</c:v>
                </c:pt>
                <c:pt idx="164">
                  <c:v>15.06.2023</c:v>
                </c:pt>
                <c:pt idx="165">
                  <c:v>15.06.2023</c:v>
                </c:pt>
                <c:pt idx="166">
                  <c:v>15.06.2023</c:v>
                </c:pt>
                <c:pt idx="167">
                  <c:v>15.06.2023</c:v>
                </c:pt>
                <c:pt idx="168">
                  <c:v>15.06.2023</c:v>
                </c:pt>
                <c:pt idx="169">
                  <c:v>15.06.2023</c:v>
                </c:pt>
                <c:pt idx="170">
                  <c:v>15.06.2023</c:v>
                </c:pt>
                <c:pt idx="171">
                  <c:v>16.06.2023</c:v>
                </c:pt>
                <c:pt idx="172">
                  <c:v>17.06.2023</c:v>
                </c:pt>
                <c:pt idx="173">
                  <c:v>17.06.2023</c:v>
                </c:pt>
                <c:pt idx="174">
                  <c:v>17.06.2023</c:v>
                </c:pt>
                <c:pt idx="175">
                  <c:v>17.06.2023</c:v>
                </c:pt>
                <c:pt idx="176">
                  <c:v>17.06.2023</c:v>
                </c:pt>
                <c:pt idx="177">
                  <c:v>21.06.2023</c:v>
                </c:pt>
                <c:pt idx="178">
                  <c:v>21.06.2023</c:v>
                </c:pt>
                <c:pt idx="179">
                  <c:v>21.06.2023</c:v>
                </c:pt>
                <c:pt idx="180">
                  <c:v>22.06.2023</c:v>
                </c:pt>
                <c:pt idx="181">
                  <c:v>22.06.2023</c:v>
                </c:pt>
                <c:pt idx="182">
                  <c:v>22.06.2023</c:v>
                </c:pt>
                <c:pt idx="183">
                  <c:v>23.06.2023</c:v>
                </c:pt>
                <c:pt idx="184">
                  <c:v>27.06.2023</c:v>
                </c:pt>
                <c:pt idx="185">
                  <c:v>27.06.2023</c:v>
                </c:pt>
                <c:pt idx="186">
                  <c:v>28.06.2023</c:v>
                </c:pt>
                <c:pt idx="187">
                  <c:v>29.06.2023</c:v>
                </c:pt>
                <c:pt idx="188">
                  <c:v>29.06.2023</c:v>
                </c:pt>
                <c:pt idx="189">
                  <c:v>29.06.2023</c:v>
                </c:pt>
                <c:pt idx="190">
                  <c:v>29.06.2023</c:v>
                </c:pt>
                <c:pt idx="191">
                  <c:v>29.06.2023</c:v>
                </c:pt>
                <c:pt idx="192">
                  <c:v>29.06.2023</c:v>
                </c:pt>
                <c:pt idx="193">
                  <c:v>29.06.2023</c:v>
                </c:pt>
                <c:pt idx="194">
                  <c:v>29.06.2023</c:v>
                </c:pt>
                <c:pt idx="195">
                  <c:v>29.06.2023</c:v>
                </c:pt>
                <c:pt idx="196">
                  <c:v>29.06.2023</c:v>
                </c:pt>
                <c:pt idx="197">
                  <c:v>29.06.2023</c:v>
                </c:pt>
                <c:pt idx="198">
                  <c:v>30.06.2023</c:v>
                </c:pt>
                <c:pt idx="199">
                  <c:v>30.06.2023</c:v>
                </c:pt>
                <c:pt idx="200">
                  <c:v>30.06.2023</c:v>
                </c:pt>
                <c:pt idx="201">
                  <c:v>30.06.2023</c:v>
                </c:pt>
                <c:pt idx="202">
                  <c:v>30.06.2023</c:v>
                </c:pt>
                <c:pt idx="203">
                  <c:v>30.06.2023</c:v>
                </c:pt>
                <c:pt idx="204">
                  <c:v>30.06.2023</c:v>
                </c:pt>
                <c:pt idx="205">
                  <c:v>30.06.2023</c:v>
                </c:pt>
                <c:pt idx="206">
                  <c:v>30.06.2023</c:v>
                </c:pt>
                <c:pt idx="207">
                  <c:v>30.06.2023</c:v>
                </c:pt>
                <c:pt idx="208">
                  <c:v>30.06.2023</c:v>
                </c:pt>
                <c:pt idx="209">
                  <c:v>30.06.2023</c:v>
                </c:pt>
                <c:pt idx="210">
                  <c:v>30.06.2023</c:v>
                </c:pt>
                <c:pt idx="211">
                  <c:v>30.06.2023</c:v>
                </c:pt>
                <c:pt idx="212">
                  <c:v>02.07.2023</c:v>
                </c:pt>
                <c:pt idx="213">
                  <c:v>03.07.2023</c:v>
                </c:pt>
                <c:pt idx="214">
                  <c:v>03.07.2023</c:v>
                </c:pt>
                <c:pt idx="215">
                  <c:v>03.07.2023</c:v>
                </c:pt>
                <c:pt idx="216">
                  <c:v>03.07.2023</c:v>
                </c:pt>
                <c:pt idx="217">
                  <c:v>03.07.2023</c:v>
                </c:pt>
                <c:pt idx="218">
                  <c:v>03.07.2023</c:v>
                </c:pt>
                <c:pt idx="219">
                  <c:v>03.07.2023</c:v>
                </c:pt>
                <c:pt idx="220">
                  <c:v>03.07.2023</c:v>
                </c:pt>
                <c:pt idx="221">
                  <c:v>04.07.2023</c:v>
                </c:pt>
                <c:pt idx="222">
                  <c:v>05.07.2023</c:v>
                </c:pt>
                <c:pt idx="223">
                  <c:v>06.07.2023</c:v>
                </c:pt>
                <c:pt idx="224">
                  <c:v>07.07.2023</c:v>
                </c:pt>
                <c:pt idx="225">
                  <c:v>10.07.2023</c:v>
                </c:pt>
                <c:pt idx="226">
                  <c:v>10.07.2023</c:v>
                </c:pt>
                <c:pt idx="227">
                  <c:v>10.07.2023</c:v>
                </c:pt>
                <c:pt idx="228">
                  <c:v>10.07.2023</c:v>
                </c:pt>
                <c:pt idx="229">
                  <c:v>10.07.2023</c:v>
                </c:pt>
                <c:pt idx="230">
                  <c:v>10.07.2023</c:v>
                </c:pt>
                <c:pt idx="231">
                  <c:v>10.07.2023</c:v>
                </c:pt>
                <c:pt idx="232">
                  <c:v>10.07.2023</c:v>
                </c:pt>
                <c:pt idx="233">
                  <c:v>10.07.2023</c:v>
                </c:pt>
                <c:pt idx="234">
                  <c:v>10.07.2023</c:v>
                </c:pt>
                <c:pt idx="235">
                  <c:v>10.07.2023</c:v>
                </c:pt>
                <c:pt idx="236">
                  <c:v>10.07.2023</c:v>
                </c:pt>
                <c:pt idx="237">
                  <c:v>10.07.2023</c:v>
                </c:pt>
                <c:pt idx="238">
                  <c:v>10.07.2023</c:v>
                </c:pt>
                <c:pt idx="239">
                  <c:v>10.07.2023</c:v>
                </c:pt>
                <c:pt idx="240">
                  <c:v>11.07.2023</c:v>
                </c:pt>
                <c:pt idx="241">
                  <c:v>11.07.2023</c:v>
                </c:pt>
                <c:pt idx="242">
                  <c:v>12.07.2023</c:v>
                </c:pt>
                <c:pt idx="243">
                  <c:v>12.07.2023</c:v>
                </c:pt>
                <c:pt idx="244">
                  <c:v>12.07.2023</c:v>
                </c:pt>
                <c:pt idx="245">
                  <c:v>12.07.2023</c:v>
                </c:pt>
                <c:pt idx="246">
                  <c:v>12.07.2023</c:v>
                </c:pt>
                <c:pt idx="247">
                  <c:v>13.07.2023</c:v>
                </c:pt>
                <c:pt idx="248">
                  <c:v>14.07.2023</c:v>
                </c:pt>
                <c:pt idx="249">
                  <c:v>14.07.2023</c:v>
                </c:pt>
                <c:pt idx="250">
                  <c:v>14.07.2023</c:v>
                </c:pt>
                <c:pt idx="251">
                  <c:v>14.07.2023</c:v>
                </c:pt>
                <c:pt idx="252">
                  <c:v>14.07.2023</c:v>
                </c:pt>
                <c:pt idx="253">
                  <c:v>14.07.2023</c:v>
                </c:pt>
                <c:pt idx="254">
                  <c:v>14.07.2023</c:v>
                </c:pt>
                <c:pt idx="255">
                  <c:v>14.07.2023</c:v>
                </c:pt>
                <c:pt idx="256">
                  <c:v>14.07.2023</c:v>
                </c:pt>
                <c:pt idx="257">
                  <c:v>14.07.2023</c:v>
                </c:pt>
                <c:pt idx="258">
                  <c:v>14.07.2023</c:v>
                </c:pt>
                <c:pt idx="259">
                  <c:v>15.07.2023</c:v>
                </c:pt>
                <c:pt idx="260">
                  <c:v>15.07.2023</c:v>
                </c:pt>
                <c:pt idx="261">
                  <c:v>15.07.2023</c:v>
                </c:pt>
                <c:pt idx="262">
                  <c:v>15.07.2023</c:v>
                </c:pt>
                <c:pt idx="263">
                  <c:v>15.07.2023</c:v>
                </c:pt>
                <c:pt idx="264">
                  <c:v>15.07.2023</c:v>
                </c:pt>
                <c:pt idx="265">
                  <c:v>15.07.2023</c:v>
                </c:pt>
                <c:pt idx="266">
                  <c:v>15.07.2023</c:v>
                </c:pt>
                <c:pt idx="267">
                  <c:v>15.07.2023</c:v>
                </c:pt>
                <c:pt idx="268">
                  <c:v>15.07.2023</c:v>
                </c:pt>
                <c:pt idx="269">
                  <c:v>15.07.2023</c:v>
                </c:pt>
                <c:pt idx="270">
                  <c:v>15.07.2023</c:v>
                </c:pt>
                <c:pt idx="271">
                  <c:v>15.07.2023</c:v>
                </c:pt>
                <c:pt idx="272">
                  <c:v>18.07.2023</c:v>
                </c:pt>
                <c:pt idx="273">
                  <c:v>18.07.2023</c:v>
                </c:pt>
                <c:pt idx="274">
                  <c:v>18.07.2023</c:v>
                </c:pt>
                <c:pt idx="275">
                  <c:v>18.07.2023</c:v>
                </c:pt>
                <c:pt idx="276">
                  <c:v>18.07.2023</c:v>
                </c:pt>
                <c:pt idx="277">
                  <c:v>18.07.2023</c:v>
                </c:pt>
                <c:pt idx="278">
                  <c:v>18.07.2023</c:v>
                </c:pt>
                <c:pt idx="279">
                  <c:v>18.07.2023</c:v>
                </c:pt>
                <c:pt idx="280">
                  <c:v>19.07.2023</c:v>
                </c:pt>
                <c:pt idx="281">
                  <c:v>19.07.2023</c:v>
                </c:pt>
                <c:pt idx="282">
                  <c:v>19.07.2023</c:v>
                </c:pt>
                <c:pt idx="283">
                  <c:v>19.07.2023</c:v>
                </c:pt>
                <c:pt idx="284">
                  <c:v>19.07.2023</c:v>
                </c:pt>
                <c:pt idx="285">
                  <c:v>19.07.2023</c:v>
                </c:pt>
                <c:pt idx="286">
                  <c:v>19.07.2023</c:v>
                </c:pt>
                <c:pt idx="287">
                  <c:v>19.07.2023</c:v>
                </c:pt>
                <c:pt idx="288">
                  <c:v>19.07.2023</c:v>
                </c:pt>
                <c:pt idx="289">
                  <c:v>19.07.2023</c:v>
                </c:pt>
                <c:pt idx="290">
                  <c:v>19.07.2023</c:v>
                </c:pt>
                <c:pt idx="291">
                  <c:v>19.07.2023</c:v>
                </c:pt>
                <c:pt idx="292">
                  <c:v>19.07.2023</c:v>
                </c:pt>
                <c:pt idx="293">
                  <c:v>19.07.2023</c:v>
                </c:pt>
                <c:pt idx="294">
                  <c:v>19.07.2023</c:v>
                </c:pt>
                <c:pt idx="295">
                  <c:v>19.07.2023</c:v>
                </c:pt>
                <c:pt idx="296">
                  <c:v>20.07.2023</c:v>
                </c:pt>
                <c:pt idx="297">
                  <c:v>20.07.2023</c:v>
                </c:pt>
                <c:pt idx="298">
                  <c:v>20.07.2023</c:v>
                </c:pt>
                <c:pt idx="299">
                  <c:v>20.07.2023</c:v>
                </c:pt>
                <c:pt idx="300">
                  <c:v>20.07.2023</c:v>
                </c:pt>
                <c:pt idx="301">
                  <c:v>20.07.2023</c:v>
                </c:pt>
                <c:pt idx="302">
                  <c:v>20.07.2023</c:v>
                </c:pt>
                <c:pt idx="303">
                  <c:v>20.07.2023</c:v>
                </c:pt>
                <c:pt idx="304">
                  <c:v>20.07.2023</c:v>
                </c:pt>
                <c:pt idx="305">
                  <c:v>21.07.2023</c:v>
                </c:pt>
                <c:pt idx="306">
                  <c:v>21.07.2023</c:v>
                </c:pt>
                <c:pt idx="307">
                  <c:v>21.07.2023</c:v>
                </c:pt>
                <c:pt idx="308">
                  <c:v>21.07.2023</c:v>
                </c:pt>
                <c:pt idx="309">
                  <c:v>21.07.2023</c:v>
                </c:pt>
                <c:pt idx="310">
                  <c:v>21.07.2023</c:v>
                </c:pt>
                <c:pt idx="311">
                  <c:v>21.07.2023</c:v>
                </c:pt>
                <c:pt idx="312">
                  <c:v>21.07.2023</c:v>
                </c:pt>
                <c:pt idx="313">
                  <c:v>21.07.2023</c:v>
                </c:pt>
                <c:pt idx="314">
                  <c:v>21.07.2023</c:v>
                </c:pt>
                <c:pt idx="315">
                  <c:v>27.07.2023</c:v>
                </c:pt>
                <c:pt idx="316">
                  <c:v>01.08.2023</c:v>
                </c:pt>
                <c:pt idx="317">
                  <c:v>08.08.2023</c:v>
                </c:pt>
                <c:pt idx="318">
                  <c:v>16.08.2023</c:v>
                </c:pt>
                <c:pt idx="319">
                  <c:v>16.08.2023</c:v>
                </c:pt>
                <c:pt idx="320">
                  <c:v>16.08.2023</c:v>
                </c:pt>
                <c:pt idx="321">
                  <c:v>16.08.2023</c:v>
                </c:pt>
                <c:pt idx="322">
                  <c:v>16.08.2023</c:v>
                </c:pt>
                <c:pt idx="323">
                  <c:v>16.08.2023</c:v>
                </c:pt>
                <c:pt idx="324">
                  <c:v>16.08.2023</c:v>
                </c:pt>
                <c:pt idx="325">
                  <c:v>16.08.2023</c:v>
                </c:pt>
                <c:pt idx="326">
                  <c:v>16.08.2023</c:v>
                </c:pt>
                <c:pt idx="327">
                  <c:v>18.08.2023</c:v>
                </c:pt>
                <c:pt idx="328">
                  <c:v>18.08.2023</c:v>
                </c:pt>
                <c:pt idx="329">
                  <c:v>18.08.2023</c:v>
                </c:pt>
                <c:pt idx="330">
                  <c:v>18.08.2023</c:v>
                </c:pt>
                <c:pt idx="331">
                  <c:v>18.08.2023</c:v>
                </c:pt>
                <c:pt idx="332">
                  <c:v>18.08.2023</c:v>
                </c:pt>
                <c:pt idx="333">
                  <c:v>18.08.2023</c:v>
                </c:pt>
                <c:pt idx="334">
                  <c:v>18.08.2023</c:v>
                </c:pt>
                <c:pt idx="335">
                  <c:v>18.08.2023</c:v>
                </c:pt>
                <c:pt idx="336">
                  <c:v>18.08.2023</c:v>
                </c:pt>
                <c:pt idx="337">
                  <c:v>24.08.2023</c:v>
                </c:pt>
                <c:pt idx="338">
                  <c:v>31.08.2023</c:v>
                </c:pt>
                <c:pt idx="339">
                  <c:v>04.09.2023</c:v>
                </c:pt>
                <c:pt idx="340">
                  <c:v>05.09.2023</c:v>
                </c:pt>
                <c:pt idx="341">
                  <c:v>07.09.2023</c:v>
                </c:pt>
                <c:pt idx="342">
                  <c:v>08.09.2023</c:v>
                </c:pt>
                <c:pt idx="343">
                  <c:v>11.09.2023</c:v>
                </c:pt>
                <c:pt idx="344">
                  <c:v>11.09.2023</c:v>
                </c:pt>
                <c:pt idx="345">
                  <c:v>11.09.2023</c:v>
                </c:pt>
                <c:pt idx="346">
                  <c:v>12.09.2023</c:v>
                </c:pt>
                <c:pt idx="347">
                  <c:v>13.09.2023</c:v>
                </c:pt>
                <c:pt idx="348">
                  <c:v>13.09.2023</c:v>
                </c:pt>
                <c:pt idx="349">
                  <c:v>14.09.2023</c:v>
                </c:pt>
                <c:pt idx="350">
                  <c:v>15.09.2023</c:v>
                </c:pt>
                <c:pt idx="351">
                  <c:v>18.09.2023</c:v>
                </c:pt>
                <c:pt idx="352">
                  <c:v>20.09.2023</c:v>
                </c:pt>
                <c:pt idx="353">
                  <c:v>20.09.2023</c:v>
                </c:pt>
                <c:pt idx="354">
                  <c:v>20.09.2023</c:v>
                </c:pt>
                <c:pt idx="355">
                  <c:v>20.09.2023</c:v>
                </c:pt>
                <c:pt idx="356">
                  <c:v>21.09.2023</c:v>
                </c:pt>
                <c:pt idx="357">
                  <c:v>21.09.2023</c:v>
                </c:pt>
                <c:pt idx="358">
                  <c:v>22.09.2023</c:v>
                </c:pt>
                <c:pt idx="359">
                  <c:v>25.09.2023</c:v>
                </c:pt>
                <c:pt idx="360">
                  <c:v>27.09.2023</c:v>
                </c:pt>
                <c:pt idx="361">
                  <c:v>28.09.2023</c:v>
                </c:pt>
                <c:pt idx="362">
                  <c:v>29.09.2023</c:v>
                </c:pt>
                <c:pt idx="363">
                  <c:v>02.10.2023</c:v>
                </c:pt>
                <c:pt idx="364">
                  <c:v>02.10.2023</c:v>
                </c:pt>
                <c:pt idx="365">
                  <c:v>03.10.2023</c:v>
                </c:pt>
                <c:pt idx="366">
                  <c:v>03.10.2023</c:v>
                </c:pt>
                <c:pt idx="367">
                  <c:v>03.10.2023</c:v>
                </c:pt>
                <c:pt idx="368">
                  <c:v>03.10.2023</c:v>
                </c:pt>
                <c:pt idx="369">
                  <c:v>03.10.2023</c:v>
                </c:pt>
                <c:pt idx="370">
                  <c:v>03.10.2023</c:v>
                </c:pt>
                <c:pt idx="371">
                  <c:v>03.10.2023</c:v>
                </c:pt>
                <c:pt idx="372">
                  <c:v>03.10.2023</c:v>
                </c:pt>
                <c:pt idx="373">
                  <c:v>04.10.2023</c:v>
                </c:pt>
                <c:pt idx="374">
                  <c:v>05.10.2023</c:v>
                </c:pt>
                <c:pt idx="375">
                  <c:v>05.10.2023</c:v>
                </c:pt>
                <c:pt idx="376">
                  <c:v>05.10.2023</c:v>
                </c:pt>
                <c:pt idx="377">
                  <c:v>05.10.2023</c:v>
                </c:pt>
                <c:pt idx="378">
                  <c:v>05.10.2023</c:v>
                </c:pt>
                <c:pt idx="379">
                  <c:v>05.10.2023</c:v>
                </c:pt>
                <c:pt idx="380">
                  <c:v>05.10.2023</c:v>
                </c:pt>
                <c:pt idx="381">
                  <c:v>05.10.2023</c:v>
                </c:pt>
                <c:pt idx="382">
                  <c:v>05.10.2023</c:v>
                </c:pt>
                <c:pt idx="383">
                  <c:v>05.10.2023</c:v>
                </c:pt>
                <c:pt idx="384">
                  <c:v>06.10.2023</c:v>
                </c:pt>
                <c:pt idx="385">
                  <c:v>09.10.2023</c:v>
                </c:pt>
                <c:pt idx="386">
                  <c:v>10.10.2023</c:v>
                </c:pt>
                <c:pt idx="387">
                  <c:v>11.10.2023</c:v>
                </c:pt>
                <c:pt idx="388">
                  <c:v>12.10.2023</c:v>
                </c:pt>
                <c:pt idx="389">
                  <c:v>12.10.2023</c:v>
                </c:pt>
                <c:pt idx="390">
                  <c:v>13.10.2023</c:v>
                </c:pt>
                <c:pt idx="391">
                  <c:v>16.10.2023</c:v>
                </c:pt>
                <c:pt idx="392">
                  <c:v>18.10.2023</c:v>
                </c:pt>
                <c:pt idx="393">
                  <c:v>18.10.2023</c:v>
                </c:pt>
                <c:pt idx="394">
                  <c:v>18.10.2023</c:v>
                </c:pt>
                <c:pt idx="395">
                  <c:v>18.10.2023</c:v>
                </c:pt>
                <c:pt idx="396">
                  <c:v>19.10.2023</c:v>
                </c:pt>
                <c:pt idx="397">
                  <c:v>19.10.2023</c:v>
                </c:pt>
                <c:pt idx="398">
                  <c:v>19.10.2023</c:v>
                </c:pt>
                <c:pt idx="399">
                  <c:v>20.10.2023</c:v>
                </c:pt>
                <c:pt idx="400">
                  <c:v>23.10.2023</c:v>
                </c:pt>
                <c:pt idx="401">
                  <c:v>23.10.2023</c:v>
                </c:pt>
                <c:pt idx="402">
                  <c:v>26.10.2023</c:v>
                </c:pt>
                <c:pt idx="403">
                  <c:v>27.10.2023</c:v>
                </c:pt>
                <c:pt idx="404">
                  <c:v>28.10.2023</c:v>
                </c:pt>
                <c:pt idx="405">
                  <c:v>29.10.2023</c:v>
                </c:pt>
                <c:pt idx="406">
                  <c:v>30.10.2023</c:v>
                </c:pt>
                <c:pt idx="407">
                  <c:v>30.10.2023</c:v>
                </c:pt>
                <c:pt idx="408">
                  <c:v>31.10.2023</c:v>
                </c:pt>
                <c:pt idx="409">
                  <c:v>31.10.2023</c:v>
                </c:pt>
                <c:pt idx="410">
                  <c:v>01.11.2023</c:v>
                </c:pt>
                <c:pt idx="411">
                  <c:v>03.11.2023</c:v>
                </c:pt>
                <c:pt idx="412">
                  <c:v>06.11.2023</c:v>
                </c:pt>
                <c:pt idx="413">
                  <c:v>06.11.2023</c:v>
                </c:pt>
                <c:pt idx="414">
                  <c:v>06.11.2023</c:v>
                </c:pt>
                <c:pt idx="415">
                  <c:v>06.11.2023</c:v>
                </c:pt>
                <c:pt idx="416">
                  <c:v>06.11.2023</c:v>
                </c:pt>
                <c:pt idx="417">
                  <c:v>07.11.2023</c:v>
                </c:pt>
                <c:pt idx="418">
                  <c:v>08.11.2023</c:v>
                </c:pt>
                <c:pt idx="419">
                  <c:v>08.11.2023</c:v>
                </c:pt>
                <c:pt idx="420">
                  <c:v>08.11.2023</c:v>
                </c:pt>
                <c:pt idx="421">
                  <c:v>09.11.2023</c:v>
                </c:pt>
                <c:pt idx="422">
                  <c:v>10.11.2023</c:v>
                </c:pt>
                <c:pt idx="423">
                  <c:v>11.11.2023</c:v>
                </c:pt>
                <c:pt idx="424">
                  <c:v>13.11.2023</c:v>
                </c:pt>
                <c:pt idx="425">
                  <c:v>14.11.2023</c:v>
                </c:pt>
                <c:pt idx="426">
                  <c:v>14.11.2023</c:v>
                </c:pt>
                <c:pt idx="427">
                  <c:v>15.11.2023</c:v>
                </c:pt>
                <c:pt idx="428">
                  <c:v>16.11.2023</c:v>
                </c:pt>
                <c:pt idx="429">
                  <c:v>17.11.2023</c:v>
                </c:pt>
                <c:pt idx="430">
                  <c:v>18.11.2023</c:v>
                </c:pt>
                <c:pt idx="431">
                  <c:v>20.11.2023</c:v>
                </c:pt>
                <c:pt idx="432">
                  <c:v>21.11.2023</c:v>
                </c:pt>
                <c:pt idx="433">
                  <c:v>21.11.2023</c:v>
                </c:pt>
                <c:pt idx="434">
                  <c:v>21.11.2023</c:v>
                </c:pt>
                <c:pt idx="435">
                  <c:v>22.11.2023</c:v>
                </c:pt>
                <c:pt idx="436">
                  <c:v>23.11.2023</c:v>
                </c:pt>
                <c:pt idx="437">
                  <c:v>24.11.2023</c:v>
                </c:pt>
                <c:pt idx="438">
                  <c:v>24.11.2023</c:v>
                </c:pt>
                <c:pt idx="439">
                  <c:v>25.11.2023</c:v>
                </c:pt>
                <c:pt idx="440">
                  <c:v>27.11.2023</c:v>
                </c:pt>
                <c:pt idx="441">
                  <c:v>27.11.2023</c:v>
                </c:pt>
                <c:pt idx="442">
                  <c:v>27.11.2023</c:v>
                </c:pt>
                <c:pt idx="443">
                  <c:v>27.11.2023</c:v>
                </c:pt>
                <c:pt idx="444">
                  <c:v>28.11.2023</c:v>
                </c:pt>
                <c:pt idx="445">
                  <c:v>29.11.2023</c:v>
                </c:pt>
                <c:pt idx="446">
                  <c:v>30.11.2023</c:v>
                </c:pt>
                <c:pt idx="447">
                  <c:v>01.12.2023</c:v>
                </c:pt>
                <c:pt idx="448">
                  <c:v>02.12.2023</c:v>
                </c:pt>
                <c:pt idx="449">
                  <c:v>04.12.2023</c:v>
                </c:pt>
                <c:pt idx="450">
                  <c:v>05.12.2023</c:v>
                </c:pt>
                <c:pt idx="451">
                  <c:v>06.12.2023</c:v>
                </c:pt>
                <c:pt idx="452">
                  <c:v>07.12.2023</c:v>
                </c:pt>
              </c:strCache>
            </c:strRef>
          </c:cat>
          <c:val>
            <c:numRef>
              <c:f>Sheet1!$E$2:$E$454</c:f>
              <c:numCache>
                <c:formatCode>General</c:formatCode>
                <c:ptCount val="45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numCache>
            </c:numRef>
          </c:val>
          <c:smooth val="0"/>
          <c:extLst>
            <c:ext xmlns:c16="http://schemas.microsoft.com/office/drawing/2014/chart" uri="{C3380CC4-5D6E-409C-BE32-E72D297353CC}">
              <c16:uniqueId val="{00000003-5973-48D7-85A0-0CA7ADEF1754}"/>
            </c:ext>
          </c:extLst>
        </c:ser>
        <c:dLbls>
          <c:showLegendKey val="0"/>
          <c:showVal val="0"/>
          <c:showCatName val="0"/>
          <c:showSerName val="0"/>
          <c:showPercent val="0"/>
          <c:showBubbleSize val="0"/>
        </c:dLbls>
        <c:smooth val="0"/>
        <c:axId val="501041304"/>
        <c:axId val="501043600"/>
      </c:lineChart>
      <c:catAx>
        <c:axId val="501041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43600"/>
        <c:crosses val="autoZero"/>
        <c:auto val="1"/>
        <c:lblAlgn val="ctr"/>
        <c:lblOffset val="100"/>
        <c:noMultiLvlLbl val="0"/>
      </c:catAx>
      <c:valAx>
        <c:axId val="50104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4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couleur3</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A103-4780-AB18-0470538B6106}"/>
            </c:ext>
          </c:extLst>
        </c:ser>
        <c:dLbls>
          <c:showLegendKey val="0"/>
          <c:showVal val="0"/>
          <c:showCatName val="0"/>
          <c:showSerName val="0"/>
          <c:showPercent val="0"/>
          <c:showBubbleSize val="0"/>
        </c:dLbls>
        <c:gapWidth val="219"/>
        <c:overlap val="-27"/>
        <c:axId val="598508176"/>
        <c:axId val="598508504"/>
      </c:barChart>
      <c:catAx>
        <c:axId val="59850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508504"/>
        <c:crosses val="autoZero"/>
        <c:auto val="1"/>
        <c:lblAlgn val="ctr"/>
        <c:lblOffset val="100"/>
        <c:noMultiLvlLbl val="0"/>
      </c:catAx>
      <c:valAx>
        <c:axId val="59850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50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couleur3</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69CA-4D80-A031-A5A16B651269}"/>
            </c:ext>
          </c:extLst>
        </c:ser>
        <c:dLbls>
          <c:showLegendKey val="0"/>
          <c:showVal val="0"/>
          <c:showCatName val="0"/>
          <c:showSerName val="0"/>
          <c:showPercent val="0"/>
          <c:showBubbleSize val="0"/>
        </c:dLbls>
        <c:gapWidth val="219"/>
        <c:overlap val="-27"/>
        <c:axId val="598549176"/>
        <c:axId val="598548520"/>
      </c:barChart>
      <c:catAx>
        <c:axId val="59854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548520"/>
        <c:crosses val="autoZero"/>
        <c:auto val="1"/>
        <c:lblAlgn val="ctr"/>
        <c:lblOffset val="100"/>
        <c:noMultiLvlLbl val="0"/>
      </c:catAx>
      <c:valAx>
        <c:axId val="59854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54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9D5AE-80F3-47F7-8EB4-79D69C2D7781}"/>
              </a:ext>
            </a:extLst>
          </p:cNvPr>
          <p:cNvSpPr>
            <a:spLocks noGrp="1"/>
          </p:cNvSpPr>
          <p:nvPr>
            <p:ph type="ctrTitle"/>
          </p:nvPr>
        </p:nvSpPr>
        <p:spPr/>
        <p:txBody>
          <a:bodyPr/>
          <a:lstStyle/>
          <a:p>
            <a:r>
              <a:rPr lang="en-US"/>
              <a:t>C3_IG</a:t>
            </a:r>
          </a:p>
        </p:txBody>
      </p:sp>
      <p:sp>
        <p:nvSpPr>
          <p:cNvPr id="3" name="Subtitle 2">
            <a:extLst>
              <a:ext uri="{FF2B5EF4-FFF2-40B4-BE49-F238E27FC236}">
                <a16:creationId xmlns:a16="http://schemas.microsoft.com/office/drawing/2014/main" id="{416C8FE7-5F59-413C-AD49-0311ED1BFD9C}"/>
              </a:ext>
            </a:extLst>
          </p:cNvPr>
          <p:cNvSpPr>
            <a:spLocks noGrp="1"/>
          </p:cNvSpPr>
          <p:nvPr>
            <p:ph type="subTitle" idx="1"/>
          </p:nvPr>
        </p:nvSpPr>
        <p:spPr/>
        <p:txBody>
          <a:bodyPr/>
          <a:lstStyle/>
          <a:p>
            <a:r>
              <a:rPr lang="en-US"/>
              <a:t>SRGSSR@RTS</a:t>
            </a:r>
          </a:p>
        </p:txBody>
      </p:sp>
    </p:spTree>
    <p:extLst>
      <p:ext uri="{BB962C8B-B14F-4D97-AF65-F5344CB8AC3E}">
        <p14:creationId xmlns:p14="http://schemas.microsoft.com/office/powerpoint/2010/main" val="1111004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4B848-6E53-4F57-A202-ADC7C73A46AC}"/>
              </a:ext>
            </a:extLst>
          </p:cNvPr>
          <p:cNvSpPr>
            <a:spLocks noGrp="1"/>
          </p:cNvSpPr>
          <p:nvPr>
            <p:ph type="title"/>
          </p:nvPr>
        </p:nvSpPr>
        <p:spPr/>
        <p:txBody>
          <a:bodyPr/>
          <a:lstStyle/>
          <a:p>
            <a:r>
              <a:rPr lang="en-US"/>
              <a:t>Instagram Métriques Clés | couleur3</a:t>
            </a:r>
          </a:p>
        </p:txBody>
      </p:sp>
      <p:graphicFrame>
        <p:nvGraphicFramePr>
          <p:cNvPr id="5" name="Table Placeholder 4">
            <a:extLst>
              <a:ext uri="{FF2B5EF4-FFF2-40B4-BE49-F238E27FC236}">
                <a16:creationId xmlns:a16="http://schemas.microsoft.com/office/drawing/2014/main" id="{6944C94E-9F7B-4013-A47C-079966410BC1}"/>
              </a:ext>
            </a:extLst>
          </p:cNvPr>
          <p:cNvGraphicFramePr>
            <a:graphicFrameLocks noGrp="1"/>
          </p:cNvGraphicFramePr>
          <p:nvPr>
            <p:ph type="tbl" sz="quarter" idx="13"/>
            <p:extLst>
              <p:ext uri="{D42A27DB-BD31-4B8C-83A1-F6EECF244321}">
                <p14:modId xmlns:p14="http://schemas.microsoft.com/office/powerpoint/2010/main" val="2085792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59320906"/>
                    </a:ext>
                  </a:extLst>
                </a:gridCol>
                <a:gridCol w="658368">
                  <a:extLst>
                    <a:ext uri="{9D8B030D-6E8A-4147-A177-3AD203B41FA5}">
                      <a16:colId xmlns:a16="http://schemas.microsoft.com/office/drawing/2014/main" val="1414595934"/>
                    </a:ext>
                  </a:extLst>
                </a:gridCol>
                <a:gridCol w="658368">
                  <a:extLst>
                    <a:ext uri="{9D8B030D-6E8A-4147-A177-3AD203B41FA5}">
                      <a16:colId xmlns:a16="http://schemas.microsoft.com/office/drawing/2014/main" val="1256059454"/>
                    </a:ext>
                  </a:extLst>
                </a:gridCol>
                <a:gridCol w="658368">
                  <a:extLst>
                    <a:ext uri="{9D8B030D-6E8A-4147-A177-3AD203B41FA5}">
                      <a16:colId xmlns:a16="http://schemas.microsoft.com/office/drawing/2014/main" val="1887099780"/>
                    </a:ext>
                  </a:extLst>
                </a:gridCol>
                <a:gridCol w="658368">
                  <a:extLst>
                    <a:ext uri="{9D8B030D-6E8A-4147-A177-3AD203B41FA5}">
                      <a16:colId xmlns:a16="http://schemas.microsoft.com/office/drawing/2014/main" val="811215615"/>
                    </a:ext>
                  </a:extLst>
                </a:gridCol>
                <a:gridCol w="658368">
                  <a:extLst>
                    <a:ext uri="{9D8B030D-6E8A-4147-A177-3AD203B41FA5}">
                      <a16:colId xmlns:a16="http://schemas.microsoft.com/office/drawing/2014/main" val="1196036715"/>
                    </a:ext>
                  </a:extLst>
                </a:gridCol>
                <a:gridCol w="658368">
                  <a:extLst>
                    <a:ext uri="{9D8B030D-6E8A-4147-A177-3AD203B41FA5}">
                      <a16:colId xmlns:a16="http://schemas.microsoft.com/office/drawing/2014/main" val="2646585310"/>
                    </a:ext>
                  </a:extLst>
                </a:gridCol>
                <a:gridCol w="658368">
                  <a:extLst>
                    <a:ext uri="{9D8B030D-6E8A-4147-A177-3AD203B41FA5}">
                      <a16:colId xmlns:a16="http://schemas.microsoft.com/office/drawing/2014/main" val="3308669772"/>
                    </a:ext>
                  </a:extLst>
                </a:gridCol>
                <a:gridCol w="658368">
                  <a:extLst>
                    <a:ext uri="{9D8B030D-6E8A-4147-A177-3AD203B41FA5}">
                      <a16:colId xmlns:a16="http://schemas.microsoft.com/office/drawing/2014/main" val="110961281"/>
                    </a:ext>
                  </a:extLst>
                </a:gridCol>
                <a:gridCol w="658368">
                  <a:extLst>
                    <a:ext uri="{9D8B030D-6E8A-4147-A177-3AD203B41FA5}">
                      <a16:colId xmlns:a16="http://schemas.microsoft.com/office/drawing/2014/main" val="1386478189"/>
                    </a:ext>
                  </a:extLst>
                </a:gridCol>
                <a:gridCol w="658368">
                  <a:extLst>
                    <a:ext uri="{9D8B030D-6E8A-4147-A177-3AD203B41FA5}">
                      <a16:colId xmlns:a16="http://schemas.microsoft.com/office/drawing/2014/main" val="39154487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Profile Views</a:t>
                      </a:r>
                    </a:p>
                  </a:txBody>
                  <a:tcPr/>
                </a:tc>
                <a:extLst>
                  <a:ext uri="{0D108BD9-81ED-4DB2-BD59-A6C34878D82A}">
                    <a16:rowId xmlns:a16="http://schemas.microsoft.com/office/drawing/2014/main" val="3597480781"/>
                  </a:ext>
                </a:extLst>
              </a:tr>
              <a:tr h="370840">
                <a:tc>
                  <a:txBody>
                    <a:bodyPr/>
                    <a:lstStyle/>
                    <a:p>
                      <a:r>
                        <a:rPr lang="en-US" sz="1000"/>
                        <a:t>couleur3</a:t>
                      </a:r>
                    </a:p>
                  </a:txBody>
                  <a:tcPr/>
                </a:tc>
                <a:tc>
                  <a:txBody>
                    <a:bodyPr/>
                    <a:lstStyle/>
                    <a:p>
                      <a:r>
                        <a:rPr lang="en-US" sz="1000"/>
                        <a:t>103175</a:t>
                      </a:r>
                    </a:p>
                  </a:txBody>
                  <a:tcPr/>
                </a:tc>
                <a:tc>
                  <a:txBody>
                    <a:bodyPr/>
                    <a:lstStyle/>
                    <a:p>
                      <a:r>
                        <a:rPr lang="en-US" sz="1000"/>
                        <a:t>198</a:t>
                      </a:r>
                    </a:p>
                  </a:txBody>
                  <a:tcPr/>
                </a:tc>
                <a:tc>
                  <a:txBody>
                    <a:bodyPr/>
                    <a:lstStyle/>
                    <a:p>
                      <a:r>
                        <a:rPr lang="en-US" sz="1000"/>
                        <a:t>452</a:t>
                      </a:r>
                    </a:p>
                  </a:txBody>
                  <a:tcPr/>
                </a:tc>
                <a:tc>
                  <a:txBody>
                    <a:bodyPr/>
                    <a:lstStyle/>
                    <a:p>
                      <a:r>
                        <a:rPr lang="en-US" sz="1000"/>
                        <a:t>1002966</a:t>
                      </a:r>
                    </a:p>
                  </a:txBody>
                  <a:tcPr/>
                </a:tc>
                <a:tc>
                  <a:txBody>
                    <a:bodyPr/>
                    <a:lstStyle/>
                    <a:p>
                      <a:r>
                        <a:rPr lang="en-US" sz="1000"/>
                        <a:t>1132304</a:t>
                      </a:r>
                    </a:p>
                  </a:txBody>
                  <a:tcPr/>
                </a:tc>
                <a:tc>
                  <a:txBody>
                    <a:bodyPr/>
                    <a:lstStyle/>
                    <a:p>
                      <a:r>
                        <a:rPr lang="en-US" sz="1000"/>
                        <a:t>101773.63131313</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275280</a:t>
                      </a:r>
                    </a:p>
                  </a:txBody>
                  <a:tcPr/>
                </a:tc>
                <a:extLst>
                  <a:ext uri="{0D108BD9-81ED-4DB2-BD59-A6C34878D82A}">
                    <a16:rowId xmlns:a16="http://schemas.microsoft.com/office/drawing/2014/main" val="1433327032"/>
                  </a:ext>
                </a:extLst>
              </a:tr>
            </a:tbl>
          </a:graphicData>
        </a:graphic>
      </p:graphicFrame>
      <p:sp>
        <p:nvSpPr>
          <p:cNvPr id="4" name="Text Placeholder 3">
            <a:extLst>
              <a:ext uri="{FF2B5EF4-FFF2-40B4-BE49-F238E27FC236}">
                <a16:creationId xmlns:a16="http://schemas.microsoft.com/office/drawing/2014/main" id="{F69BF37E-4AD9-477E-B683-3D83C27041B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621427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B56D9-8B05-4DC9-93AE-11D21554D131}"/>
              </a:ext>
            </a:extLst>
          </p:cNvPr>
          <p:cNvSpPr>
            <a:spLocks noGrp="1"/>
          </p:cNvSpPr>
          <p:nvPr>
            <p:ph type="title"/>
          </p:nvPr>
        </p:nvSpPr>
        <p:spPr/>
        <p:txBody>
          <a:bodyPr/>
          <a:lstStyle/>
          <a:p>
            <a:r>
              <a:rPr lang="en-US"/>
              <a:t>Instagram Followers by City Table | couleur3 - 1 of 3</a:t>
            </a:r>
          </a:p>
        </p:txBody>
      </p:sp>
      <p:graphicFrame>
        <p:nvGraphicFramePr>
          <p:cNvPr id="5" name="Table Placeholder 4">
            <a:extLst>
              <a:ext uri="{FF2B5EF4-FFF2-40B4-BE49-F238E27FC236}">
                <a16:creationId xmlns:a16="http://schemas.microsoft.com/office/drawing/2014/main" id="{D39CD029-C146-456A-B5F1-A3CC50D76CC3}"/>
              </a:ext>
            </a:extLst>
          </p:cNvPr>
          <p:cNvGraphicFramePr>
            <a:graphicFrameLocks noGrp="1"/>
          </p:cNvGraphicFramePr>
          <p:nvPr>
            <p:ph type="tbl" sz="quarter" idx="13"/>
            <p:extLst>
              <p:ext uri="{D42A27DB-BD31-4B8C-83A1-F6EECF244321}">
                <p14:modId xmlns:p14="http://schemas.microsoft.com/office/powerpoint/2010/main" val="1683947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47402118"/>
                    </a:ext>
                  </a:extLst>
                </a:gridCol>
                <a:gridCol w="1399032">
                  <a:extLst>
                    <a:ext uri="{9D8B030D-6E8A-4147-A177-3AD203B41FA5}">
                      <a16:colId xmlns:a16="http://schemas.microsoft.com/office/drawing/2014/main" val="3222040008"/>
                    </a:ext>
                  </a:extLst>
                </a:gridCol>
                <a:gridCol w="1069848">
                  <a:extLst>
                    <a:ext uri="{9D8B030D-6E8A-4147-A177-3AD203B41FA5}">
                      <a16:colId xmlns:a16="http://schemas.microsoft.com/office/drawing/2014/main" val="1349048061"/>
                    </a:ext>
                  </a:extLst>
                </a:gridCol>
                <a:gridCol w="658368">
                  <a:extLst>
                    <a:ext uri="{9D8B030D-6E8A-4147-A177-3AD203B41FA5}">
                      <a16:colId xmlns:a16="http://schemas.microsoft.com/office/drawing/2014/main" val="3220327910"/>
                    </a:ext>
                  </a:extLst>
                </a:gridCol>
                <a:gridCol w="658368">
                  <a:extLst>
                    <a:ext uri="{9D8B030D-6E8A-4147-A177-3AD203B41FA5}">
                      <a16:colId xmlns:a16="http://schemas.microsoft.com/office/drawing/2014/main" val="2104999425"/>
                    </a:ext>
                  </a:extLst>
                </a:gridCol>
                <a:gridCol w="658368">
                  <a:extLst>
                    <a:ext uri="{9D8B030D-6E8A-4147-A177-3AD203B41FA5}">
                      <a16:colId xmlns:a16="http://schemas.microsoft.com/office/drawing/2014/main" val="2469292607"/>
                    </a:ext>
                  </a:extLst>
                </a:gridCol>
                <a:gridCol w="658368">
                  <a:extLst>
                    <a:ext uri="{9D8B030D-6E8A-4147-A177-3AD203B41FA5}">
                      <a16:colId xmlns:a16="http://schemas.microsoft.com/office/drawing/2014/main" val="2784576697"/>
                    </a:ext>
                  </a:extLst>
                </a:gridCol>
                <a:gridCol w="658368">
                  <a:extLst>
                    <a:ext uri="{9D8B030D-6E8A-4147-A177-3AD203B41FA5}">
                      <a16:colId xmlns:a16="http://schemas.microsoft.com/office/drawing/2014/main" val="2931272360"/>
                    </a:ext>
                  </a:extLst>
                </a:gridCol>
                <a:gridCol w="658368">
                  <a:extLst>
                    <a:ext uri="{9D8B030D-6E8A-4147-A177-3AD203B41FA5}">
                      <a16:colId xmlns:a16="http://schemas.microsoft.com/office/drawing/2014/main" val="360742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198748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Casablanca, Grand Casablanca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59.2 %</a:t>
                      </a:r>
                    </a:p>
                  </a:txBody>
                  <a:tcPr/>
                </a:tc>
                <a:extLst>
                  <a:ext uri="{0D108BD9-81ED-4DB2-BD59-A6C34878D82A}">
                    <a16:rowId xmlns:a16="http://schemas.microsoft.com/office/drawing/2014/main" val="1455683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Lyon, Rhône-Alpes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55.3 %</a:t>
                      </a:r>
                    </a:p>
                  </a:txBody>
                  <a:tcPr/>
                </a:tc>
                <a:extLst>
                  <a:ext uri="{0D108BD9-81ED-4DB2-BD59-A6C34878D82A}">
                    <a16:rowId xmlns:a16="http://schemas.microsoft.com/office/drawing/2014/main" val="43635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Algiers, Algiers Province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50.2 %</a:t>
                      </a:r>
                    </a:p>
                  </a:txBody>
                  <a:tcPr/>
                </a:tc>
                <a:extLst>
                  <a:ext uri="{0D108BD9-81ED-4DB2-BD59-A6C34878D82A}">
                    <a16:rowId xmlns:a16="http://schemas.microsoft.com/office/drawing/2014/main" val="190807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Dakar, Dakar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49.4 %</a:t>
                      </a:r>
                    </a:p>
                  </a:txBody>
                  <a:tcPr/>
                </a:tc>
                <a:extLst>
                  <a:ext uri="{0D108BD9-81ED-4DB2-BD59-A6C34878D82A}">
                    <a16:rowId xmlns:a16="http://schemas.microsoft.com/office/drawing/2014/main" val="7702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Montreal, Quebec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39.0 %</a:t>
                      </a:r>
                    </a:p>
                  </a:txBody>
                  <a:tcPr/>
                </a:tc>
                <a:extLst>
                  <a:ext uri="{0D108BD9-81ED-4DB2-BD59-A6C34878D82A}">
                    <a16:rowId xmlns:a16="http://schemas.microsoft.com/office/drawing/2014/main" val="411429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Basel, Basel-City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extLst>
                  <a:ext uri="{0D108BD9-81ED-4DB2-BD59-A6C34878D82A}">
                    <a16:rowId xmlns:a16="http://schemas.microsoft.com/office/drawing/2014/main" val="20695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Neuchâtel, Neuchâtel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23.5 %</a:t>
                      </a:r>
                    </a:p>
                  </a:txBody>
                  <a:tcPr/>
                </a:tc>
                <a:extLst>
                  <a:ext uri="{0D108BD9-81ED-4DB2-BD59-A6C34878D82A}">
                    <a16:rowId xmlns:a16="http://schemas.microsoft.com/office/drawing/2014/main" val="141180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 Midi-Pyrénées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extLst>
                  <a:ext uri="{0D108BD9-81ED-4DB2-BD59-A6C34878D82A}">
                    <a16:rowId xmlns:a16="http://schemas.microsoft.com/office/drawing/2014/main" val="144887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 Chaux-de-Fonds, Neuchâtel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extLst>
                  <a:ext uri="{0D108BD9-81ED-4DB2-BD59-A6C34878D82A}">
                    <a16:rowId xmlns:a16="http://schemas.microsoft.com/office/drawing/2014/main" val="227954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Réunion, Réunion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18.9 %</a:t>
                      </a:r>
                    </a:p>
                  </a:txBody>
                  <a:tcPr/>
                </a:tc>
                <a:extLst>
                  <a:ext uri="{0D108BD9-81ED-4DB2-BD59-A6C34878D82A}">
                    <a16:rowId xmlns:a16="http://schemas.microsoft.com/office/drawing/2014/main" val="3326351354"/>
                  </a:ext>
                </a:extLst>
              </a:tr>
            </a:tbl>
          </a:graphicData>
        </a:graphic>
      </p:graphicFrame>
      <p:sp>
        <p:nvSpPr>
          <p:cNvPr id="4" name="Text Placeholder 3">
            <a:extLst>
              <a:ext uri="{FF2B5EF4-FFF2-40B4-BE49-F238E27FC236}">
                <a16:creationId xmlns:a16="http://schemas.microsoft.com/office/drawing/2014/main" id="{42AB6E8B-44DA-448F-A0A5-D4D30FD67A03}"/>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1625567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F4626-1265-4EA4-A3B4-5FBC77FADC33}"/>
              </a:ext>
            </a:extLst>
          </p:cNvPr>
          <p:cNvSpPr>
            <a:spLocks noGrp="1"/>
          </p:cNvSpPr>
          <p:nvPr>
            <p:ph type="title"/>
          </p:nvPr>
        </p:nvSpPr>
        <p:spPr/>
        <p:txBody>
          <a:bodyPr/>
          <a:lstStyle/>
          <a:p>
            <a:r>
              <a:rPr lang="en-US"/>
              <a:t>Instagram Followers by City Table | couleur3 - 2 of 3</a:t>
            </a:r>
          </a:p>
        </p:txBody>
      </p:sp>
      <p:graphicFrame>
        <p:nvGraphicFramePr>
          <p:cNvPr id="5" name="Table Placeholder 4">
            <a:extLst>
              <a:ext uri="{FF2B5EF4-FFF2-40B4-BE49-F238E27FC236}">
                <a16:creationId xmlns:a16="http://schemas.microsoft.com/office/drawing/2014/main" id="{FD34AE46-0F15-4676-9E24-735724EFB894}"/>
              </a:ext>
            </a:extLst>
          </p:cNvPr>
          <p:cNvGraphicFramePr>
            <a:graphicFrameLocks noGrp="1"/>
          </p:cNvGraphicFramePr>
          <p:nvPr>
            <p:ph type="tbl" sz="quarter" idx="13"/>
            <p:extLst>
              <p:ext uri="{D42A27DB-BD31-4B8C-83A1-F6EECF244321}">
                <p14:modId xmlns:p14="http://schemas.microsoft.com/office/powerpoint/2010/main" val="291625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74540639"/>
                    </a:ext>
                  </a:extLst>
                </a:gridCol>
                <a:gridCol w="1399032">
                  <a:extLst>
                    <a:ext uri="{9D8B030D-6E8A-4147-A177-3AD203B41FA5}">
                      <a16:colId xmlns:a16="http://schemas.microsoft.com/office/drawing/2014/main" val="3551129945"/>
                    </a:ext>
                  </a:extLst>
                </a:gridCol>
                <a:gridCol w="1069848">
                  <a:extLst>
                    <a:ext uri="{9D8B030D-6E8A-4147-A177-3AD203B41FA5}">
                      <a16:colId xmlns:a16="http://schemas.microsoft.com/office/drawing/2014/main" val="2072727488"/>
                    </a:ext>
                  </a:extLst>
                </a:gridCol>
                <a:gridCol w="658368">
                  <a:extLst>
                    <a:ext uri="{9D8B030D-6E8A-4147-A177-3AD203B41FA5}">
                      <a16:colId xmlns:a16="http://schemas.microsoft.com/office/drawing/2014/main" val="843029773"/>
                    </a:ext>
                  </a:extLst>
                </a:gridCol>
                <a:gridCol w="658368">
                  <a:extLst>
                    <a:ext uri="{9D8B030D-6E8A-4147-A177-3AD203B41FA5}">
                      <a16:colId xmlns:a16="http://schemas.microsoft.com/office/drawing/2014/main" val="3381884865"/>
                    </a:ext>
                  </a:extLst>
                </a:gridCol>
                <a:gridCol w="658368">
                  <a:extLst>
                    <a:ext uri="{9D8B030D-6E8A-4147-A177-3AD203B41FA5}">
                      <a16:colId xmlns:a16="http://schemas.microsoft.com/office/drawing/2014/main" val="545527291"/>
                    </a:ext>
                  </a:extLst>
                </a:gridCol>
                <a:gridCol w="658368">
                  <a:extLst>
                    <a:ext uri="{9D8B030D-6E8A-4147-A177-3AD203B41FA5}">
                      <a16:colId xmlns:a16="http://schemas.microsoft.com/office/drawing/2014/main" val="2729260624"/>
                    </a:ext>
                  </a:extLst>
                </a:gridCol>
                <a:gridCol w="658368">
                  <a:extLst>
                    <a:ext uri="{9D8B030D-6E8A-4147-A177-3AD203B41FA5}">
                      <a16:colId xmlns:a16="http://schemas.microsoft.com/office/drawing/2014/main" val="78296222"/>
                    </a:ext>
                  </a:extLst>
                </a:gridCol>
                <a:gridCol w="658368">
                  <a:extLst>
                    <a:ext uri="{9D8B030D-6E8A-4147-A177-3AD203B41FA5}">
                      <a16:colId xmlns:a16="http://schemas.microsoft.com/office/drawing/2014/main" val="3327326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136181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Strasbourg, Alsace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a:t>
                      </a:r>
                    </a:p>
                  </a:txBody>
                  <a:tcPr/>
                </a:tc>
                <a:extLst>
                  <a:ext uri="{0D108BD9-81ED-4DB2-BD59-A6C34878D82A}">
                    <a16:rowId xmlns:a16="http://schemas.microsoft.com/office/drawing/2014/main" val="702187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Meyrin, Canton of Geneva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17.6 %</a:t>
                      </a:r>
                    </a:p>
                  </a:txBody>
                  <a:tcPr/>
                </a:tc>
                <a:extLst>
                  <a:ext uri="{0D108BD9-81ED-4DB2-BD59-A6C34878D82A}">
                    <a16:rowId xmlns:a16="http://schemas.microsoft.com/office/drawing/2014/main" val="3332087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Pully,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16.6 %</a:t>
                      </a:r>
                    </a:p>
                  </a:txBody>
                  <a:tcPr/>
                </a:tc>
                <a:extLst>
                  <a:ext uri="{0D108BD9-81ED-4DB2-BD59-A6C34878D82A}">
                    <a16:rowId xmlns:a16="http://schemas.microsoft.com/office/drawing/2014/main" val="403020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Île-de-France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16.5 %</a:t>
                      </a:r>
                    </a:p>
                  </a:txBody>
                  <a:tcPr/>
                </a:tc>
                <a:extLst>
                  <a:ext uri="{0D108BD9-81ED-4DB2-BD59-A6C34878D82A}">
                    <a16:rowId xmlns:a16="http://schemas.microsoft.com/office/drawing/2014/main" val="948408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Marseille, Provence-Alpes-Côte d'Azur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extLst>
                  <a:ext uri="{0D108BD9-81ED-4DB2-BD59-A6C34878D82A}">
                    <a16:rowId xmlns:a16="http://schemas.microsoft.com/office/drawing/2014/main" val="3967376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16.1 %</a:t>
                      </a:r>
                    </a:p>
                  </a:txBody>
                  <a:tcPr/>
                </a:tc>
                <a:extLst>
                  <a:ext uri="{0D108BD9-81ED-4DB2-BD59-A6C34878D82A}">
                    <a16:rowId xmlns:a16="http://schemas.microsoft.com/office/drawing/2014/main" val="162577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Martigny,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14.7 %</a:t>
                      </a:r>
                    </a:p>
                  </a:txBody>
                  <a:tcPr/>
                </a:tc>
                <a:extLst>
                  <a:ext uri="{0D108BD9-81ED-4DB2-BD59-A6C34878D82A}">
                    <a16:rowId xmlns:a16="http://schemas.microsoft.com/office/drawing/2014/main" val="400072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Morges,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14.6 %</a:t>
                      </a:r>
                    </a:p>
                  </a:txBody>
                  <a:tcPr/>
                </a:tc>
                <a:extLst>
                  <a:ext uri="{0D108BD9-81ED-4DB2-BD59-A6C34878D82A}">
                    <a16:rowId xmlns:a16="http://schemas.microsoft.com/office/drawing/2014/main" val="326570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Lancy, Canton of Geneva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14.3 %</a:t>
                      </a:r>
                    </a:p>
                  </a:txBody>
                  <a:tcPr/>
                </a:tc>
                <a:extLst>
                  <a:ext uri="{0D108BD9-81ED-4DB2-BD59-A6C34878D82A}">
                    <a16:rowId xmlns:a16="http://schemas.microsoft.com/office/drawing/2014/main" val="70594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Renens,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extLst>
                  <a:ext uri="{0D108BD9-81ED-4DB2-BD59-A6C34878D82A}">
                    <a16:rowId xmlns:a16="http://schemas.microsoft.com/office/drawing/2014/main" val="1826169631"/>
                  </a:ext>
                </a:extLst>
              </a:tr>
            </a:tbl>
          </a:graphicData>
        </a:graphic>
      </p:graphicFrame>
      <p:sp>
        <p:nvSpPr>
          <p:cNvPr id="4" name="Text Placeholder 3">
            <a:extLst>
              <a:ext uri="{FF2B5EF4-FFF2-40B4-BE49-F238E27FC236}">
                <a16:creationId xmlns:a16="http://schemas.microsoft.com/office/drawing/2014/main" id="{EECADCE7-740D-4556-A654-381C6C79BA64}"/>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2085283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55CDF-9A76-4112-A637-F17AC8B941FD}"/>
              </a:ext>
            </a:extLst>
          </p:cNvPr>
          <p:cNvSpPr>
            <a:spLocks noGrp="1"/>
          </p:cNvSpPr>
          <p:nvPr>
            <p:ph type="title"/>
          </p:nvPr>
        </p:nvSpPr>
        <p:spPr/>
        <p:txBody>
          <a:bodyPr/>
          <a:lstStyle/>
          <a:p>
            <a:r>
              <a:rPr lang="en-US"/>
              <a:t>Instagram Followers by City Table | couleur3 - 3 of 3</a:t>
            </a:r>
          </a:p>
        </p:txBody>
      </p:sp>
      <p:graphicFrame>
        <p:nvGraphicFramePr>
          <p:cNvPr id="5" name="Table Placeholder 4">
            <a:extLst>
              <a:ext uri="{FF2B5EF4-FFF2-40B4-BE49-F238E27FC236}">
                <a16:creationId xmlns:a16="http://schemas.microsoft.com/office/drawing/2014/main" id="{20B4FD84-8D50-4538-8D51-CA6497952241}"/>
              </a:ext>
            </a:extLst>
          </p:cNvPr>
          <p:cNvGraphicFramePr>
            <a:graphicFrameLocks noGrp="1"/>
          </p:cNvGraphicFramePr>
          <p:nvPr>
            <p:ph type="tbl" sz="quarter" idx="13"/>
            <p:extLst>
              <p:ext uri="{D42A27DB-BD31-4B8C-83A1-F6EECF244321}">
                <p14:modId xmlns:p14="http://schemas.microsoft.com/office/powerpoint/2010/main" val="885895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08103410"/>
                    </a:ext>
                  </a:extLst>
                </a:gridCol>
                <a:gridCol w="1399032">
                  <a:extLst>
                    <a:ext uri="{9D8B030D-6E8A-4147-A177-3AD203B41FA5}">
                      <a16:colId xmlns:a16="http://schemas.microsoft.com/office/drawing/2014/main" val="1701887866"/>
                    </a:ext>
                  </a:extLst>
                </a:gridCol>
                <a:gridCol w="1069848">
                  <a:extLst>
                    <a:ext uri="{9D8B030D-6E8A-4147-A177-3AD203B41FA5}">
                      <a16:colId xmlns:a16="http://schemas.microsoft.com/office/drawing/2014/main" val="479123444"/>
                    </a:ext>
                  </a:extLst>
                </a:gridCol>
                <a:gridCol w="658368">
                  <a:extLst>
                    <a:ext uri="{9D8B030D-6E8A-4147-A177-3AD203B41FA5}">
                      <a16:colId xmlns:a16="http://schemas.microsoft.com/office/drawing/2014/main" val="3405710243"/>
                    </a:ext>
                  </a:extLst>
                </a:gridCol>
                <a:gridCol w="658368">
                  <a:extLst>
                    <a:ext uri="{9D8B030D-6E8A-4147-A177-3AD203B41FA5}">
                      <a16:colId xmlns:a16="http://schemas.microsoft.com/office/drawing/2014/main" val="1979730788"/>
                    </a:ext>
                  </a:extLst>
                </a:gridCol>
                <a:gridCol w="658368">
                  <a:extLst>
                    <a:ext uri="{9D8B030D-6E8A-4147-A177-3AD203B41FA5}">
                      <a16:colId xmlns:a16="http://schemas.microsoft.com/office/drawing/2014/main" val="1236981878"/>
                    </a:ext>
                  </a:extLst>
                </a:gridCol>
                <a:gridCol w="658368">
                  <a:extLst>
                    <a:ext uri="{9D8B030D-6E8A-4147-A177-3AD203B41FA5}">
                      <a16:colId xmlns:a16="http://schemas.microsoft.com/office/drawing/2014/main" val="89591201"/>
                    </a:ext>
                  </a:extLst>
                </a:gridCol>
                <a:gridCol w="658368">
                  <a:extLst>
                    <a:ext uri="{9D8B030D-6E8A-4147-A177-3AD203B41FA5}">
                      <a16:colId xmlns:a16="http://schemas.microsoft.com/office/drawing/2014/main" val="1261109340"/>
                    </a:ext>
                  </a:extLst>
                </a:gridCol>
                <a:gridCol w="658368">
                  <a:extLst>
                    <a:ext uri="{9D8B030D-6E8A-4147-A177-3AD203B41FA5}">
                      <a16:colId xmlns:a16="http://schemas.microsoft.com/office/drawing/2014/main" val="3838693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275662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Nice, Provence-Alpes-Côte d'Azur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extLst>
                  <a:ext uri="{0D108BD9-81ED-4DB2-BD59-A6C34878D82A}">
                    <a16:rowId xmlns:a16="http://schemas.microsoft.com/office/drawing/2014/main" val="422790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Bulle, Fribourg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12.2 %</a:t>
                      </a:r>
                    </a:p>
                  </a:txBody>
                  <a:tcPr/>
                </a:tc>
                <a:extLst>
                  <a:ext uri="{0D108BD9-81ED-4DB2-BD59-A6C34878D82A}">
                    <a16:rowId xmlns:a16="http://schemas.microsoft.com/office/drawing/2014/main" val="1679014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Lille, Nord-Pas-de-Calais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a:t>
                      </a:r>
                    </a:p>
                  </a:txBody>
                  <a:tcPr/>
                </a:tc>
                <a:extLst>
                  <a:ext uri="{0D108BD9-81ED-4DB2-BD59-A6C34878D82A}">
                    <a16:rowId xmlns:a16="http://schemas.microsoft.com/office/drawing/2014/main" val="3999404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Monthey,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extLst>
                  <a:ext uri="{0D108BD9-81ED-4DB2-BD59-A6C34878D82A}">
                    <a16:rowId xmlns:a16="http://schemas.microsoft.com/office/drawing/2014/main" val="4280852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Sion,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10.1 %</a:t>
                      </a:r>
                    </a:p>
                  </a:txBody>
                  <a:tcPr/>
                </a:tc>
                <a:extLst>
                  <a:ext uri="{0D108BD9-81ED-4DB2-BD59-A6C34878D82A}">
                    <a16:rowId xmlns:a16="http://schemas.microsoft.com/office/drawing/2014/main" val="55468448"/>
                  </a:ext>
                </a:extLst>
              </a:tr>
            </a:tbl>
          </a:graphicData>
        </a:graphic>
      </p:graphicFrame>
      <p:sp>
        <p:nvSpPr>
          <p:cNvPr id="4" name="Text Placeholder 3">
            <a:extLst>
              <a:ext uri="{FF2B5EF4-FFF2-40B4-BE49-F238E27FC236}">
                <a16:creationId xmlns:a16="http://schemas.microsoft.com/office/drawing/2014/main" id="{2875ABB1-703C-418D-AA69-AF392E46873F}"/>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1949454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7BEBF-60B7-4535-944C-334B4E9DA08F}"/>
              </a:ext>
            </a:extLst>
          </p:cNvPr>
          <p:cNvSpPr>
            <a:spLocks noGrp="1"/>
          </p:cNvSpPr>
          <p:nvPr>
            <p:ph type="title"/>
          </p:nvPr>
        </p:nvSpPr>
        <p:spPr/>
        <p:txBody>
          <a:bodyPr/>
          <a:lstStyle/>
          <a:p>
            <a:r>
              <a:rPr lang="en-US"/>
              <a:t>Instagram Followers Gender Breakdown | couleur3</a:t>
            </a:r>
          </a:p>
        </p:txBody>
      </p:sp>
      <p:graphicFrame>
        <p:nvGraphicFramePr>
          <p:cNvPr id="6" name="Chart Placeholder 5">
            <a:extLst>
              <a:ext uri="{FF2B5EF4-FFF2-40B4-BE49-F238E27FC236}">
                <a16:creationId xmlns:a16="http://schemas.microsoft.com/office/drawing/2014/main" id="{1549AD4D-881A-4FB9-B396-C7C1C8EBA49A}"/>
              </a:ext>
            </a:extLst>
          </p:cNvPr>
          <p:cNvGraphicFramePr>
            <a:graphicFrameLocks noGrp="1"/>
          </p:cNvGraphicFramePr>
          <p:nvPr>
            <p:ph type="chart" sz="quarter" idx="13"/>
            <p:extLst>
              <p:ext uri="{D42A27DB-BD31-4B8C-83A1-F6EECF244321}">
                <p14:modId xmlns:p14="http://schemas.microsoft.com/office/powerpoint/2010/main" val="3907600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21FDAD-17DC-4732-B631-51F93A54FD76}"/>
              </a:ext>
            </a:extLst>
          </p:cNvPr>
          <p:cNvSpPr>
            <a:spLocks noGrp="1"/>
          </p:cNvSpPr>
          <p:nvPr>
            <p:ph type="body" sz="quarter" idx="14"/>
          </p:nvPr>
        </p:nvSpPr>
        <p:spPr/>
        <p:txBody>
          <a:bodyPr/>
          <a:lstStyle/>
          <a:p>
            <a:r>
              <a:rPr lang="en-US"/>
              <a:t>01.01.2023 - 06.12.2023</a:t>
            </a:r>
          </a:p>
        </p:txBody>
      </p:sp>
      <p:sp>
        <p:nvSpPr>
          <p:cNvPr id="5" name="Footer Placeholder 4">
            <a:extLst>
              <a:ext uri="{FF2B5EF4-FFF2-40B4-BE49-F238E27FC236}">
                <a16:creationId xmlns:a16="http://schemas.microsoft.com/office/drawing/2014/main" id="{7B3770A5-67C9-42CA-A1AB-B5CED3DE1E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849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C083B-6906-41DE-94B4-148AC5A10331}"/>
              </a:ext>
            </a:extLst>
          </p:cNvPr>
          <p:cNvSpPr>
            <a:spLocks noGrp="1"/>
          </p:cNvSpPr>
          <p:nvPr>
            <p:ph type="title"/>
          </p:nvPr>
        </p:nvSpPr>
        <p:spPr/>
        <p:txBody>
          <a:bodyPr/>
          <a:lstStyle/>
          <a:p>
            <a:r>
              <a:rPr lang="en-US"/>
              <a:t>Instagram Followers Total | couleur3</a:t>
            </a:r>
          </a:p>
        </p:txBody>
      </p:sp>
      <p:graphicFrame>
        <p:nvGraphicFramePr>
          <p:cNvPr id="6" name="Chart Placeholder 5">
            <a:extLst>
              <a:ext uri="{FF2B5EF4-FFF2-40B4-BE49-F238E27FC236}">
                <a16:creationId xmlns:a16="http://schemas.microsoft.com/office/drawing/2014/main" id="{50EE1A60-D27C-4BEF-A567-5E0C72814DBF}"/>
              </a:ext>
            </a:extLst>
          </p:cNvPr>
          <p:cNvGraphicFramePr>
            <a:graphicFrameLocks noGrp="1"/>
          </p:cNvGraphicFramePr>
          <p:nvPr>
            <p:ph type="chart" sz="quarter" idx="13"/>
            <p:extLst>
              <p:ext uri="{D42A27DB-BD31-4B8C-83A1-F6EECF244321}">
                <p14:modId xmlns:p14="http://schemas.microsoft.com/office/powerpoint/2010/main" val="731927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50EAB1-9BAC-4F18-A031-6ED94E6E4C6B}"/>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B4B9D4C2-7435-4BA1-89B4-F787FB7C0E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9241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A5910-4957-4449-AB25-DE5983DC88F6}"/>
              </a:ext>
            </a:extLst>
          </p:cNvPr>
          <p:cNvSpPr>
            <a:spLocks noGrp="1"/>
          </p:cNvSpPr>
          <p:nvPr>
            <p:ph type="title"/>
          </p:nvPr>
        </p:nvSpPr>
        <p:spPr/>
        <p:txBody>
          <a:bodyPr/>
          <a:lstStyle/>
          <a:p>
            <a:r>
              <a:rPr lang="en-US"/>
              <a:t>Instagram Reach | couleur3</a:t>
            </a:r>
          </a:p>
        </p:txBody>
      </p:sp>
      <p:graphicFrame>
        <p:nvGraphicFramePr>
          <p:cNvPr id="6" name="Chart Placeholder 5">
            <a:extLst>
              <a:ext uri="{FF2B5EF4-FFF2-40B4-BE49-F238E27FC236}">
                <a16:creationId xmlns:a16="http://schemas.microsoft.com/office/drawing/2014/main" id="{478C8943-3814-4AE9-AC39-7CF3D9FDA067}"/>
              </a:ext>
            </a:extLst>
          </p:cNvPr>
          <p:cNvGraphicFramePr>
            <a:graphicFrameLocks noGrp="1"/>
          </p:cNvGraphicFramePr>
          <p:nvPr>
            <p:ph type="chart" sz="quarter" idx="13"/>
            <p:extLst>
              <p:ext uri="{D42A27DB-BD31-4B8C-83A1-F6EECF244321}">
                <p14:modId xmlns:p14="http://schemas.microsoft.com/office/powerpoint/2010/main" val="2802701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11F4BF-4487-4F58-96D2-37E783DD1518}"/>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A0657901-5461-4370-AC16-34093AC0E0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0880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B64BD-B69A-4E50-844F-A8971AA1C8E3}"/>
              </a:ext>
            </a:extLst>
          </p:cNvPr>
          <p:cNvSpPr>
            <a:spLocks noGrp="1"/>
          </p:cNvSpPr>
          <p:nvPr>
            <p:ph type="title"/>
          </p:nvPr>
        </p:nvSpPr>
        <p:spPr/>
        <p:txBody>
          <a:bodyPr/>
          <a:lstStyle/>
          <a:p>
            <a:r>
              <a:rPr lang="en-US"/>
              <a:t>Instagram Followers Age Group Breakdown | couleur3</a:t>
            </a:r>
          </a:p>
        </p:txBody>
      </p:sp>
      <p:graphicFrame>
        <p:nvGraphicFramePr>
          <p:cNvPr id="6" name="Chart Placeholder 5">
            <a:extLst>
              <a:ext uri="{FF2B5EF4-FFF2-40B4-BE49-F238E27FC236}">
                <a16:creationId xmlns:a16="http://schemas.microsoft.com/office/drawing/2014/main" id="{2B9C7271-FA27-4D11-9923-C8787969A296}"/>
              </a:ext>
            </a:extLst>
          </p:cNvPr>
          <p:cNvGraphicFramePr>
            <a:graphicFrameLocks noGrp="1"/>
          </p:cNvGraphicFramePr>
          <p:nvPr>
            <p:ph type="chart" sz="quarter" idx="13"/>
            <p:extLst>
              <p:ext uri="{D42A27DB-BD31-4B8C-83A1-F6EECF244321}">
                <p14:modId xmlns:p14="http://schemas.microsoft.com/office/powerpoint/2010/main" val="3597301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444913-5F9E-4BF4-BBD1-384C42FAA75B}"/>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B217AD85-0951-49E8-AA8D-37DA48AC19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7686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CAF72-3E4E-45F9-8C3A-32BD5BE82C31}"/>
              </a:ext>
            </a:extLst>
          </p:cNvPr>
          <p:cNvSpPr>
            <a:spLocks noGrp="1"/>
          </p:cNvSpPr>
          <p:nvPr>
            <p:ph type="title"/>
          </p:nvPr>
        </p:nvSpPr>
        <p:spPr/>
        <p:txBody>
          <a:bodyPr/>
          <a:lstStyle/>
          <a:p>
            <a:r>
              <a:rPr lang="en-US"/>
              <a:t>Instagram Interaction Rate By Post Type | couleur3</a:t>
            </a:r>
          </a:p>
        </p:txBody>
      </p:sp>
      <p:graphicFrame>
        <p:nvGraphicFramePr>
          <p:cNvPr id="6" name="Chart Placeholder 5">
            <a:extLst>
              <a:ext uri="{FF2B5EF4-FFF2-40B4-BE49-F238E27FC236}">
                <a16:creationId xmlns:a16="http://schemas.microsoft.com/office/drawing/2014/main" id="{C171773C-EE94-40CC-BC3A-1B9B4AAF2292}"/>
              </a:ext>
            </a:extLst>
          </p:cNvPr>
          <p:cNvGraphicFramePr>
            <a:graphicFrameLocks noGrp="1"/>
          </p:cNvGraphicFramePr>
          <p:nvPr>
            <p:ph type="chart" sz="quarter" idx="13"/>
            <p:extLst>
              <p:ext uri="{D42A27DB-BD31-4B8C-83A1-F6EECF244321}">
                <p14:modId xmlns:p14="http://schemas.microsoft.com/office/powerpoint/2010/main" val="4104437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E46544-A41C-4C86-833D-212BD9C3A23F}"/>
              </a:ext>
            </a:extLst>
          </p:cNvPr>
          <p:cNvSpPr>
            <a:spLocks noGrp="1"/>
          </p:cNvSpPr>
          <p:nvPr>
            <p:ph type="body" sz="quarter" idx="14"/>
          </p:nvPr>
        </p:nvSpPr>
        <p:spPr/>
        <p:txBody>
          <a:bodyPr/>
          <a:lstStyle/>
          <a:p>
            <a:r>
              <a:rPr lang="en-US"/>
              <a:t>01.01.2023 - 06.12.2023</a:t>
            </a:r>
          </a:p>
        </p:txBody>
      </p:sp>
      <p:sp>
        <p:nvSpPr>
          <p:cNvPr id="5" name="Footer Placeholder 4">
            <a:extLst>
              <a:ext uri="{FF2B5EF4-FFF2-40B4-BE49-F238E27FC236}">
                <a16:creationId xmlns:a16="http://schemas.microsoft.com/office/drawing/2014/main" id="{A0325E03-E953-479D-A433-D4BA581FAF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8029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F8B79-B167-49E9-B99C-33CF54DE3BD9}"/>
              </a:ext>
            </a:extLst>
          </p:cNvPr>
          <p:cNvSpPr>
            <a:spLocks noGrp="1"/>
          </p:cNvSpPr>
          <p:nvPr>
            <p:ph type="title"/>
          </p:nvPr>
        </p:nvSpPr>
        <p:spPr/>
        <p:txBody>
          <a:bodyPr/>
          <a:lstStyle/>
          <a:p>
            <a:r>
              <a:rPr lang="en-US"/>
              <a:t>Instagram Followers Demographics | couleur3</a:t>
            </a:r>
          </a:p>
        </p:txBody>
      </p:sp>
      <p:graphicFrame>
        <p:nvGraphicFramePr>
          <p:cNvPr id="6" name="Chart Placeholder 5">
            <a:extLst>
              <a:ext uri="{FF2B5EF4-FFF2-40B4-BE49-F238E27FC236}">
                <a16:creationId xmlns:a16="http://schemas.microsoft.com/office/drawing/2014/main" id="{AC750FB0-15C9-465E-A9E9-00A81EECB78A}"/>
              </a:ext>
            </a:extLst>
          </p:cNvPr>
          <p:cNvGraphicFramePr>
            <a:graphicFrameLocks noGrp="1"/>
          </p:cNvGraphicFramePr>
          <p:nvPr>
            <p:ph type="chart" sz="quarter" idx="13"/>
            <p:extLst>
              <p:ext uri="{D42A27DB-BD31-4B8C-83A1-F6EECF244321}">
                <p14:modId xmlns:p14="http://schemas.microsoft.com/office/powerpoint/2010/main" val="1051834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7B7B4A-279A-45FD-B8D4-091EAA0214B0}"/>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6802E72A-7448-4F69-9F7B-F94FCAF06E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6384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B55A-8A13-4BE1-A41E-F1B79B20957C}"/>
              </a:ext>
            </a:extLst>
          </p:cNvPr>
          <p:cNvSpPr>
            <a:spLocks noGrp="1"/>
          </p:cNvSpPr>
          <p:nvPr>
            <p:ph type="title"/>
          </p:nvPr>
        </p:nvSpPr>
        <p:spPr/>
        <p:txBody>
          <a:bodyPr/>
          <a:lstStyle/>
          <a:p>
            <a:r>
              <a:rPr lang="en-US"/>
              <a:t>Instagram Posts | couleur3</a:t>
            </a:r>
          </a:p>
        </p:txBody>
      </p:sp>
      <p:graphicFrame>
        <p:nvGraphicFramePr>
          <p:cNvPr id="6" name="Chart Placeholder 5">
            <a:extLst>
              <a:ext uri="{FF2B5EF4-FFF2-40B4-BE49-F238E27FC236}">
                <a16:creationId xmlns:a16="http://schemas.microsoft.com/office/drawing/2014/main" id="{C1BE6C25-81D5-41EE-8F79-D88C0C3D642F}"/>
              </a:ext>
            </a:extLst>
          </p:cNvPr>
          <p:cNvGraphicFramePr>
            <a:graphicFrameLocks noGrp="1"/>
          </p:cNvGraphicFramePr>
          <p:nvPr>
            <p:ph type="chart" sz="quarter" idx="13"/>
            <p:extLst>
              <p:ext uri="{D42A27DB-BD31-4B8C-83A1-F6EECF244321}">
                <p14:modId xmlns:p14="http://schemas.microsoft.com/office/powerpoint/2010/main" val="1184106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288B07-A356-4632-894C-59B77BFEA0F8}"/>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0BE35CDA-A007-4373-BE1E-7B1CECD5EF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0122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62E8B-AE40-4CFE-A931-2EC9E4A2EACD}"/>
              </a:ext>
            </a:extLst>
          </p:cNvPr>
          <p:cNvSpPr>
            <a:spLocks noGrp="1"/>
          </p:cNvSpPr>
          <p:nvPr>
            <p:ph type="title"/>
          </p:nvPr>
        </p:nvSpPr>
        <p:spPr/>
        <p:txBody>
          <a:bodyPr/>
          <a:lstStyle/>
          <a:p>
            <a:r>
              <a:rPr lang="fr-FR"/>
              <a:t>Instagram Stories Type Distribution | couleur3</a:t>
            </a:r>
            <a:endParaRPr lang="en-US"/>
          </a:p>
        </p:txBody>
      </p:sp>
      <p:graphicFrame>
        <p:nvGraphicFramePr>
          <p:cNvPr id="6" name="Chart Placeholder 5">
            <a:extLst>
              <a:ext uri="{FF2B5EF4-FFF2-40B4-BE49-F238E27FC236}">
                <a16:creationId xmlns:a16="http://schemas.microsoft.com/office/drawing/2014/main" id="{C2AB0A45-34F8-40FB-8D35-46773DACA46D}"/>
              </a:ext>
            </a:extLst>
          </p:cNvPr>
          <p:cNvGraphicFramePr>
            <a:graphicFrameLocks noGrp="1"/>
          </p:cNvGraphicFramePr>
          <p:nvPr>
            <p:ph type="chart" sz="quarter" idx="13"/>
            <p:extLst>
              <p:ext uri="{D42A27DB-BD31-4B8C-83A1-F6EECF244321}">
                <p14:modId xmlns:p14="http://schemas.microsoft.com/office/powerpoint/2010/main" val="3729291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053CC0-C3B6-43F7-9A39-520ADA1C25C3}"/>
              </a:ext>
            </a:extLst>
          </p:cNvPr>
          <p:cNvSpPr>
            <a:spLocks noGrp="1"/>
          </p:cNvSpPr>
          <p:nvPr>
            <p:ph type="body" sz="quarter" idx="14"/>
          </p:nvPr>
        </p:nvSpPr>
        <p:spPr/>
        <p:txBody>
          <a:bodyPr/>
          <a:lstStyle/>
          <a:p>
            <a:r>
              <a:rPr lang="en-US"/>
              <a:t>01.01.2023 - 06.12.2023</a:t>
            </a:r>
          </a:p>
        </p:txBody>
      </p:sp>
      <p:sp>
        <p:nvSpPr>
          <p:cNvPr id="5" name="Footer Placeholder 4">
            <a:extLst>
              <a:ext uri="{FF2B5EF4-FFF2-40B4-BE49-F238E27FC236}">
                <a16:creationId xmlns:a16="http://schemas.microsoft.com/office/drawing/2014/main" id="{8C8DCE70-8460-4F19-B2C2-1EF27994A8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2093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1EBF5-F1F5-4A04-BCD9-BBEF613CF218}"/>
              </a:ext>
            </a:extLst>
          </p:cNvPr>
          <p:cNvSpPr>
            <a:spLocks noGrp="1"/>
          </p:cNvSpPr>
          <p:nvPr>
            <p:ph type="title"/>
          </p:nvPr>
        </p:nvSpPr>
        <p:spPr/>
        <p:txBody>
          <a:bodyPr/>
          <a:lstStyle/>
          <a:p>
            <a:r>
              <a:rPr lang="en-US"/>
              <a:t>Instagram Stories Key Metrics Line Chart | couleur3</a:t>
            </a:r>
          </a:p>
        </p:txBody>
      </p:sp>
      <p:graphicFrame>
        <p:nvGraphicFramePr>
          <p:cNvPr id="6" name="Chart Placeholder 5">
            <a:extLst>
              <a:ext uri="{FF2B5EF4-FFF2-40B4-BE49-F238E27FC236}">
                <a16:creationId xmlns:a16="http://schemas.microsoft.com/office/drawing/2014/main" id="{E9E83C11-FC43-432E-B66D-F5A95C6F4005}"/>
              </a:ext>
            </a:extLst>
          </p:cNvPr>
          <p:cNvGraphicFramePr>
            <a:graphicFrameLocks noGrp="1"/>
          </p:cNvGraphicFramePr>
          <p:nvPr>
            <p:ph type="chart" sz="quarter" idx="13"/>
            <p:extLst>
              <p:ext uri="{D42A27DB-BD31-4B8C-83A1-F6EECF244321}">
                <p14:modId xmlns:p14="http://schemas.microsoft.com/office/powerpoint/2010/main" val="400674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8012AE-D984-4A0F-93DF-212E99F01B7D}"/>
              </a:ext>
            </a:extLst>
          </p:cNvPr>
          <p:cNvSpPr>
            <a:spLocks noGrp="1"/>
          </p:cNvSpPr>
          <p:nvPr>
            <p:ph type="body" sz="quarter" idx="14"/>
          </p:nvPr>
        </p:nvSpPr>
        <p:spPr/>
        <p:txBody>
          <a:bodyPr/>
          <a:lstStyle/>
          <a:p>
            <a:r>
              <a:rPr lang="en-US"/>
              <a:t>01.01.2023 - 31.12.2023</a:t>
            </a:r>
          </a:p>
        </p:txBody>
      </p:sp>
      <p:sp>
        <p:nvSpPr>
          <p:cNvPr id="5" name="Footer Placeholder 4">
            <a:extLst>
              <a:ext uri="{FF2B5EF4-FFF2-40B4-BE49-F238E27FC236}">
                <a16:creationId xmlns:a16="http://schemas.microsoft.com/office/drawing/2014/main" id="{337E7F2E-ACF7-4077-9B21-3518F30383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0712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CA738-0E02-44C1-997E-0824C74BF4B6}"/>
              </a:ext>
            </a:extLst>
          </p:cNvPr>
          <p:cNvSpPr>
            <a:spLocks noGrp="1"/>
          </p:cNvSpPr>
          <p:nvPr>
            <p:ph type="title"/>
          </p:nvPr>
        </p:nvSpPr>
        <p:spPr/>
        <p:txBody>
          <a:bodyPr/>
          <a:lstStyle/>
          <a:p>
            <a:r>
              <a:rPr lang="en-US"/>
              <a:t>Instagram Videos Table | couleur3 - 1 of 25</a:t>
            </a:r>
          </a:p>
        </p:txBody>
      </p:sp>
      <p:graphicFrame>
        <p:nvGraphicFramePr>
          <p:cNvPr id="5" name="Table Placeholder 4">
            <a:extLst>
              <a:ext uri="{FF2B5EF4-FFF2-40B4-BE49-F238E27FC236}">
                <a16:creationId xmlns:a16="http://schemas.microsoft.com/office/drawing/2014/main" id="{B2A999E3-80AC-4AB8-93DA-7CBB68315E5A}"/>
              </a:ext>
            </a:extLst>
          </p:cNvPr>
          <p:cNvGraphicFramePr>
            <a:graphicFrameLocks noGrp="1"/>
          </p:cNvGraphicFramePr>
          <p:nvPr>
            <p:ph type="tbl" sz="quarter" idx="13"/>
            <p:extLst>
              <p:ext uri="{D42A27DB-BD31-4B8C-83A1-F6EECF244321}">
                <p14:modId xmlns:p14="http://schemas.microsoft.com/office/powerpoint/2010/main" val="168448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34593909"/>
                    </a:ext>
                  </a:extLst>
                </a:gridCol>
                <a:gridCol w="987552">
                  <a:extLst>
                    <a:ext uri="{9D8B030D-6E8A-4147-A177-3AD203B41FA5}">
                      <a16:colId xmlns:a16="http://schemas.microsoft.com/office/drawing/2014/main" val="1661897062"/>
                    </a:ext>
                  </a:extLst>
                </a:gridCol>
                <a:gridCol w="1234440">
                  <a:extLst>
                    <a:ext uri="{9D8B030D-6E8A-4147-A177-3AD203B41FA5}">
                      <a16:colId xmlns:a16="http://schemas.microsoft.com/office/drawing/2014/main" val="1853803754"/>
                    </a:ext>
                  </a:extLst>
                </a:gridCol>
                <a:gridCol w="411480">
                  <a:extLst>
                    <a:ext uri="{9D8B030D-6E8A-4147-A177-3AD203B41FA5}">
                      <a16:colId xmlns:a16="http://schemas.microsoft.com/office/drawing/2014/main" val="3550474830"/>
                    </a:ext>
                  </a:extLst>
                </a:gridCol>
                <a:gridCol w="411480">
                  <a:extLst>
                    <a:ext uri="{9D8B030D-6E8A-4147-A177-3AD203B41FA5}">
                      <a16:colId xmlns:a16="http://schemas.microsoft.com/office/drawing/2014/main" val="932386523"/>
                    </a:ext>
                  </a:extLst>
                </a:gridCol>
                <a:gridCol w="411480">
                  <a:extLst>
                    <a:ext uri="{9D8B030D-6E8A-4147-A177-3AD203B41FA5}">
                      <a16:colId xmlns:a16="http://schemas.microsoft.com/office/drawing/2014/main" val="2906928585"/>
                    </a:ext>
                  </a:extLst>
                </a:gridCol>
                <a:gridCol w="411480">
                  <a:extLst>
                    <a:ext uri="{9D8B030D-6E8A-4147-A177-3AD203B41FA5}">
                      <a16:colId xmlns:a16="http://schemas.microsoft.com/office/drawing/2014/main" val="2173036761"/>
                    </a:ext>
                  </a:extLst>
                </a:gridCol>
                <a:gridCol w="411480">
                  <a:extLst>
                    <a:ext uri="{9D8B030D-6E8A-4147-A177-3AD203B41FA5}">
                      <a16:colId xmlns:a16="http://schemas.microsoft.com/office/drawing/2014/main" val="2970522408"/>
                    </a:ext>
                  </a:extLst>
                </a:gridCol>
                <a:gridCol w="411480">
                  <a:extLst>
                    <a:ext uri="{9D8B030D-6E8A-4147-A177-3AD203B41FA5}">
                      <a16:colId xmlns:a16="http://schemas.microsoft.com/office/drawing/2014/main" val="2424993473"/>
                    </a:ext>
                  </a:extLst>
                </a:gridCol>
                <a:gridCol w="411480">
                  <a:extLst>
                    <a:ext uri="{9D8B030D-6E8A-4147-A177-3AD203B41FA5}">
                      <a16:colId xmlns:a16="http://schemas.microsoft.com/office/drawing/2014/main" val="3845972505"/>
                    </a:ext>
                  </a:extLst>
                </a:gridCol>
                <a:gridCol w="411480">
                  <a:extLst>
                    <a:ext uri="{9D8B030D-6E8A-4147-A177-3AD203B41FA5}">
                      <a16:colId xmlns:a16="http://schemas.microsoft.com/office/drawing/2014/main" val="2281099792"/>
                    </a:ext>
                  </a:extLst>
                </a:gridCol>
                <a:gridCol w="411480">
                  <a:extLst>
                    <a:ext uri="{9D8B030D-6E8A-4147-A177-3AD203B41FA5}">
                      <a16:colId xmlns:a16="http://schemas.microsoft.com/office/drawing/2014/main" val="2371612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83160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couleur3 - 2023-12-06 16:15:00</a:t>
                      </a:r>
                      <a:r>
                        <a:rPr kumimoji="0" lang="en-US" sz="1000" b="0" i="0" u="none" strike="noStrike" kern="1200" cap="none" spc="0" normalizeH="0" baseline="0" noProof="0">
                          <a:ln>
                            <a:noFill/>
                          </a:ln>
                          <a:solidFill>
                            <a:prstClr val="black"/>
                          </a:solidFill>
                          <a:effectLst/>
                          <a:uLnTx/>
                          <a:uFillTx/>
                          <a:latin typeface="Calibri"/>
                          <a:ea typeface="+mn-ea"/>
                          <a:cs typeface="+mn-cs"/>
                        </a:rPr>
                        <a:t>
 C’est quoi le Cuffing season ? 🍁🍂 
👉 T’es plus à rester en solo ou à vouloir passer l’hivers avec quelqu’un ? 
#LaFermeC3 #Couleur3 #CuffingSeason #DepressionSaisonniere #relationsaisonniere #cocooning #hivers #froid #healthhacks #healthtech #nostigma #selfconfidence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https://quintly-eu-image-storage.s3.amazonaws.com/d0d054bfbb91ba3c9b98d1fe7a04cb45/8a9f7855566d8a8b5cf78c3d7058eb69.jpg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16615104"/>
                  </a:ext>
                </a:extLst>
              </a:tr>
            </a:tbl>
          </a:graphicData>
        </a:graphic>
      </p:graphicFrame>
      <p:sp>
        <p:nvSpPr>
          <p:cNvPr id="4" name="Text Placeholder 3">
            <a:extLst>
              <a:ext uri="{FF2B5EF4-FFF2-40B4-BE49-F238E27FC236}">
                <a16:creationId xmlns:a16="http://schemas.microsoft.com/office/drawing/2014/main" id="{42EF9099-0BD6-4F59-A3EB-002A8EE8DA1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020065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25477-30D8-4B30-98CA-EA552A65C496}"/>
              </a:ext>
            </a:extLst>
          </p:cNvPr>
          <p:cNvSpPr>
            <a:spLocks noGrp="1"/>
          </p:cNvSpPr>
          <p:nvPr>
            <p:ph type="title"/>
          </p:nvPr>
        </p:nvSpPr>
        <p:spPr/>
        <p:txBody>
          <a:bodyPr/>
          <a:lstStyle/>
          <a:p>
            <a:r>
              <a:rPr lang="en-US"/>
              <a:t>Instagram Videos Table | couleur3 - 2 of 25</a:t>
            </a:r>
          </a:p>
        </p:txBody>
      </p:sp>
      <p:graphicFrame>
        <p:nvGraphicFramePr>
          <p:cNvPr id="5" name="Table Placeholder 4">
            <a:extLst>
              <a:ext uri="{FF2B5EF4-FFF2-40B4-BE49-F238E27FC236}">
                <a16:creationId xmlns:a16="http://schemas.microsoft.com/office/drawing/2014/main" id="{7DB1DAE4-ACEF-4DCE-9AF2-4466BD4A6EA0}"/>
              </a:ext>
            </a:extLst>
          </p:cNvPr>
          <p:cNvGraphicFramePr>
            <a:graphicFrameLocks noGrp="1"/>
          </p:cNvGraphicFramePr>
          <p:nvPr>
            <p:ph type="tbl" sz="quarter" idx="13"/>
            <p:extLst>
              <p:ext uri="{D42A27DB-BD31-4B8C-83A1-F6EECF244321}">
                <p14:modId xmlns:p14="http://schemas.microsoft.com/office/powerpoint/2010/main" val="856627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3859033"/>
                    </a:ext>
                  </a:extLst>
                </a:gridCol>
                <a:gridCol w="987552">
                  <a:extLst>
                    <a:ext uri="{9D8B030D-6E8A-4147-A177-3AD203B41FA5}">
                      <a16:colId xmlns:a16="http://schemas.microsoft.com/office/drawing/2014/main" val="3116412313"/>
                    </a:ext>
                  </a:extLst>
                </a:gridCol>
                <a:gridCol w="1234440">
                  <a:extLst>
                    <a:ext uri="{9D8B030D-6E8A-4147-A177-3AD203B41FA5}">
                      <a16:colId xmlns:a16="http://schemas.microsoft.com/office/drawing/2014/main" val="258857400"/>
                    </a:ext>
                  </a:extLst>
                </a:gridCol>
                <a:gridCol w="411480">
                  <a:extLst>
                    <a:ext uri="{9D8B030D-6E8A-4147-A177-3AD203B41FA5}">
                      <a16:colId xmlns:a16="http://schemas.microsoft.com/office/drawing/2014/main" val="943747628"/>
                    </a:ext>
                  </a:extLst>
                </a:gridCol>
                <a:gridCol w="411480">
                  <a:extLst>
                    <a:ext uri="{9D8B030D-6E8A-4147-A177-3AD203B41FA5}">
                      <a16:colId xmlns:a16="http://schemas.microsoft.com/office/drawing/2014/main" val="2343491908"/>
                    </a:ext>
                  </a:extLst>
                </a:gridCol>
                <a:gridCol w="411480">
                  <a:extLst>
                    <a:ext uri="{9D8B030D-6E8A-4147-A177-3AD203B41FA5}">
                      <a16:colId xmlns:a16="http://schemas.microsoft.com/office/drawing/2014/main" val="2656621662"/>
                    </a:ext>
                  </a:extLst>
                </a:gridCol>
                <a:gridCol w="411480">
                  <a:extLst>
                    <a:ext uri="{9D8B030D-6E8A-4147-A177-3AD203B41FA5}">
                      <a16:colId xmlns:a16="http://schemas.microsoft.com/office/drawing/2014/main" val="3371834323"/>
                    </a:ext>
                  </a:extLst>
                </a:gridCol>
                <a:gridCol w="411480">
                  <a:extLst>
                    <a:ext uri="{9D8B030D-6E8A-4147-A177-3AD203B41FA5}">
                      <a16:colId xmlns:a16="http://schemas.microsoft.com/office/drawing/2014/main" val="3655772889"/>
                    </a:ext>
                  </a:extLst>
                </a:gridCol>
                <a:gridCol w="411480">
                  <a:extLst>
                    <a:ext uri="{9D8B030D-6E8A-4147-A177-3AD203B41FA5}">
                      <a16:colId xmlns:a16="http://schemas.microsoft.com/office/drawing/2014/main" val="3994611748"/>
                    </a:ext>
                  </a:extLst>
                </a:gridCol>
                <a:gridCol w="411480">
                  <a:extLst>
                    <a:ext uri="{9D8B030D-6E8A-4147-A177-3AD203B41FA5}">
                      <a16:colId xmlns:a16="http://schemas.microsoft.com/office/drawing/2014/main" val="345378508"/>
                    </a:ext>
                  </a:extLst>
                </a:gridCol>
                <a:gridCol w="411480">
                  <a:extLst>
                    <a:ext uri="{9D8B030D-6E8A-4147-A177-3AD203B41FA5}">
                      <a16:colId xmlns:a16="http://schemas.microsoft.com/office/drawing/2014/main" val="2753732427"/>
                    </a:ext>
                  </a:extLst>
                </a:gridCol>
                <a:gridCol w="411480">
                  <a:extLst>
                    <a:ext uri="{9D8B030D-6E8A-4147-A177-3AD203B41FA5}">
                      <a16:colId xmlns:a16="http://schemas.microsoft.com/office/drawing/2014/main" val="1388489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34906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couleur3 - 2023-12-04 16:05:22</a:t>
                      </a:r>
                      <a:r>
                        <a:rPr kumimoji="0" lang="fr-FR" sz="1000" b="0" i="0" u="none" strike="noStrike" kern="1200" cap="none" spc="0" normalizeH="0" baseline="0" noProof="0">
                          <a:ln>
                            <a:noFill/>
                          </a:ln>
                          <a:solidFill>
                            <a:prstClr val="black"/>
                          </a:solidFill>
                          <a:effectLst/>
                          <a:uLnTx/>
                          <a:uFillTx/>
                          <a:latin typeface="Calibri"/>
                          <a:ea typeface="+mn-ea"/>
                          <a:cs typeface="+mn-cs"/>
                        </a:rPr>
                        <a:t>
 On est suisse ou on l’est pas ? 🇨🇭🥹 
📹 Extrait du passage de la nouvelle édition du Couleur 3 Comedy Club ! 
En collaboration avec le @theatre_boulimie 🎭 
#couleur3 #couleur3comedyclub #c3cc #cavalchalet #oubien #MarieRiley #standupfrancophone #politesse #humoursuisse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https://quintly-eu-image-storage.s3.amazonaws.com/d0d054bfbb91ba3c9b98d1fe7a04cb45/f855d32f0ecb20e712bd916a90ffd481.jpg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64141950"/>
                  </a:ext>
                </a:extLst>
              </a:tr>
            </a:tbl>
          </a:graphicData>
        </a:graphic>
      </p:graphicFrame>
      <p:sp>
        <p:nvSpPr>
          <p:cNvPr id="4" name="Text Placeholder 3">
            <a:extLst>
              <a:ext uri="{FF2B5EF4-FFF2-40B4-BE49-F238E27FC236}">
                <a16:creationId xmlns:a16="http://schemas.microsoft.com/office/drawing/2014/main" id="{73DD1025-6611-450E-8C3E-F77B85987DE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191716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14E5F-FBCC-4E5B-B3CA-267A4BA8D42A}"/>
              </a:ext>
            </a:extLst>
          </p:cNvPr>
          <p:cNvSpPr>
            <a:spLocks noGrp="1"/>
          </p:cNvSpPr>
          <p:nvPr>
            <p:ph type="title"/>
          </p:nvPr>
        </p:nvSpPr>
        <p:spPr/>
        <p:txBody>
          <a:bodyPr/>
          <a:lstStyle/>
          <a:p>
            <a:r>
              <a:rPr lang="en-US"/>
              <a:t>Instagram Videos Table | couleur3 - 3 of 25</a:t>
            </a:r>
          </a:p>
        </p:txBody>
      </p:sp>
      <p:graphicFrame>
        <p:nvGraphicFramePr>
          <p:cNvPr id="5" name="Table Placeholder 4">
            <a:extLst>
              <a:ext uri="{FF2B5EF4-FFF2-40B4-BE49-F238E27FC236}">
                <a16:creationId xmlns:a16="http://schemas.microsoft.com/office/drawing/2014/main" id="{362048ED-D625-4B3C-A2AF-36DE21F62CF7}"/>
              </a:ext>
            </a:extLst>
          </p:cNvPr>
          <p:cNvGraphicFramePr>
            <a:graphicFrameLocks noGrp="1"/>
          </p:cNvGraphicFramePr>
          <p:nvPr>
            <p:ph type="tbl" sz="quarter" idx="13"/>
            <p:extLst>
              <p:ext uri="{D42A27DB-BD31-4B8C-83A1-F6EECF244321}">
                <p14:modId xmlns:p14="http://schemas.microsoft.com/office/powerpoint/2010/main" val="1480469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25235044"/>
                    </a:ext>
                  </a:extLst>
                </a:gridCol>
                <a:gridCol w="987552">
                  <a:extLst>
                    <a:ext uri="{9D8B030D-6E8A-4147-A177-3AD203B41FA5}">
                      <a16:colId xmlns:a16="http://schemas.microsoft.com/office/drawing/2014/main" val="2159357046"/>
                    </a:ext>
                  </a:extLst>
                </a:gridCol>
                <a:gridCol w="1234440">
                  <a:extLst>
                    <a:ext uri="{9D8B030D-6E8A-4147-A177-3AD203B41FA5}">
                      <a16:colId xmlns:a16="http://schemas.microsoft.com/office/drawing/2014/main" val="2767413519"/>
                    </a:ext>
                  </a:extLst>
                </a:gridCol>
                <a:gridCol w="411480">
                  <a:extLst>
                    <a:ext uri="{9D8B030D-6E8A-4147-A177-3AD203B41FA5}">
                      <a16:colId xmlns:a16="http://schemas.microsoft.com/office/drawing/2014/main" val="1919971027"/>
                    </a:ext>
                  </a:extLst>
                </a:gridCol>
                <a:gridCol w="411480">
                  <a:extLst>
                    <a:ext uri="{9D8B030D-6E8A-4147-A177-3AD203B41FA5}">
                      <a16:colId xmlns:a16="http://schemas.microsoft.com/office/drawing/2014/main" val="2525341314"/>
                    </a:ext>
                  </a:extLst>
                </a:gridCol>
                <a:gridCol w="411480">
                  <a:extLst>
                    <a:ext uri="{9D8B030D-6E8A-4147-A177-3AD203B41FA5}">
                      <a16:colId xmlns:a16="http://schemas.microsoft.com/office/drawing/2014/main" val="2816462097"/>
                    </a:ext>
                  </a:extLst>
                </a:gridCol>
                <a:gridCol w="411480">
                  <a:extLst>
                    <a:ext uri="{9D8B030D-6E8A-4147-A177-3AD203B41FA5}">
                      <a16:colId xmlns:a16="http://schemas.microsoft.com/office/drawing/2014/main" val="46409221"/>
                    </a:ext>
                  </a:extLst>
                </a:gridCol>
                <a:gridCol w="411480">
                  <a:extLst>
                    <a:ext uri="{9D8B030D-6E8A-4147-A177-3AD203B41FA5}">
                      <a16:colId xmlns:a16="http://schemas.microsoft.com/office/drawing/2014/main" val="1199626453"/>
                    </a:ext>
                  </a:extLst>
                </a:gridCol>
                <a:gridCol w="411480">
                  <a:extLst>
                    <a:ext uri="{9D8B030D-6E8A-4147-A177-3AD203B41FA5}">
                      <a16:colId xmlns:a16="http://schemas.microsoft.com/office/drawing/2014/main" val="746961261"/>
                    </a:ext>
                  </a:extLst>
                </a:gridCol>
                <a:gridCol w="411480">
                  <a:extLst>
                    <a:ext uri="{9D8B030D-6E8A-4147-A177-3AD203B41FA5}">
                      <a16:colId xmlns:a16="http://schemas.microsoft.com/office/drawing/2014/main" val="142031693"/>
                    </a:ext>
                  </a:extLst>
                </a:gridCol>
                <a:gridCol w="411480">
                  <a:extLst>
                    <a:ext uri="{9D8B030D-6E8A-4147-A177-3AD203B41FA5}">
                      <a16:colId xmlns:a16="http://schemas.microsoft.com/office/drawing/2014/main" val="115035729"/>
                    </a:ext>
                  </a:extLst>
                </a:gridCol>
                <a:gridCol w="411480">
                  <a:extLst>
                    <a:ext uri="{9D8B030D-6E8A-4147-A177-3AD203B41FA5}">
                      <a16:colId xmlns:a16="http://schemas.microsoft.com/office/drawing/2014/main" val="2843463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11713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couleur3 - 2023-12-02 11:48:31</a:t>
                      </a:r>
                      <a:r>
                        <a:rPr kumimoji="0" lang="fr-FR" sz="1000" b="0" i="0" u="none" strike="noStrike" kern="1200" cap="none" spc="0" normalizeH="0" baseline="0" noProof="0">
                          <a:ln>
                            <a:noFill/>
                          </a:ln>
                          <a:solidFill>
                            <a:prstClr val="black"/>
                          </a:solidFill>
                          <a:effectLst/>
                          <a:uLnTx/>
                          <a:uFillTx/>
                          <a:latin typeface="Calibri"/>
                          <a:ea typeface="+mn-ea"/>
                          <a:cs typeface="+mn-cs"/>
                        </a:rPr>
                        <a:t>
 Et si la Cop28 était un Comedy Club ? 😂🎤
📍 Merci au @plan_b_lausanne pour le lieu 
#LaFermeC3 #Couleur3 #Cop28 #Cop28Dubai #Cop28uae #environnement #humour #sketch #standup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https://quintly-eu-image-storage.s3.amazonaws.com/d0d054bfbb91ba3c9b98d1fe7a04cb45/a1cf9f2852b650226bce861c028e633e.jpg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1108173"/>
                  </a:ext>
                </a:extLst>
              </a:tr>
            </a:tbl>
          </a:graphicData>
        </a:graphic>
      </p:graphicFrame>
      <p:sp>
        <p:nvSpPr>
          <p:cNvPr id="4" name="Text Placeholder 3">
            <a:extLst>
              <a:ext uri="{FF2B5EF4-FFF2-40B4-BE49-F238E27FC236}">
                <a16:creationId xmlns:a16="http://schemas.microsoft.com/office/drawing/2014/main" id="{8214B70F-7A45-4640-B779-474AEABC68CE}"/>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371476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56176-96C6-410D-BBE2-68C9342A4DAB}"/>
              </a:ext>
            </a:extLst>
          </p:cNvPr>
          <p:cNvSpPr>
            <a:spLocks noGrp="1"/>
          </p:cNvSpPr>
          <p:nvPr>
            <p:ph type="title"/>
          </p:nvPr>
        </p:nvSpPr>
        <p:spPr/>
        <p:txBody>
          <a:bodyPr/>
          <a:lstStyle/>
          <a:p>
            <a:r>
              <a:rPr lang="en-US"/>
              <a:t>Instagram Videos Table | couleur3 - 4 of 25</a:t>
            </a:r>
          </a:p>
        </p:txBody>
      </p:sp>
      <p:graphicFrame>
        <p:nvGraphicFramePr>
          <p:cNvPr id="5" name="Table Placeholder 4">
            <a:extLst>
              <a:ext uri="{FF2B5EF4-FFF2-40B4-BE49-F238E27FC236}">
                <a16:creationId xmlns:a16="http://schemas.microsoft.com/office/drawing/2014/main" id="{89801AD2-4D74-45A1-90AB-770CF9C7D894}"/>
              </a:ext>
            </a:extLst>
          </p:cNvPr>
          <p:cNvGraphicFramePr>
            <a:graphicFrameLocks noGrp="1"/>
          </p:cNvGraphicFramePr>
          <p:nvPr>
            <p:ph type="tbl" sz="quarter" idx="13"/>
            <p:extLst>
              <p:ext uri="{D42A27DB-BD31-4B8C-83A1-F6EECF244321}">
                <p14:modId xmlns:p14="http://schemas.microsoft.com/office/powerpoint/2010/main" val="2673304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53969"/>
                    </a:ext>
                  </a:extLst>
                </a:gridCol>
                <a:gridCol w="987552">
                  <a:extLst>
                    <a:ext uri="{9D8B030D-6E8A-4147-A177-3AD203B41FA5}">
                      <a16:colId xmlns:a16="http://schemas.microsoft.com/office/drawing/2014/main" val="2315454017"/>
                    </a:ext>
                  </a:extLst>
                </a:gridCol>
                <a:gridCol w="1234440">
                  <a:extLst>
                    <a:ext uri="{9D8B030D-6E8A-4147-A177-3AD203B41FA5}">
                      <a16:colId xmlns:a16="http://schemas.microsoft.com/office/drawing/2014/main" val="1056488883"/>
                    </a:ext>
                  </a:extLst>
                </a:gridCol>
                <a:gridCol w="411480">
                  <a:extLst>
                    <a:ext uri="{9D8B030D-6E8A-4147-A177-3AD203B41FA5}">
                      <a16:colId xmlns:a16="http://schemas.microsoft.com/office/drawing/2014/main" val="2323296951"/>
                    </a:ext>
                  </a:extLst>
                </a:gridCol>
                <a:gridCol w="411480">
                  <a:extLst>
                    <a:ext uri="{9D8B030D-6E8A-4147-A177-3AD203B41FA5}">
                      <a16:colId xmlns:a16="http://schemas.microsoft.com/office/drawing/2014/main" val="1414777495"/>
                    </a:ext>
                  </a:extLst>
                </a:gridCol>
                <a:gridCol w="411480">
                  <a:extLst>
                    <a:ext uri="{9D8B030D-6E8A-4147-A177-3AD203B41FA5}">
                      <a16:colId xmlns:a16="http://schemas.microsoft.com/office/drawing/2014/main" val="2492006198"/>
                    </a:ext>
                  </a:extLst>
                </a:gridCol>
                <a:gridCol w="411480">
                  <a:extLst>
                    <a:ext uri="{9D8B030D-6E8A-4147-A177-3AD203B41FA5}">
                      <a16:colId xmlns:a16="http://schemas.microsoft.com/office/drawing/2014/main" val="835833971"/>
                    </a:ext>
                  </a:extLst>
                </a:gridCol>
                <a:gridCol w="411480">
                  <a:extLst>
                    <a:ext uri="{9D8B030D-6E8A-4147-A177-3AD203B41FA5}">
                      <a16:colId xmlns:a16="http://schemas.microsoft.com/office/drawing/2014/main" val="2721358121"/>
                    </a:ext>
                  </a:extLst>
                </a:gridCol>
                <a:gridCol w="411480">
                  <a:extLst>
                    <a:ext uri="{9D8B030D-6E8A-4147-A177-3AD203B41FA5}">
                      <a16:colId xmlns:a16="http://schemas.microsoft.com/office/drawing/2014/main" val="672165744"/>
                    </a:ext>
                  </a:extLst>
                </a:gridCol>
                <a:gridCol w="411480">
                  <a:extLst>
                    <a:ext uri="{9D8B030D-6E8A-4147-A177-3AD203B41FA5}">
                      <a16:colId xmlns:a16="http://schemas.microsoft.com/office/drawing/2014/main" val="2924239502"/>
                    </a:ext>
                  </a:extLst>
                </a:gridCol>
                <a:gridCol w="411480">
                  <a:extLst>
                    <a:ext uri="{9D8B030D-6E8A-4147-A177-3AD203B41FA5}">
                      <a16:colId xmlns:a16="http://schemas.microsoft.com/office/drawing/2014/main" val="1603488724"/>
                    </a:ext>
                  </a:extLst>
                </a:gridCol>
                <a:gridCol w="411480">
                  <a:extLst>
                    <a:ext uri="{9D8B030D-6E8A-4147-A177-3AD203B41FA5}">
                      <a16:colId xmlns:a16="http://schemas.microsoft.com/office/drawing/2014/main" val="2597011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26012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couleur3 - 2023-12-01 10:00:31</a:t>
                      </a:r>
                      <a:r>
                        <a:rPr kumimoji="0" lang="fr-FR" sz="1000" b="0" i="0" u="none" strike="noStrike" kern="1200" cap="none" spc="0" normalizeH="0" baseline="0" noProof="0">
                          <a:ln>
                            <a:noFill/>
                          </a:ln>
                          <a:solidFill>
                            <a:prstClr val="black"/>
                          </a:solidFill>
                          <a:effectLst/>
                          <a:uLnTx/>
                          <a:uFillTx/>
                          <a:latin typeface="Calibri"/>
                          <a:ea typeface="+mn-ea"/>
                          <a:cs typeface="+mn-cs"/>
                        </a:rPr>
                        <a:t>
 Besoin de nouveautés pour les fêtes de fin d’année ? ✨🤩
👉 Let’s go pour un foie gras complètement FAUX !
🧅 Ingrédients 🧅
 • 200 g de pois chiches 
 • 100 g de champignons
 • 80 g d’huile de coco
 • 10 cl de crème végétale
 • 1 cc d’agar agar
 • 1 oignon rouge 
 • Cannelle 
 • Curcuma 
 • Sel /Poivre
 • Cognac 
 • Huile de truffe (optionnel) 
🧈 Recette 🧈
 1 Cuisez les pois chiches dans de l’eau pendant environ 5 minutes à feu moyen.
 2 Dans une poêle, faites revenir les champignons et l’oignon coupé finement avec du sel et du poivre jusqu’à ce qu’ils soient bien cuits.
 3 Dans un blender, combinez les pois chiches cuits, les champignons, l’huile de coco, la crème végétale, le curcuma, la cannelle, le sel, le poivre, le cognac et éventuellement l’huile de truffe.
 4 Mixez le tout jusqu’à obtenir une texture lisse, similaire à celle du houmous.
 5 Dans une casserole, faites bouillir l’agar agar dans de l’eau pendant 2 minutes. Ajoutez ce mélange à la préparation dans le blender et mixez à nouveau.
 6 Versez la pâte obtenue dans un bocal et ajoutez de l’huile de coco au curcuma pour donner l’illusion du gras.
 7 Réfrigérez le bocal pendant 3 heures pour que la préparation prenne.
 8 Après 3 heures, testez la texture avec un couteau, il doit pouvoir tenir dedans.
 9 Voilà, votre Faux Gras Vegan est prêt à être dégusté !
Bon appétit 😋
#bonnefrankette #Couleur3 #recettefacile #fauxgras #recettevegan #cuisinemaison #cuisinefacile #cuisine #faitmaison #recettefauxgras #recettenoel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https://quintly-eu-image-storage.s3.amazonaws.com/d0d054bfbb91ba3c9b98d1fe7a04cb45/bc20a66ef2dff318eeba807d9ddc27ee.jpg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29044486"/>
                  </a:ext>
                </a:extLst>
              </a:tr>
            </a:tbl>
          </a:graphicData>
        </a:graphic>
      </p:graphicFrame>
      <p:sp>
        <p:nvSpPr>
          <p:cNvPr id="4" name="Text Placeholder 3">
            <a:extLst>
              <a:ext uri="{FF2B5EF4-FFF2-40B4-BE49-F238E27FC236}">
                <a16:creationId xmlns:a16="http://schemas.microsoft.com/office/drawing/2014/main" id="{FF44AEC4-3333-43E9-AF60-9BE8688BC929}"/>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24145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7C23A-39E1-4CFA-8F38-CC81DC246C3A}"/>
              </a:ext>
            </a:extLst>
          </p:cNvPr>
          <p:cNvSpPr>
            <a:spLocks noGrp="1"/>
          </p:cNvSpPr>
          <p:nvPr>
            <p:ph type="title"/>
          </p:nvPr>
        </p:nvSpPr>
        <p:spPr/>
        <p:txBody>
          <a:bodyPr/>
          <a:lstStyle/>
          <a:p>
            <a:r>
              <a:rPr lang="en-US"/>
              <a:t>Instagram Videos Table | couleur3 - 5 of 25</a:t>
            </a:r>
          </a:p>
        </p:txBody>
      </p:sp>
      <p:graphicFrame>
        <p:nvGraphicFramePr>
          <p:cNvPr id="5" name="Table Placeholder 4">
            <a:extLst>
              <a:ext uri="{FF2B5EF4-FFF2-40B4-BE49-F238E27FC236}">
                <a16:creationId xmlns:a16="http://schemas.microsoft.com/office/drawing/2014/main" id="{50E0D56B-8C33-4AC6-B20F-7F6AA6BA52D1}"/>
              </a:ext>
            </a:extLst>
          </p:cNvPr>
          <p:cNvGraphicFramePr>
            <a:graphicFrameLocks noGrp="1"/>
          </p:cNvGraphicFramePr>
          <p:nvPr>
            <p:ph type="tbl" sz="quarter" idx="13"/>
            <p:extLst>
              <p:ext uri="{D42A27DB-BD31-4B8C-83A1-F6EECF244321}">
                <p14:modId xmlns:p14="http://schemas.microsoft.com/office/powerpoint/2010/main" val="3487678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8267342"/>
                    </a:ext>
                  </a:extLst>
                </a:gridCol>
                <a:gridCol w="987552">
                  <a:extLst>
                    <a:ext uri="{9D8B030D-6E8A-4147-A177-3AD203B41FA5}">
                      <a16:colId xmlns:a16="http://schemas.microsoft.com/office/drawing/2014/main" val="2920290268"/>
                    </a:ext>
                  </a:extLst>
                </a:gridCol>
                <a:gridCol w="1234440">
                  <a:extLst>
                    <a:ext uri="{9D8B030D-6E8A-4147-A177-3AD203B41FA5}">
                      <a16:colId xmlns:a16="http://schemas.microsoft.com/office/drawing/2014/main" val="1576998278"/>
                    </a:ext>
                  </a:extLst>
                </a:gridCol>
                <a:gridCol w="411480">
                  <a:extLst>
                    <a:ext uri="{9D8B030D-6E8A-4147-A177-3AD203B41FA5}">
                      <a16:colId xmlns:a16="http://schemas.microsoft.com/office/drawing/2014/main" val="1876562584"/>
                    </a:ext>
                  </a:extLst>
                </a:gridCol>
                <a:gridCol w="411480">
                  <a:extLst>
                    <a:ext uri="{9D8B030D-6E8A-4147-A177-3AD203B41FA5}">
                      <a16:colId xmlns:a16="http://schemas.microsoft.com/office/drawing/2014/main" val="1285751839"/>
                    </a:ext>
                  </a:extLst>
                </a:gridCol>
                <a:gridCol w="411480">
                  <a:extLst>
                    <a:ext uri="{9D8B030D-6E8A-4147-A177-3AD203B41FA5}">
                      <a16:colId xmlns:a16="http://schemas.microsoft.com/office/drawing/2014/main" val="1595631061"/>
                    </a:ext>
                  </a:extLst>
                </a:gridCol>
                <a:gridCol w="411480">
                  <a:extLst>
                    <a:ext uri="{9D8B030D-6E8A-4147-A177-3AD203B41FA5}">
                      <a16:colId xmlns:a16="http://schemas.microsoft.com/office/drawing/2014/main" val="3039977354"/>
                    </a:ext>
                  </a:extLst>
                </a:gridCol>
                <a:gridCol w="411480">
                  <a:extLst>
                    <a:ext uri="{9D8B030D-6E8A-4147-A177-3AD203B41FA5}">
                      <a16:colId xmlns:a16="http://schemas.microsoft.com/office/drawing/2014/main" val="1098197246"/>
                    </a:ext>
                  </a:extLst>
                </a:gridCol>
                <a:gridCol w="411480">
                  <a:extLst>
                    <a:ext uri="{9D8B030D-6E8A-4147-A177-3AD203B41FA5}">
                      <a16:colId xmlns:a16="http://schemas.microsoft.com/office/drawing/2014/main" val="1987702507"/>
                    </a:ext>
                  </a:extLst>
                </a:gridCol>
                <a:gridCol w="411480">
                  <a:extLst>
                    <a:ext uri="{9D8B030D-6E8A-4147-A177-3AD203B41FA5}">
                      <a16:colId xmlns:a16="http://schemas.microsoft.com/office/drawing/2014/main" val="2920387970"/>
                    </a:ext>
                  </a:extLst>
                </a:gridCol>
                <a:gridCol w="411480">
                  <a:extLst>
                    <a:ext uri="{9D8B030D-6E8A-4147-A177-3AD203B41FA5}">
                      <a16:colId xmlns:a16="http://schemas.microsoft.com/office/drawing/2014/main" val="320520770"/>
                    </a:ext>
                  </a:extLst>
                </a:gridCol>
                <a:gridCol w="411480">
                  <a:extLst>
                    <a:ext uri="{9D8B030D-6E8A-4147-A177-3AD203B41FA5}">
                      <a16:colId xmlns:a16="http://schemas.microsoft.com/office/drawing/2014/main" val="2766190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950125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couleur3 - 2023-11-30 16:00:00</a:t>
                      </a:r>
                      <a:r>
                        <a:rPr kumimoji="0" lang="fr-FR" sz="1000" b="0" i="0" u="none" strike="noStrike" kern="1200" cap="none" spc="0" normalizeH="0" baseline="0" noProof="0">
                          <a:ln>
                            <a:noFill/>
                          </a:ln>
                          <a:solidFill>
                            <a:prstClr val="black"/>
                          </a:solidFill>
                          <a:effectLst/>
                          <a:uLnTx/>
                          <a:uFillTx/>
                          <a:latin typeface="Calibri"/>
                          <a:ea typeface="+mn-ea"/>
                          <a:cs typeface="+mn-cs"/>
                        </a:rPr>
                        <a:t>
 Qu’est-ce que c’est le trouble du comportement alimentaire ?
Chaque personne peut vivre son trouble différemment, car les symptômes et ressentis sont plus ou moins intenses. 
Et toi, ça va ? ❤️
🎥Paul Walther 
✍️ Greg Leresche 
🎭 Laura Chaignat, Vincent Held 
📍Merci à @institut_pandorah pour le lieu
#MentalKombat #Couleur3 #anorexie #santementale #sketch #bienveillance #santenaturelle #mentalhealth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https://quintly-eu-image-storage.s3.amazonaws.com/d0d054bfbb91ba3c9b98d1fe7a04cb45/27ce8019cca09d9f3d7d1673ca3c2cbf.jpg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80585805"/>
                  </a:ext>
                </a:extLst>
              </a:tr>
            </a:tbl>
          </a:graphicData>
        </a:graphic>
      </p:graphicFrame>
      <p:sp>
        <p:nvSpPr>
          <p:cNvPr id="4" name="Text Placeholder 3">
            <a:extLst>
              <a:ext uri="{FF2B5EF4-FFF2-40B4-BE49-F238E27FC236}">
                <a16:creationId xmlns:a16="http://schemas.microsoft.com/office/drawing/2014/main" id="{E8AA4D89-24C6-4334-950F-CEAB51BA1EE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622825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31178-16D6-41ED-B5DF-BCAB9172190B}"/>
              </a:ext>
            </a:extLst>
          </p:cNvPr>
          <p:cNvSpPr>
            <a:spLocks noGrp="1"/>
          </p:cNvSpPr>
          <p:nvPr>
            <p:ph type="title"/>
          </p:nvPr>
        </p:nvSpPr>
        <p:spPr/>
        <p:txBody>
          <a:bodyPr/>
          <a:lstStyle/>
          <a:p>
            <a:r>
              <a:rPr lang="en-US"/>
              <a:t>Instagram Videos Table | couleur3 - 6 of 25</a:t>
            </a:r>
          </a:p>
        </p:txBody>
      </p:sp>
      <p:graphicFrame>
        <p:nvGraphicFramePr>
          <p:cNvPr id="5" name="Table Placeholder 4">
            <a:extLst>
              <a:ext uri="{FF2B5EF4-FFF2-40B4-BE49-F238E27FC236}">
                <a16:creationId xmlns:a16="http://schemas.microsoft.com/office/drawing/2014/main" id="{D8AFC23D-DDB5-4BF8-A985-EBBECDA54A99}"/>
              </a:ext>
            </a:extLst>
          </p:cNvPr>
          <p:cNvGraphicFramePr>
            <a:graphicFrameLocks noGrp="1"/>
          </p:cNvGraphicFramePr>
          <p:nvPr>
            <p:ph type="tbl" sz="quarter" idx="13"/>
            <p:extLst>
              <p:ext uri="{D42A27DB-BD31-4B8C-83A1-F6EECF244321}">
                <p14:modId xmlns:p14="http://schemas.microsoft.com/office/powerpoint/2010/main" val="3411975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9498596"/>
                    </a:ext>
                  </a:extLst>
                </a:gridCol>
                <a:gridCol w="987552">
                  <a:extLst>
                    <a:ext uri="{9D8B030D-6E8A-4147-A177-3AD203B41FA5}">
                      <a16:colId xmlns:a16="http://schemas.microsoft.com/office/drawing/2014/main" val="2681618634"/>
                    </a:ext>
                  </a:extLst>
                </a:gridCol>
                <a:gridCol w="1234440">
                  <a:extLst>
                    <a:ext uri="{9D8B030D-6E8A-4147-A177-3AD203B41FA5}">
                      <a16:colId xmlns:a16="http://schemas.microsoft.com/office/drawing/2014/main" val="1553927214"/>
                    </a:ext>
                  </a:extLst>
                </a:gridCol>
                <a:gridCol w="411480">
                  <a:extLst>
                    <a:ext uri="{9D8B030D-6E8A-4147-A177-3AD203B41FA5}">
                      <a16:colId xmlns:a16="http://schemas.microsoft.com/office/drawing/2014/main" val="3017618750"/>
                    </a:ext>
                  </a:extLst>
                </a:gridCol>
                <a:gridCol w="411480">
                  <a:extLst>
                    <a:ext uri="{9D8B030D-6E8A-4147-A177-3AD203B41FA5}">
                      <a16:colId xmlns:a16="http://schemas.microsoft.com/office/drawing/2014/main" val="3802254317"/>
                    </a:ext>
                  </a:extLst>
                </a:gridCol>
                <a:gridCol w="411480">
                  <a:extLst>
                    <a:ext uri="{9D8B030D-6E8A-4147-A177-3AD203B41FA5}">
                      <a16:colId xmlns:a16="http://schemas.microsoft.com/office/drawing/2014/main" val="4195325215"/>
                    </a:ext>
                  </a:extLst>
                </a:gridCol>
                <a:gridCol w="411480">
                  <a:extLst>
                    <a:ext uri="{9D8B030D-6E8A-4147-A177-3AD203B41FA5}">
                      <a16:colId xmlns:a16="http://schemas.microsoft.com/office/drawing/2014/main" val="3822077731"/>
                    </a:ext>
                  </a:extLst>
                </a:gridCol>
                <a:gridCol w="411480">
                  <a:extLst>
                    <a:ext uri="{9D8B030D-6E8A-4147-A177-3AD203B41FA5}">
                      <a16:colId xmlns:a16="http://schemas.microsoft.com/office/drawing/2014/main" val="917091491"/>
                    </a:ext>
                  </a:extLst>
                </a:gridCol>
                <a:gridCol w="411480">
                  <a:extLst>
                    <a:ext uri="{9D8B030D-6E8A-4147-A177-3AD203B41FA5}">
                      <a16:colId xmlns:a16="http://schemas.microsoft.com/office/drawing/2014/main" val="1051699962"/>
                    </a:ext>
                  </a:extLst>
                </a:gridCol>
                <a:gridCol w="411480">
                  <a:extLst>
                    <a:ext uri="{9D8B030D-6E8A-4147-A177-3AD203B41FA5}">
                      <a16:colId xmlns:a16="http://schemas.microsoft.com/office/drawing/2014/main" val="4082407755"/>
                    </a:ext>
                  </a:extLst>
                </a:gridCol>
                <a:gridCol w="411480">
                  <a:extLst>
                    <a:ext uri="{9D8B030D-6E8A-4147-A177-3AD203B41FA5}">
                      <a16:colId xmlns:a16="http://schemas.microsoft.com/office/drawing/2014/main" val="2111884210"/>
                    </a:ext>
                  </a:extLst>
                </a:gridCol>
                <a:gridCol w="411480">
                  <a:extLst>
                    <a:ext uri="{9D8B030D-6E8A-4147-A177-3AD203B41FA5}">
                      <a16:colId xmlns:a16="http://schemas.microsoft.com/office/drawing/2014/main" val="3689617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52481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couleur3 - 2023-11-29 16:17:59</a:t>
                      </a:r>
                      <a:r>
                        <a:rPr kumimoji="0" lang="en-US" sz="1000" b="0" i="0" u="none" strike="noStrike" kern="1200" cap="none" spc="0" normalizeH="0" baseline="0" noProof="0">
                          <a:ln>
                            <a:noFill/>
                          </a:ln>
                          <a:solidFill>
                            <a:prstClr val="black"/>
                          </a:solidFill>
                          <a:effectLst/>
                          <a:uLnTx/>
                          <a:uFillTx/>
                          <a:latin typeface="Calibri"/>
                          <a:ea typeface="+mn-ea"/>
                          <a:cs typeface="+mn-cs"/>
                        </a:rPr>
                        <a:t>
 Vélo électrique ou vélo de route ?🚴💡 
👉 Tagues tes potes qui pensent pareil 🤣 
#LaFermeC3 #Couleur3 #velo #veloelectrique #foret #randonnée #cyclisme #vtt #roadbike #cyclingphotos #activites #decouverte #cyclinglife #fromwhereiride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https://quintly-eu-image-storage.s3.amazonaws.com/d0d054bfbb91ba3c9b98d1fe7a04cb45/38256919f50db4ffc084709114af54a2.jpg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3069821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59974352"/>
                  </a:ext>
                </a:extLst>
              </a:tr>
            </a:tbl>
          </a:graphicData>
        </a:graphic>
      </p:graphicFrame>
      <p:sp>
        <p:nvSpPr>
          <p:cNvPr id="4" name="Text Placeholder 3">
            <a:extLst>
              <a:ext uri="{FF2B5EF4-FFF2-40B4-BE49-F238E27FC236}">
                <a16:creationId xmlns:a16="http://schemas.microsoft.com/office/drawing/2014/main" id="{436315D0-A4B7-4316-BD75-34844E0DDF5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836424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ADA78-7052-4163-A396-63D4FFBA84D2}"/>
              </a:ext>
            </a:extLst>
          </p:cNvPr>
          <p:cNvSpPr>
            <a:spLocks noGrp="1"/>
          </p:cNvSpPr>
          <p:nvPr>
            <p:ph type="title"/>
          </p:nvPr>
        </p:nvSpPr>
        <p:spPr/>
        <p:txBody>
          <a:bodyPr/>
          <a:lstStyle/>
          <a:p>
            <a:r>
              <a:rPr lang="en-US"/>
              <a:t>Instagram Videos Table | couleur3 - 7 of 25</a:t>
            </a:r>
          </a:p>
        </p:txBody>
      </p:sp>
      <p:graphicFrame>
        <p:nvGraphicFramePr>
          <p:cNvPr id="5" name="Table Placeholder 4">
            <a:extLst>
              <a:ext uri="{FF2B5EF4-FFF2-40B4-BE49-F238E27FC236}">
                <a16:creationId xmlns:a16="http://schemas.microsoft.com/office/drawing/2014/main" id="{BD171B43-1038-498A-B7EB-7FA934B3210A}"/>
              </a:ext>
            </a:extLst>
          </p:cNvPr>
          <p:cNvGraphicFramePr>
            <a:graphicFrameLocks noGrp="1"/>
          </p:cNvGraphicFramePr>
          <p:nvPr>
            <p:ph type="tbl" sz="quarter" idx="13"/>
            <p:extLst>
              <p:ext uri="{D42A27DB-BD31-4B8C-83A1-F6EECF244321}">
                <p14:modId xmlns:p14="http://schemas.microsoft.com/office/powerpoint/2010/main" val="581407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1063997"/>
                    </a:ext>
                  </a:extLst>
                </a:gridCol>
                <a:gridCol w="987552">
                  <a:extLst>
                    <a:ext uri="{9D8B030D-6E8A-4147-A177-3AD203B41FA5}">
                      <a16:colId xmlns:a16="http://schemas.microsoft.com/office/drawing/2014/main" val="1664988150"/>
                    </a:ext>
                  </a:extLst>
                </a:gridCol>
                <a:gridCol w="1234440">
                  <a:extLst>
                    <a:ext uri="{9D8B030D-6E8A-4147-A177-3AD203B41FA5}">
                      <a16:colId xmlns:a16="http://schemas.microsoft.com/office/drawing/2014/main" val="1534175986"/>
                    </a:ext>
                  </a:extLst>
                </a:gridCol>
                <a:gridCol w="411480">
                  <a:extLst>
                    <a:ext uri="{9D8B030D-6E8A-4147-A177-3AD203B41FA5}">
                      <a16:colId xmlns:a16="http://schemas.microsoft.com/office/drawing/2014/main" val="3321117407"/>
                    </a:ext>
                  </a:extLst>
                </a:gridCol>
                <a:gridCol w="411480">
                  <a:extLst>
                    <a:ext uri="{9D8B030D-6E8A-4147-A177-3AD203B41FA5}">
                      <a16:colId xmlns:a16="http://schemas.microsoft.com/office/drawing/2014/main" val="3053675279"/>
                    </a:ext>
                  </a:extLst>
                </a:gridCol>
                <a:gridCol w="411480">
                  <a:extLst>
                    <a:ext uri="{9D8B030D-6E8A-4147-A177-3AD203B41FA5}">
                      <a16:colId xmlns:a16="http://schemas.microsoft.com/office/drawing/2014/main" val="293474899"/>
                    </a:ext>
                  </a:extLst>
                </a:gridCol>
                <a:gridCol w="411480">
                  <a:extLst>
                    <a:ext uri="{9D8B030D-6E8A-4147-A177-3AD203B41FA5}">
                      <a16:colId xmlns:a16="http://schemas.microsoft.com/office/drawing/2014/main" val="769906648"/>
                    </a:ext>
                  </a:extLst>
                </a:gridCol>
                <a:gridCol w="411480">
                  <a:extLst>
                    <a:ext uri="{9D8B030D-6E8A-4147-A177-3AD203B41FA5}">
                      <a16:colId xmlns:a16="http://schemas.microsoft.com/office/drawing/2014/main" val="3812231948"/>
                    </a:ext>
                  </a:extLst>
                </a:gridCol>
                <a:gridCol w="411480">
                  <a:extLst>
                    <a:ext uri="{9D8B030D-6E8A-4147-A177-3AD203B41FA5}">
                      <a16:colId xmlns:a16="http://schemas.microsoft.com/office/drawing/2014/main" val="3193147551"/>
                    </a:ext>
                  </a:extLst>
                </a:gridCol>
                <a:gridCol w="411480">
                  <a:extLst>
                    <a:ext uri="{9D8B030D-6E8A-4147-A177-3AD203B41FA5}">
                      <a16:colId xmlns:a16="http://schemas.microsoft.com/office/drawing/2014/main" val="3473060006"/>
                    </a:ext>
                  </a:extLst>
                </a:gridCol>
                <a:gridCol w="411480">
                  <a:extLst>
                    <a:ext uri="{9D8B030D-6E8A-4147-A177-3AD203B41FA5}">
                      <a16:colId xmlns:a16="http://schemas.microsoft.com/office/drawing/2014/main" val="3065694145"/>
                    </a:ext>
                  </a:extLst>
                </a:gridCol>
                <a:gridCol w="411480">
                  <a:extLst>
                    <a:ext uri="{9D8B030D-6E8A-4147-A177-3AD203B41FA5}">
                      <a16:colId xmlns:a16="http://schemas.microsoft.com/office/drawing/2014/main" val="1045977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834969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couleur3 - 2023-11-28 16:15:00</a:t>
                      </a:r>
                      <a:r>
                        <a:rPr kumimoji="0" lang="fr-FR" sz="1000" b="0" i="0" u="none" strike="noStrike" kern="1200" cap="none" spc="0" normalizeH="0" baseline="0" noProof="0">
                          <a:ln>
                            <a:noFill/>
                          </a:ln>
                          <a:solidFill>
                            <a:prstClr val="black"/>
                          </a:solidFill>
                          <a:effectLst/>
                          <a:uLnTx/>
                          <a:uFillTx/>
                          <a:latin typeface="Calibri"/>
                          <a:ea typeface="+mn-ea"/>
                          <a:cs typeface="+mn-cs"/>
                        </a:rPr>
                        <a:t>
 « J’ai payé une bière à un dealer qui voulait me peter la gueule » 🤬🍺
🔥 “Juré c’est vrai” le format avec lequel on présente VOS meilleures anecdotes. 
👉 T’as déjà vécu une dinguerie ? Viens nous régaler avec ton anecdote en DM 😍
📹 Avec la collaboration de @23bis_ pour l’animation
#jurecestvrai #couleur3 #anecdote #rave #soiree #dealer #malentendu #jeu #omg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https://quintly-eu-image-storage.s3.amazonaws.com/d0d054bfbb91ba3c9b98d1fe7a04cb45/b5f7d4b624f539e57e6db6c10d99e8ed.jpg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418014"/>
                  </a:ext>
                </a:extLst>
              </a:tr>
            </a:tbl>
          </a:graphicData>
        </a:graphic>
      </p:graphicFrame>
      <p:sp>
        <p:nvSpPr>
          <p:cNvPr id="4" name="Text Placeholder 3">
            <a:extLst>
              <a:ext uri="{FF2B5EF4-FFF2-40B4-BE49-F238E27FC236}">
                <a16:creationId xmlns:a16="http://schemas.microsoft.com/office/drawing/2014/main" id="{BE33431F-58F7-4A87-88BC-E4C8E9FDCDB6}"/>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079687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197FB-E7F4-4B55-9E6F-F017E1908B7D}"/>
              </a:ext>
            </a:extLst>
          </p:cNvPr>
          <p:cNvSpPr>
            <a:spLocks noGrp="1"/>
          </p:cNvSpPr>
          <p:nvPr>
            <p:ph type="title"/>
          </p:nvPr>
        </p:nvSpPr>
        <p:spPr/>
        <p:txBody>
          <a:bodyPr/>
          <a:lstStyle/>
          <a:p>
            <a:r>
              <a:rPr lang="en-US"/>
              <a:t>Instagram Videos Table | couleur3 - 8 of 25</a:t>
            </a:r>
          </a:p>
        </p:txBody>
      </p:sp>
      <p:graphicFrame>
        <p:nvGraphicFramePr>
          <p:cNvPr id="5" name="Table Placeholder 4">
            <a:extLst>
              <a:ext uri="{FF2B5EF4-FFF2-40B4-BE49-F238E27FC236}">
                <a16:creationId xmlns:a16="http://schemas.microsoft.com/office/drawing/2014/main" id="{CE17F55E-B59A-4F2A-878A-4FF7F0C08402}"/>
              </a:ext>
            </a:extLst>
          </p:cNvPr>
          <p:cNvGraphicFramePr>
            <a:graphicFrameLocks noGrp="1"/>
          </p:cNvGraphicFramePr>
          <p:nvPr>
            <p:ph type="tbl" sz="quarter" idx="13"/>
            <p:extLst>
              <p:ext uri="{D42A27DB-BD31-4B8C-83A1-F6EECF244321}">
                <p14:modId xmlns:p14="http://schemas.microsoft.com/office/powerpoint/2010/main" val="460615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13217118"/>
                    </a:ext>
                  </a:extLst>
                </a:gridCol>
                <a:gridCol w="987552">
                  <a:extLst>
                    <a:ext uri="{9D8B030D-6E8A-4147-A177-3AD203B41FA5}">
                      <a16:colId xmlns:a16="http://schemas.microsoft.com/office/drawing/2014/main" val="1747437252"/>
                    </a:ext>
                  </a:extLst>
                </a:gridCol>
                <a:gridCol w="1234440">
                  <a:extLst>
                    <a:ext uri="{9D8B030D-6E8A-4147-A177-3AD203B41FA5}">
                      <a16:colId xmlns:a16="http://schemas.microsoft.com/office/drawing/2014/main" val="1128021388"/>
                    </a:ext>
                  </a:extLst>
                </a:gridCol>
                <a:gridCol w="411480">
                  <a:extLst>
                    <a:ext uri="{9D8B030D-6E8A-4147-A177-3AD203B41FA5}">
                      <a16:colId xmlns:a16="http://schemas.microsoft.com/office/drawing/2014/main" val="3670083684"/>
                    </a:ext>
                  </a:extLst>
                </a:gridCol>
                <a:gridCol w="411480">
                  <a:extLst>
                    <a:ext uri="{9D8B030D-6E8A-4147-A177-3AD203B41FA5}">
                      <a16:colId xmlns:a16="http://schemas.microsoft.com/office/drawing/2014/main" val="2923523240"/>
                    </a:ext>
                  </a:extLst>
                </a:gridCol>
                <a:gridCol w="411480">
                  <a:extLst>
                    <a:ext uri="{9D8B030D-6E8A-4147-A177-3AD203B41FA5}">
                      <a16:colId xmlns:a16="http://schemas.microsoft.com/office/drawing/2014/main" val="474900501"/>
                    </a:ext>
                  </a:extLst>
                </a:gridCol>
                <a:gridCol w="411480">
                  <a:extLst>
                    <a:ext uri="{9D8B030D-6E8A-4147-A177-3AD203B41FA5}">
                      <a16:colId xmlns:a16="http://schemas.microsoft.com/office/drawing/2014/main" val="4212040754"/>
                    </a:ext>
                  </a:extLst>
                </a:gridCol>
                <a:gridCol w="411480">
                  <a:extLst>
                    <a:ext uri="{9D8B030D-6E8A-4147-A177-3AD203B41FA5}">
                      <a16:colId xmlns:a16="http://schemas.microsoft.com/office/drawing/2014/main" val="261076327"/>
                    </a:ext>
                  </a:extLst>
                </a:gridCol>
                <a:gridCol w="411480">
                  <a:extLst>
                    <a:ext uri="{9D8B030D-6E8A-4147-A177-3AD203B41FA5}">
                      <a16:colId xmlns:a16="http://schemas.microsoft.com/office/drawing/2014/main" val="3890993462"/>
                    </a:ext>
                  </a:extLst>
                </a:gridCol>
                <a:gridCol w="411480">
                  <a:extLst>
                    <a:ext uri="{9D8B030D-6E8A-4147-A177-3AD203B41FA5}">
                      <a16:colId xmlns:a16="http://schemas.microsoft.com/office/drawing/2014/main" val="3670338560"/>
                    </a:ext>
                  </a:extLst>
                </a:gridCol>
                <a:gridCol w="411480">
                  <a:extLst>
                    <a:ext uri="{9D8B030D-6E8A-4147-A177-3AD203B41FA5}">
                      <a16:colId xmlns:a16="http://schemas.microsoft.com/office/drawing/2014/main" val="3548841407"/>
                    </a:ext>
                  </a:extLst>
                </a:gridCol>
                <a:gridCol w="411480">
                  <a:extLst>
                    <a:ext uri="{9D8B030D-6E8A-4147-A177-3AD203B41FA5}">
                      <a16:colId xmlns:a16="http://schemas.microsoft.com/office/drawing/2014/main" val="406784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492055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couleur3 - 2023-11-27 15:48:14</a:t>
                      </a:r>
                      <a:r>
                        <a:rPr kumimoji="0" lang="en-US" sz="1000" b="0" i="0" u="none" strike="noStrike" kern="1200" cap="none" spc="0" normalizeH="0" baseline="0" noProof="0">
                          <a:ln>
                            <a:noFill/>
                          </a:ln>
                          <a:solidFill>
                            <a:prstClr val="black"/>
                          </a:solidFill>
                          <a:effectLst/>
                          <a:uLnTx/>
                          <a:uFillTx/>
                          <a:latin typeface="Calibri"/>
                          <a:ea typeface="+mn-ea"/>
                          <a:cs typeface="+mn-cs"/>
                        </a:rPr>
                        <a:t>
 Tu connais Cauchemar en Cuisine ? 😂🔪
📹 Extrait du passage de la nouvelle édition du Couleur 3 Comedy Club !
En collaboration avec le @theatre_boulimie 🎭
👉 RENDEZ-VOUS SUR YOUTUBE POUR VOIR LE PASSAGE COMPLET DE NATHANAËL ROCHAT 👈
#couleur3 #couleur3comedyclub #c3cc #NathanaelRochat #CauchemarEnCuisine #telerealite #telerealitefrancaise #PhilippeEtchebest #etchebest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https://quintly-eu-image-storage.s3.amazonaws.com/d0d054bfbb91ba3c9b98d1fe7a04cb45/f9a452ad1a1acdd8c5f9838f2bad4698.jpg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2193492"/>
                  </a:ext>
                </a:extLst>
              </a:tr>
            </a:tbl>
          </a:graphicData>
        </a:graphic>
      </p:graphicFrame>
      <p:sp>
        <p:nvSpPr>
          <p:cNvPr id="4" name="Text Placeholder 3">
            <a:extLst>
              <a:ext uri="{FF2B5EF4-FFF2-40B4-BE49-F238E27FC236}">
                <a16:creationId xmlns:a16="http://schemas.microsoft.com/office/drawing/2014/main" id="{995CC353-F81A-4414-99EE-F4A26F6C84A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940494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B936A-4ABA-4485-8106-C0A652281311}"/>
              </a:ext>
            </a:extLst>
          </p:cNvPr>
          <p:cNvSpPr>
            <a:spLocks noGrp="1"/>
          </p:cNvSpPr>
          <p:nvPr>
            <p:ph type="title"/>
          </p:nvPr>
        </p:nvSpPr>
        <p:spPr/>
        <p:txBody>
          <a:bodyPr/>
          <a:lstStyle/>
          <a:p>
            <a:r>
              <a:rPr lang="en-US"/>
              <a:t>Instagram Videos Table | couleur3 - 9 of 25</a:t>
            </a:r>
          </a:p>
        </p:txBody>
      </p:sp>
      <p:graphicFrame>
        <p:nvGraphicFramePr>
          <p:cNvPr id="5" name="Table Placeholder 4">
            <a:extLst>
              <a:ext uri="{FF2B5EF4-FFF2-40B4-BE49-F238E27FC236}">
                <a16:creationId xmlns:a16="http://schemas.microsoft.com/office/drawing/2014/main" id="{FFC44A1B-0B5F-4210-9132-700A802DAFBA}"/>
              </a:ext>
            </a:extLst>
          </p:cNvPr>
          <p:cNvGraphicFramePr>
            <a:graphicFrameLocks noGrp="1"/>
          </p:cNvGraphicFramePr>
          <p:nvPr>
            <p:ph type="tbl" sz="quarter" idx="13"/>
            <p:extLst>
              <p:ext uri="{D42A27DB-BD31-4B8C-83A1-F6EECF244321}">
                <p14:modId xmlns:p14="http://schemas.microsoft.com/office/powerpoint/2010/main" val="40376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0419639"/>
                    </a:ext>
                  </a:extLst>
                </a:gridCol>
                <a:gridCol w="987552">
                  <a:extLst>
                    <a:ext uri="{9D8B030D-6E8A-4147-A177-3AD203B41FA5}">
                      <a16:colId xmlns:a16="http://schemas.microsoft.com/office/drawing/2014/main" val="302203730"/>
                    </a:ext>
                  </a:extLst>
                </a:gridCol>
                <a:gridCol w="1234440">
                  <a:extLst>
                    <a:ext uri="{9D8B030D-6E8A-4147-A177-3AD203B41FA5}">
                      <a16:colId xmlns:a16="http://schemas.microsoft.com/office/drawing/2014/main" val="2515102439"/>
                    </a:ext>
                  </a:extLst>
                </a:gridCol>
                <a:gridCol w="411480">
                  <a:extLst>
                    <a:ext uri="{9D8B030D-6E8A-4147-A177-3AD203B41FA5}">
                      <a16:colId xmlns:a16="http://schemas.microsoft.com/office/drawing/2014/main" val="2381350384"/>
                    </a:ext>
                  </a:extLst>
                </a:gridCol>
                <a:gridCol w="411480">
                  <a:extLst>
                    <a:ext uri="{9D8B030D-6E8A-4147-A177-3AD203B41FA5}">
                      <a16:colId xmlns:a16="http://schemas.microsoft.com/office/drawing/2014/main" val="131504901"/>
                    </a:ext>
                  </a:extLst>
                </a:gridCol>
                <a:gridCol w="411480">
                  <a:extLst>
                    <a:ext uri="{9D8B030D-6E8A-4147-A177-3AD203B41FA5}">
                      <a16:colId xmlns:a16="http://schemas.microsoft.com/office/drawing/2014/main" val="1060187571"/>
                    </a:ext>
                  </a:extLst>
                </a:gridCol>
                <a:gridCol w="411480">
                  <a:extLst>
                    <a:ext uri="{9D8B030D-6E8A-4147-A177-3AD203B41FA5}">
                      <a16:colId xmlns:a16="http://schemas.microsoft.com/office/drawing/2014/main" val="4058264480"/>
                    </a:ext>
                  </a:extLst>
                </a:gridCol>
                <a:gridCol w="411480">
                  <a:extLst>
                    <a:ext uri="{9D8B030D-6E8A-4147-A177-3AD203B41FA5}">
                      <a16:colId xmlns:a16="http://schemas.microsoft.com/office/drawing/2014/main" val="2280463753"/>
                    </a:ext>
                  </a:extLst>
                </a:gridCol>
                <a:gridCol w="411480">
                  <a:extLst>
                    <a:ext uri="{9D8B030D-6E8A-4147-A177-3AD203B41FA5}">
                      <a16:colId xmlns:a16="http://schemas.microsoft.com/office/drawing/2014/main" val="2626166480"/>
                    </a:ext>
                  </a:extLst>
                </a:gridCol>
                <a:gridCol w="411480">
                  <a:extLst>
                    <a:ext uri="{9D8B030D-6E8A-4147-A177-3AD203B41FA5}">
                      <a16:colId xmlns:a16="http://schemas.microsoft.com/office/drawing/2014/main" val="1198848826"/>
                    </a:ext>
                  </a:extLst>
                </a:gridCol>
                <a:gridCol w="411480">
                  <a:extLst>
                    <a:ext uri="{9D8B030D-6E8A-4147-A177-3AD203B41FA5}">
                      <a16:colId xmlns:a16="http://schemas.microsoft.com/office/drawing/2014/main" val="386400670"/>
                    </a:ext>
                  </a:extLst>
                </a:gridCol>
                <a:gridCol w="411480">
                  <a:extLst>
                    <a:ext uri="{9D8B030D-6E8A-4147-A177-3AD203B41FA5}">
                      <a16:colId xmlns:a16="http://schemas.microsoft.com/office/drawing/2014/main" val="2592361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30138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couleur3 - 2023-11-25 12:35:39</a:t>
                      </a:r>
                      <a:r>
                        <a:rPr kumimoji="0" lang="en-US" sz="1000" b="0" i="0" u="none" strike="noStrike" kern="1200" cap="none" spc="0" normalizeH="0" baseline="0" noProof="0">
                          <a:ln>
                            <a:noFill/>
                          </a:ln>
                          <a:solidFill>
                            <a:prstClr val="black"/>
                          </a:solidFill>
                          <a:effectLst/>
                          <a:uLnTx/>
                          <a:uFillTx/>
                          <a:latin typeface="Calibri"/>
                          <a:ea typeface="+mn-ea"/>
                          <a:cs typeface="+mn-cs"/>
                        </a:rPr>
                        <a:t>
 Le football en Suisse 🥰🇨🇭
On vous aime 🫶
#Couleur3 #LaFermeC3 #swissfootball #footballsuisse #neutralité #goals #swissnationalteam #swissnati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https://quintly-eu-image-storage.s3.amazonaws.com/d0d054bfbb91ba3c9b98d1fe7a04cb45/fbafdb284903f688b6461d9b695acd61.jpg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72870831"/>
                  </a:ext>
                </a:extLst>
              </a:tr>
            </a:tbl>
          </a:graphicData>
        </a:graphic>
      </p:graphicFrame>
      <p:sp>
        <p:nvSpPr>
          <p:cNvPr id="4" name="Text Placeholder 3">
            <a:extLst>
              <a:ext uri="{FF2B5EF4-FFF2-40B4-BE49-F238E27FC236}">
                <a16:creationId xmlns:a16="http://schemas.microsoft.com/office/drawing/2014/main" id="{AC7CABFC-37C1-4E26-B4D6-FA0282BA7BF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99912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C6806-8E67-40D0-A76F-731C826E8BB3}"/>
              </a:ext>
            </a:extLst>
          </p:cNvPr>
          <p:cNvSpPr>
            <a:spLocks noGrp="1"/>
          </p:cNvSpPr>
          <p:nvPr>
            <p:ph type="title"/>
          </p:nvPr>
        </p:nvSpPr>
        <p:spPr/>
        <p:txBody>
          <a:bodyPr/>
          <a:lstStyle/>
          <a:p>
            <a:r>
              <a:rPr lang="en-US"/>
              <a:t>Instagram Videos Table | couleur3 - 10 of 25</a:t>
            </a:r>
          </a:p>
        </p:txBody>
      </p:sp>
      <p:graphicFrame>
        <p:nvGraphicFramePr>
          <p:cNvPr id="5" name="Table Placeholder 4">
            <a:extLst>
              <a:ext uri="{FF2B5EF4-FFF2-40B4-BE49-F238E27FC236}">
                <a16:creationId xmlns:a16="http://schemas.microsoft.com/office/drawing/2014/main" id="{E0761924-0F40-4263-8BEB-04E4F6AE65F2}"/>
              </a:ext>
            </a:extLst>
          </p:cNvPr>
          <p:cNvGraphicFramePr>
            <a:graphicFrameLocks noGrp="1"/>
          </p:cNvGraphicFramePr>
          <p:nvPr>
            <p:ph type="tbl" sz="quarter" idx="13"/>
            <p:extLst>
              <p:ext uri="{D42A27DB-BD31-4B8C-83A1-F6EECF244321}">
                <p14:modId xmlns:p14="http://schemas.microsoft.com/office/powerpoint/2010/main" val="2336023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3076633"/>
                    </a:ext>
                  </a:extLst>
                </a:gridCol>
                <a:gridCol w="987552">
                  <a:extLst>
                    <a:ext uri="{9D8B030D-6E8A-4147-A177-3AD203B41FA5}">
                      <a16:colId xmlns:a16="http://schemas.microsoft.com/office/drawing/2014/main" val="972424035"/>
                    </a:ext>
                  </a:extLst>
                </a:gridCol>
                <a:gridCol w="1234440">
                  <a:extLst>
                    <a:ext uri="{9D8B030D-6E8A-4147-A177-3AD203B41FA5}">
                      <a16:colId xmlns:a16="http://schemas.microsoft.com/office/drawing/2014/main" val="1367826470"/>
                    </a:ext>
                  </a:extLst>
                </a:gridCol>
                <a:gridCol w="411480">
                  <a:extLst>
                    <a:ext uri="{9D8B030D-6E8A-4147-A177-3AD203B41FA5}">
                      <a16:colId xmlns:a16="http://schemas.microsoft.com/office/drawing/2014/main" val="2924939553"/>
                    </a:ext>
                  </a:extLst>
                </a:gridCol>
                <a:gridCol w="411480">
                  <a:extLst>
                    <a:ext uri="{9D8B030D-6E8A-4147-A177-3AD203B41FA5}">
                      <a16:colId xmlns:a16="http://schemas.microsoft.com/office/drawing/2014/main" val="1715316966"/>
                    </a:ext>
                  </a:extLst>
                </a:gridCol>
                <a:gridCol w="411480">
                  <a:extLst>
                    <a:ext uri="{9D8B030D-6E8A-4147-A177-3AD203B41FA5}">
                      <a16:colId xmlns:a16="http://schemas.microsoft.com/office/drawing/2014/main" val="2144964759"/>
                    </a:ext>
                  </a:extLst>
                </a:gridCol>
                <a:gridCol w="411480">
                  <a:extLst>
                    <a:ext uri="{9D8B030D-6E8A-4147-A177-3AD203B41FA5}">
                      <a16:colId xmlns:a16="http://schemas.microsoft.com/office/drawing/2014/main" val="2046523623"/>
                    </a:ext>
                  </a:extLst>
                </a:gridCol>
                <a:gridCol w="411480">
                  <a:extLst>
                    <a:ext uri="{9D8B030D-6E8A-4147-A177-3AD203B41FA5}">
                      <a16:colId xmlns:a16="http://schemas.microsoft.com/office/drawing/2014/main" val="3016524919"/>
                    </a:ext>
                  </a:extLst>
                </a:gridCol>
                <a:gridCol w="411480">
                  <a:extLst>
                    <a:ext uri="{9D8B030D-6E8A-4147-A177-3AD203B41FA5}">
                      <a16:colId xmlns:a16="http://schemas.microsoft.com/office/drawing/2014/main" val="2850286671"/>
                    </a:ext>
                  </a:extLst>
                </a:gridCol>
                <a:gridCol w="411480">
                  <a:extLst>
                    <a:ext uri="{9D8B030D-6E8A-4147-A177-3AD203B41FA5}">
                      <a16:colId xmlns:a16="http://schemas.microsoft.com/office/drawing/2014/main" val="3194273552"/>
                    </a:ext>
                  </a:extLst>
                </a:gridCol>
                <a:gridCol w="411480">
                  <a:extLst>
                    <a:ext uri="{9D8B030D-6E8A-4147-A177-3AD203B41FA5}">
                      <a16:colId xmlns:a16="http://schemas.microsoft.com/office/drawing/2014/main" val="2314114816"/>
                    </a:ext>
                  </a:extLst>
                </a:gridCol>
                <a:gridCol w="411480">
                  <a:extLst>
                    <a:ext uri="{9D8B030D-6E8A-4147-A177-3AD203B41FA5}">
                      <a16:colId xmlns:a16="http://schemas.microsoft.com/office/drawing/2014/main" val="541916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93326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couleur3 - 2023-11-24 10:19:16</a:t>
                      </a:r>
                      <a:r>
                        <a:rPr kumimoji="0" lang="fr-FR" sz="1000" b="0" i="0" u="none" strike="noStrike" kern="1200" cap="none" spc="0" normalizeH="0" baseline="0" noProof="0">
                          <a:ln>
                            <a:noFill/>
                          </a:ln>
                          <a:solidFill>
                            <a:prstClr val="black"/>
                          </a:solidFill>
                          <a:effectLst/>
                          <a:uLnTx/>
                          <a:uFillTx/>
                          <a:latin typeface="Calibri"/>
                          <a:ea typeface="+mn-ea"/>
                          <a:cs typeface="+mn-cs"/>
                        </a:rPr>
                        <a:t>
 Vous connaissez le créateur de la Tourte de Linz ? 🥧
🌾 Pour la pâte 🌾
- 250 g de farine
- 125 g de beurre
- 100 g de sucre
- 85 g de poudre d’amandes
- 2 œufs
- 1 cuillère à café de poudre à lever
- 1 cuillère à soupe de cacao
- Cannelle
🍓 Pour la confiture 🍓
- 300 g de framboises
- 180 g de sucre
🥧 Recette 🥧
1. Dans un bol, mélangez la farine, le sucre, la poudre d’amandes, la poudre à lever, le cacao, et une pincée de cannelle.
2. Ajoutez le beurre ramolli et travaillez la pâte jusqu’à obtenir une consistance sableuse.
3. Incorporer les œufs un à un et pétrissez jusqu’à l’obtention d’une pâte lisse. Si nécessaire, ajoutez un peu plus de farine.
4. Enveloppez la pâte dans un film plastique et réfrigérez-la pendant au moins deux heures.
5. Préparez la confiture en plaçant les framboises et le sucre dans une casserole. Faites cuire jusqu’à ébullition, puis remuez pendant deux minutes. Réduisez le feu et laissez mijoter pendant 30 minutes.
6. Préchauffez le four à 180 degrés Celsius.
7. Farinez la pâte et étalez-la rapidement avec un gros rouleau à pâtisserie. La pâte peut devenir molle en raison du beurre, alors travaillez rapidement.
8. Découpez une forme de tourte dans la pâte étalée. Avec les chutes de pâte, formez un carré et découpez de belles lanières.
9. Ajoutez la confiture sur le fond de la tourte, en veillant à ce que le rouge de la confiture contraste avec le noir de la pâte.
10. Placez les lanières de pâte au-dessus de la confiture pour créer une sorte de treillis.
11. Badigeonnez la tourte avec du jaune d’œuf pour lui donner une belle couleur dorée.
12. Mettez au four pendant 25 à 30 minutes, jusqu’à ce que la tourte soit dorée.
13. Sortez du four et laissez reposer pendant une demi-heure.
14. Dégustez cette délicieuse Tourte de Linz pour affronter les frimas de novembre.
Bon appétit 😋
#bonnefrankette #couleur3 #faitmaison #recettefacile #cuisinemaison #cuisinefacile #humour #cuisine #tourtedelinz #recettetourtedelinz #patisserie #gateau #gateaufacile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https://quintly-image-storage.s3.amazonaws.com/d0d054bfbb91ba3c9b98d1fe7a04cb45/3b89b8922e3465e36e9ac3c256b4c5f7.jpg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56536120"/>
                  </a:ext>
                </a:extLst>
              </a:tr>
            </a:tbl>
          </a:graphicData>
        </a:graphic>
      </p:graphicFrame>
      <p:sp>
        <p:nvSpPr>
          <p:cNvPr id="4" name="Text Placeholder 3">
            <a:extLst>
              <a:ext uri="{FF2B5EF4-FFF2-40B4-BE49-F238E27FC236}">
                <a16:creationId xmlns:a16="http://schemas.microsoft.com/office/drawing/2014/main" id="{42246F31-8876-40F5-9E45-D88DFE35DDF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523834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174D4-F243-4B5E-B3AC-952D517DA0E2}"/>
              </a:ext>
            </a:extLst>
          </p:cNvPr>
          <p:cNvSpPr>
            <a:spLocks noGrp="1"/>
          </p:cNvSpPr>
          <p:nvPr>
            <p:ph type="title"/>
          </p:nvPr>
        </p:nvSpPr>
        <p:spPr/>
        <p:txBody>
          <a:bodyPr/>
          <a:lstStyle/>
          <a:p>
            <a:r>
              <a:rPr lang="en-US"/>
              <a:t>Instagram Videos Table | couleur3 - 11 of 25</a:t>
            </a:r>
          </a:p>
        </p:txBody>
      </p:sp>
      <p:graphicFrame>
        <p:nvGraphicFramePr>
          <p:cNvPr id="5" name="Table Placeholder 4">
            <a:extLst>
              <a:ext uri="{FF2B5EF4-FFF2-40B4-BE49-F238E27FC236}">
                <a16:creationId xmlns:a16="http://schemas.microsoft.com/office/drawing/2014/main" id="{D06D423A-B9E0-468B-B324-7C945D7E12D7}"/>
              </a:ext>
            </a:extLst>
          </p:cNvPr>
          <p:cNvGraphicFramePr>
            <a:graphicFrameLocks noGrp="1"/>
          </p:cNvGraphicFramePr>
          <p:nvPr>
            <p:ph type="tbl" sz="quarter" idx="13"/>
            <p:extLst>
              <p:ext uri="{D42A27DB-BD31-4B8C-83A1-F6EECF244321}">
                <p14:modId xmlns:p14="http://schemas.microsoft.com/office/powerpoint/2010/main" val="3895235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4330929"/>
                    </a:ext>
                  </a:extLst>
                </a:gridCol>
                <a:gridCol w="987552">
                  <a:extLst>
                    <a:ext uri="{9D8B030D-6E8A-4147-A177-3AD203B41FA5}">
                      <a16:colId xmlns:a16="http://schemas.microsoft.com/office/drawing/2014/main" val="1875129339"/>
                    </a:ext>
                  </a:extLst>
                </a:gridCol>
                <a:gridCol w="1234440">
                  <a:extLst>
                    <a:ext uri="{9D8B030D-6E8A-4147-A177-3AD203B41FA5}">
                      <a16:colId xmlns:a16="http://schemas.microsoft.com/office/drawing/2014/main" val="1369294138"/>
                    </a:ext>
                  </a:extLst>
                </a:gridCol>
                <a:gridCol w="411480">
                  <a:extLst>
                    <a:ext uri="{9D8B030D-6E8A-4147-A177-3AD203B41FA5}">
                      <a16:colId xmlns:a16="http://schemas.microsoft.com/office/drawing/2014/main" val="4031651454"/>
                    </a:ext>
                  </a:extLst>
                </a:gridCol>
                <a:gridCol w="411480">
                  <a:extLst>
                    <a:ext uri="{9D8B030D-6E8A-4147-A177-3AD203B41FA5}">
                      <a16:colId xmlns:a16="http://schemas.microsoft.com/office/drawing/2014/main" val="2482313353"/>
                    </a:ext>
                  </a:extLst>
                </a:gridCol>
                <a:gridCol w="411480">
                  <a:extLst>
                    <a:ext uri="{9D8B030D-6E8A-4147-A177-3AD203B41FA5}">
                      <a16:colId xmlns:a16="http://schemas.microsoft.com/office/drawing/2014/main" val="1027060883"/>
                    </a:ext>
                  </a:extLst>
                </a:gridCol>
                <a:gridCol w="411480">
                  <a:extLst>
                    <a:ext uri="{9D8B030D-6E8A-4147-A177-3AD203B41FA5}">
                      <a16:colId xmlns:a16="http://schemas.microsoft.com/office/drawing/2014/main" val="2562938558"/>
                    </a:ext>
                  </a:extLst>
                </a:gridCol>
                <a:gridCol w="411480">
                  <a:extLst>
                    <a:ext uri="{9D8B030D-6E8A-4147-A177-3AD203B41FA5}">
                      <a16:colId xmlns:a16="http://schemas.microsoft.com/office/drawing/2014/main" val="2668669730"/>
                    </a:ext>
                  </a:extLst>
                </a:gridCol>
                <a:gridCol w="411480">
                  <a:extLst>
                    <a:ext uri="{9D8B030D-6E8A-4147-A177-3AD203B41FA5}">
                      <a16:colId xmlns:a16="http://schemas.microsoft.com/office/drawing/2014/main" val="2009889104"/>
                    </a:ext>
                  </a:extLst>
                </a:gridCol>
                <a:gridCol w="411480">
                  <a:extLst>
                    <a:ext uri="{9D8B030D-6E8A-4147-A177-3AD203B41FA5}">
                      <a16:colId xmlns:a16="http://schemas.microsoft.com/office/drawing/2014/main" val="4003107940"/>
                    </a:ext>
                  </a:extLst>
                </a:gridCol>
                <a:gridCol w="411480">
                  <a:extLst>
                    <a:ext uri="{9D8B030D-6E8A-4147-A177-3AD203B41FA5}">
                      <a16:colId xmlns:a16="http://schemas.microsoft.com/office/drawing/2014/main" val="4236987020"/>
                    </a:ext>
                  </a:extLst>
                </a:gridCol>
                <a:gridCol w="411480">
                  <a:extLst>
                    <a:ext uri="{9D8B030D-6E8A-4147-A177-3AD203B41FA5}">
                      <a16:colId xmlns:a16="http://schemas.microsoft.com/office/drawing/2014/main" val="2070069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585091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couleur3 - 2023-11-23 16:00:00</a:t>
                      </a:r>
                      <a:r>
                        <a:rPr kumimoji="0" lang="en-US" sz="1000" b="0" i="0" u="none" strike="noStrike" kern="1200" cap="none" spc="0" normalizeH="0" baseline="0" noProof="0">
                          <a:ln>
                            <a:noFill/>
                          </a:ln>
                          <a:solidFill>
                            <a:prstClr val="black"/>
                          </a:solidFill>
                          <a:effectLst/>
                          <a:uLnTx/>
                          <a:uFillTx/>
                          <a:latin typeface="Calibri"/>
                          <a:ea typeface="+mn-ea"/>
                          <a:cs typeface="+mn-cs"/>
                        </a:rPr>
                        <a:t>
 Qu’est-ce que c’est l’hypocondrie ? 
Chaque personne peut vivre son trouble différemment, car les symptômes et ressentis sont plus ou moins intenses.
Et toi, ça va ? ❤️
📍 Merci à @qoqa.ch pour le lieu 
🎥 Paul Walther
✍️ Greg Leresche
🎭 Caroline Imhof, Julien Doquin de Saint Preux
Apparition de Justine Viret
#mentalkombat #couleur3 #hypocondrie #hypocondriaque #santementale #sketch #bienveillance #humour #santenaturelle #mentalhealth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https://quintly-image-storage.s3.amazonaws.com/d0d054bfbb91ba3c9b98d1fe7a04cb45/15cb9a9422ab2363633b9562e42e5072.jpg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54960955"/>
                  </a:ext>
                </a:extLst>
              </a:tr>
            </a:tbl>
          </a:graphicData>
        </a:graphic>
      </p:graphicFrame>
      <p:sp>
        <p:nvSpPr>
          <p:cNvPr id="4" name="Text Placeholder 3">
            <a:extLst>
              <a:ext uri="{FF2B5EF4-FFF2-40B4-BE49-F238E27FC236}">
                <a16:creationId xmlns:a16="http://schemas.microsoft.com/office/drawing/2014/main" id="{C59F5844-C557-4416-9023-0432CA8E6599}"/>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125399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A8D0E-5490-4630-A549-54A49347A9DF}"/>
              </a:ext>
            </a:extLst>
          </p:cNvPr>
          <p:cNvSpPr>
            <a:spLocks noGrp="1"/>
          </p:cNvSpPr>
          <p:nvPr>
            <p:ph type="title"/>
          </p:nvPr>
        </p:nvSpPr>
        <p:spPr/>
        <p:txBody>
          <a:bodyPr/>
          <a:lstStyle/>
          <a:p>
            <a:r>
              <a:rPr lang="en-US"/>
              <a:t>Instagram Videos Table | couleur3 - 12 of 25</a:t>
            </a:r>
          </a:p>
        </p:txBody>
      </p:sp>
      <p:graphicFrame>
        <p:nvGraphicFramePr>
          <p:cNvPr id="5" name="Table Placeholder 4">
            <a:extLst>
              <a:ext uri="{FF2B5EF4-FFF2-40B4-BE49-F238E27FC236}">
                <a16:creationId xmlns:a16="http://schemas.microsoft.com/office/drawing/2014/main" id="{9A8B85EC-9692-4C4C-ACED-5933CE37225A}"/>
              </a:ext>
            </a:extLst>
          </p:cNvPr>
          <p:cNvGraphicFramePr>
            <a:graphicFrameLocks noGrp="1"/>
          </p:cNvGraphicFramePr>
          <p:nvPr>
            <p:ph type="tbl" sz="quarter" idx="13"/>
            <p:extLst>
              <p:ext uri="{D42A27DB-BD31-4B8C-83A1-F6EECF244321}">
                <p14:modId xmlns:p14="http://schemas.microsoft.com/office/powerpoint/2010/main" val="2662792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51308957"/>
                    </a:ext>
                  </a:extLst>
                </a:gridCol>
                <a:gridCol w="987552">
                  <a:extLst>
                    <a:ext uri="{9D8B030D-6E8A-4147-A177-3AD203B41FA5}">
                      <a16:colId xmlns:a16="http://schemas.microsoft.com/office/drawing/2014/main" val="2059532158"/>
                    </a:ext>
                  </a:extLst>
                </a:gridCol>
                <a:gridCol w="1234440">
                  <a:extLst>
                    <a:ext uri="{9D8B030D-6E8A-4147-A177-3AD203B41FA5}">
                      <a16:colId xmlns:a16="http://schemas.microsoft.com/office/drawing/2014/main" val="2160908030"/>
                    </a:ext>
                  </a:extLst>
                </a:gridCol>
                <a:gridCol w="411480">
                  <a:extLst>
                    <a:ext uri="{9D8B030D-6E8A-4147-A177-3AD203B41FA5}">
                      <a16:colId xmlns:a16="http://schemas.microsoft.com/office/drawing/2014/main" val="859551702"/>
                    </a:ext>
                  </a:extLst>
                </a:gridCol>
                <a:gridCol w="411480">
                  <a:extLst>
                    <a:ext uri="{9D8B030D-6E8A-4147-A177-3AD203B41FA5}">
                      <a16:colId xmlns:a16="http://schemas.microsoft.com/office/drawing/2014/main" val="240353168"/>
                    </a:ext>
                  </a:extLst>
                </a:gridCol>
                <a:gridCol w="411480">
                  <a:extLst>
                    <a:ext uri="{9D8B030D-6E8A-4147-A177-3AD203B41FA5}">
                      <a16:colId xmlns:a16="http://schemas.microsoft.com/office/drawing/2014/main" val="2797002507"/>
                    </a:ext>
                  </a:extLst>
                </a:gridCol>
                <a:gridCol w="411480">
                  <a:extLst>
                    <a:ext uri="{9D8B030D-6E8A-4147-A177-3AD203B41FA5}">
                      <a16:colId xmlns:a16="http://schemas.microsoft.com/office/drawing/2014/main" val="3958731240"/>
                    </a:ext>
                  </a:extLst>
                </a:gridCol>
                <a:gridCol w="411480">
                  <a:extLst>
                    <a:ext uri="{9D8B030D-6E8A-4147-A177-3AD203B41FA5}">
                      <a16:colId xmlns:a16="http://schemas.microsoft.com/office/drawing/2014/main" val="2137513097"/>
                    </a:ext>
                  </a:extLst>
                </a:gridCol>
                <a:gridCol w="411480">
                  <a:extLst>
                    <a:ext uri="{9D8B030D-6E8A-4147-A177-3AD203B41FA5}">
                      <a16:colId xmlns:a16="http://schemas.microsoft.com/office/drawing/2014/main" val="4112452339"/>
                    </a:ext>
                  </a:extLst>
                </a:gridCol>
                <a:gridCol w="411480">
                  <a:extLst>
                    <a:ext uri="{9D8B030D-6E8A-4147-A177-3AD203B41FA5}">
                      <a16:colId xmlns:a16="http://schemas.microsoft.com/office/drawing/2014/main" val="3890293677"/>
                    </a:ext>
                  </a:extLst>
                </a:gridCol>
                <a:gridCol w="411480">
                  <a:extLst>
                    <a:ext uri="{9D8B030D-6E8A-4147-A177-3AD203B41FA5}">
                      <a16:colId xmlns:a16="http://schemas.microsoft.com/office/drawing/2014/main" val="1688525568"/>
                    </a:ext>
                  </a:extLst>
                </a:gridCol>
                <a:gridCol w="411480">
                  <a:extLst>
                    <a:ext uri="{9D8B030D-6E8A-4147-A177-3AD203B41FA5}">
                      <a16:colId xmlns:a16="http://schemas.microsoft.com/office/drawing/2014/main" val="2377784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869817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couleur3 - 2023-11-22 16:12:10</a:t>
                      </a:r>
                      <a:r>
                        <a:rPr kumimoji="0" lang="fr-FR" sz="1000" b="0" i="0" u="none" strike="noStrike" kern="1200" cap="none" spc="0" normalizeH="0" baseline="0" noProof="0">
                          <a:ln>
                            <a:noFill/>
                          </a:ln>
                          <a:solidFill>
                            <a:prstClr val="black"/>
                          </a:solidFill>
                          <a:effectLst/>
                          <a:uLnTx/>
                          <a:uFillTx/>
                          <a:latin typeface="Calibri"/>
                          <a:ea typeface="+mn-ea"/>
                          <a:cs typeface="+mn-cs"/>
                        </a:rPr>
                        <a:t>
 Bon courage aux vendeurs et vendeuses durant cette journée du Black Friday 💪⭐️
🔥 Merci à @artheniashop pour le lieu
#LaFermeC3 #Couleur3 #MadeByCouleur3 #BlackFriday #RespectDuPersonnel #Fatigue #promotion #solde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https://quintly-image-storage.s3.amazonaws.com/d0d054bfbb91ba3c9b98d1fe7a04cb45/05470f1533c1b3116cc663a76063ad93.jpg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58760222"/>
                  </a:ext>
                </a:extLst>
              </a:tr>
            </a:tbl>
          </a:graphicData>
        </a:graphic>
      </p:graphicFrame>
      <p:sp>
        <p:nvSpPr>
          <p:cNvPr id="4" name="Text Placeholder 3">
            <a:extLst>
              <a:ext uri="{FF2B5EF4-FFF2-40B4-BE49-F238E27FC236}">
                <a16:creationId xmlns:a16="http://schemas.microsoft.com/office/drawing/2014/main" id="{6CB263D0-ABF0-40D9-9B2A-5846B01922B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388068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F3AA7-A928-469A-9495-56666E16C180}"/>
              </a:ext>
            </a:extLst>
          </p:cNvPr>
          <p:cNvSpPr>
            <a:spLocks noGrp="1"/>
          </p:cNvSpPr>
          <p:nvPr>
            <p:ph type="title"/>
          </p:nvPr>
        </p:nvSpPr>
        <p:spPr/>
        <p:txBody>
          <a:bodyPr/>
          <a:lstStyle/>
          <a:p>
            <a:r>
              <a:rPr lang="en-US"/>
              <a:t>Instagram Videos Table | couleur3 - 13 of 25</a:t>
            </a:r>
          </a:p>
        </p:txBody>
      </p:sp>
      <p:graphicFrame>
        <p:nvGraphicFramePr>
          <p:cNvPr id="5" name="Table Placeholder 4">
            <a:extLst>
              <a:ext uri="{FF2B5EF4-FFF2-40B4-BE49-F238E27FC236}">
                <a16:creationId xmlns:a16="http://schemas.microsoft.com/office/drawing/2014/main" id="{89D1A8CB-C8F4-429B-84E7-37A78C361F52}"/>
              </a:ext>
            </a:extLst>
          </p:cNvPr>
          <p:cNvGraphicFramePr>
            <a:graphicFrameLocks noGrp="1"/>
          </p:cNvGraphicFramePr>
          <p:nvPr>
            <p:ph type="tbl" sz="quarter" idx="13"/>
            <p:extLst>
              <p:ext uri="{D42A27DB-BD31-4B8C-83A1-F6EECF244321}">
                <p14:modId xmlns:p14="http://schemas.microsoft.com/office/powerpoint/2010/main" val="3133370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47986343"/>
                    </a:ext>
                  </a:extLst>
                </a:gridCol>
                <a:gridCol w="987552">
                  <a:extLst>
                    <a:ext uri="{9D8B030D-6E8A-4147-A177-3AD203B41FA5}">
                      <a16:colId xmlns:a16="http://schemas.microsoft.com/office/drawing/2014/main" val="2992278841"/>
                    </a:ext>
                  </a:extLst>
                </a:gridCol>
                <a:gridCol w="1234440">
                  <a:extLst>
                    <a:ext uri="{9D8B030D-6E8A-4147-A177-3AD203B41FA5}">
                      <a16:colId xmlns:a16="http://schemas.microsoft.com/office/drawing/2014/main" val="2761642559"/>
                    </a:ext>
                  </a:extLst>
                </a:gridCol>
                <a:gridCol w="411480">
                  <a:extLst>
                    <a:ext uri="{9D8B030D-6E8A-4147-A177-3AD203B41FA5}">
                      <a16:colId xmlns:a16="http://schemas.microsoft.com/office/drawing/2014/main" val="3881969706"/>
                    </a:ext>
                  </a:extLst>
                </a:gridCol>
                <a:gridCol w="411480">
                  <a:extLst>
                    <a:ext uri="{9D8B030D-6E8A-4147-A177-3AD203B41FA5}">
                      <a16:colId xmlns:a16="http://schemas.microsoft.com/office/drawing/2014/main" val="2201787199"/>
                    </a:ext>
                  </a:extLst>
                </a:gridCol>
                <a:gridCol w="411480">
                  <a:extLst>
                    <a:ext uri="{9D8B030D-6E8A-4147-A177-3AD203B41FA5}">
                      <a16:colId xmlns:a16="http://schemas.microsoft.com/office/drawing/2014/main" val="457788654"/>
                    </a:ext>
                  </a:extLst>
                </a:gridCol>
                <a:gridCol w="411480">
                  <a:extLst>
                    <a:ext uri="{9D8B030D-6E8A-4147-A177-3AD203B41FA5}">
                      <a16:colId xmlns:a16="http://schemas.microsoft.com/office/drawing/2014/main" val="2495500331"/>
                    </a:ext>
                  </a:extLst>
                </a:gridCol>
                <a:gridCol w="411480">
                  <a:extLst>
                    <a:ext uri="{9D8B030D-6E8A-4147-A177-3AD203B41FA5}">
                      <a16:colId xmlns:a16="http://schemas.microsoft.com/office/drawing/2014/main" val="3787627583"/>
                    </a:ext>
                  </a:extLst>
                </a:gridCol>
                <a:gridCol w="411480">
                  <a:extLst>
                    <a:ext uri="{9D8B030D-6E8A-4147-A177-3AD203B41FA5}">
                      <a16:colId xmlns:a16="http://schemas.microsoft.com/office/drawing/2014/main" val="639107214"/>
                    </a:ext>
                  </a:extLst>
                </a:gridCol>
                <a:gridCol w="411480">
                  <a:extLst>
                    <a:ext uri="{9D8B030D-6E8A-4147-A177-3AD203B41FA5}">
                      <a16:colId xmlns:a16="http://schemas.microsoft.com/office/drawing/2014/main" val="3933030374"/>
                    </a:ext>
                  </a:extLst>
                </a:gridCol>
                <a:gridCol w="411480">
                  <a:extLst>
                    <a:ext uri="{9D8B030D-6E8A-4147-A177-3AD203B41FA5}">
                      <a16:colId xmlns:a16="http://schemas.microsoft.com/office/drawing/2014/main" val="1611582293"/>
                    </a:ext>
                  </a:extLst>
                </a:gridCol>
                <a:gridCol w="411480">
                  <a:extLst>
                    <a:ext uri="{9D8B030D-6E8A-4147-A177-3AD203B41FA5}">
                      <a16:colId xmlns:a16="http://schemas.microsoft.com/office/drawing/2014/main" val="1415470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771325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16:30:21</a:t>
                      </a:r>
                      <a:r>
                        <a:rPr kumimoji="0" lang="fr-FR" sz="1000" b="0" i="0" u="none" strike="noStrike" kern="1200" cap="none" spc="0" normalizeH="0" baseline="0" noProof="0">
                          <a:ln>
                            <a:noFill/>
                          </a:ln>
                          <a:solidFill>
                            <a:prstClr val="black"/>
                          </a:solidFill>
                          <a:effectLst/>
                          <a:uLnTx/>
                          <a:uFillTx/>
                          <a:latin typeface="Calibri"/>
                          <a:ea typeface="+mn-ea"/>
                          <a:cs typeface="+mn-cs"/>
                        </a:rPr>
                        <a:t>
 « On a failli mettre le feu à mon immeuble » 🏢🔥
🔥 “Juré c’est vrai” le format avec lequel on présente VOS meilleures anecdotes. 
👉 T’as déjà vécu une dinguerie ? Viens nous régaler avec ton anecdote en DM 😍
📹 Avec la collaboration de @23bis_ pour l’animation
#jurecestvrai #couleur3 #anecdote #fete #anniversaire #feudartifice #panique #bruler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https://quintly-image-storage.s3.amazonaws.com/d0d054bfbb91ba3c9b98d1fe7a04cb45/9cd84b140fe6dde55e8ef8cb083fe8cf.jpg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0000193"/>
                  </a:ext>
                </a:extLst>
              </a:tr>
            </a:tbl>
          </a:graphicData>
        </a:graphic>
      </p:graphicFrame>
      <p:sp>
        <p:nvSpPr>
          <p:cNvPr id="4" name="Text Placeholder 3">
            <a:extLst>
              <a:ext uri="{FF2B5EF4-FFF2-40B4-BE49-F238E27FC236}">
                <a16:creationId xmlns:a16="http://schemas.microsoft.com/office/drawing/2014/main" id="{1AF45EBE-5704-4CEF-861A-1CAA5B22DD5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782489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927F-5879-4D7E-90F2-C3989C23363A}"/>
              </a:ext>
            </a:extLst>
          </p:cNvPr>
          <p:cNvSpPr>
            <a:spLocks noGrp="1"/>
          </p:cNvSpPr>
          <p:nvPr>
            <p:ph type="title"/>
          </p:nvPr>
        </p:nvSpPr>
        <p:spPr/>
        <p:txBody>
          <a:bodyPr/>
          <a:lstStyle/>
          <a:p>
            <a:r>
              <a:rPr lang="en-US"/>
              <a:t>Instagram Videos Table | couleur3 - 14 of 25</a:t>
            </a:r>
          </a:p>
        </p:txBody>
      </p:sp>
      <p:graphicFrame>
        <p:nvGraphicFramePr>
          <p:cNvPr id="5" name="Table Placeholder 4">
            <a:extLst>
              <a:ext uri="{FF2B5EF4-FFF2-40B4-BE49-F238E27FC236}">
                <a16:creationId xmlns:a16="http://schemas.microsoft.com/office/drawing/2014/main" id="{ED49A029-FECE-4D55-8C9F-49E69BF0E3BA}"/>
              </a:ext>
            </a:extLst>
          </p:cNvPr>
          <p:cNvGraphicFramePr>
            <a:graphicFrameLocks noGrp="1"/>
          </p:cNvGraphicFramePr>
          <p:nvPr>
            <p:ph type="tbl" sz="quarter" idx="13"/>
            <p:extLst>
              <p:ext uri="{D42A27DB-BD31-4B8C-83A1-F6EECF244321}">
                <p14:modId xmlns:p14="http://schemas.microsoft.com/office/powerpoint/2010/main" val="2805360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598072"/>
                    </a:ext>
                  </a:extLst>
                </a:gridCol>
                <a:gridCol w="987552">
                  <a:extLst>
                    <a:ext uri="{9D8B030D-6E8A-4147-A177-3AD203B41FA5}">
                      <a16:colId xmlns:a16="http://schemas.microsoft.com/office/drawing/2014/main" val="559778757"/>
                    </a:ext>
                  </a:extLst>
                </a:gridCol>
                <a:gridCol w="1234440">
                  <a:extLst>
                    <a:ext uri="{9D8B030D-6E8A-4147-A177-3AD203B41FA5}">
                      <a16:colId xmlns:a16="http://schemas.microsoft.com/office/drawing/2014/main" val="2530878929"/>
                    </a:ext>
                  </a:extLst>
                </a:gridCol>
                <a:gridCol w="411480">
                  <a:extLst>
                    <a:ext uri="{9D8B030D-6E8A-4147-A177-3AD203B41FA5}">
                      <a16:colId xmlns:a16="http://schemas.microsoft.com/office/drawing/2014/main" val="3581400748"/>
                    </a:ext>
                  </a:extLst>
                </a:gridCol>
                <a:gridCol w="411480">
                  <a:extLst>
                    <a:ext uri="{9D8B030D-6E8A-4147-A177-3AD203B41FA5}">
                      <a16:colId xmlns:a16="http://schemas.microsoft.com/office/drawing/2014/main" val="2405116088"/>
                    </a:ext>
                  </a:extLst>
                </a:gridCol>
                <a:gridCol w="411480">
                  <a:extLst>
                    <a:ext uri="{9D8B030D-6E8A-4147-A177-3AD203B41FA5}">
                      <a16:colId xmlns:a16="http://schemas.microsoft.com/office/drawing/2014/main" val="91673690"/>
                    </a:ext>
                  </a:extLst>
                </a:gridCol>
                <a:gridCol w="411480">
                  <a:extLst>
                    <a:ext uri="{9D8B030D-6E8A-4147-A177-3AD203B41FA5}">
                      <a16:colId xmlns:a16="http://schemas.microsoft.com/office/drawing/2014/main" val="503143316"/>
                    </a:ext>
                  </a:extLst>
                </a:gridCol>
                <a:gridCol w="411480">
                  <a:extLst>
                    <a:ext uri="{9D8B030D-6E8A-4147-A177-3AD203B41FA5}">
                      <a16:colId xmlns:a16="http://schemas.microsoft.com/office/drawing/2014/main" val="919039310"/>
                    </a:ext>
                  </a:extLst>
                </a:gridCol>
                <a:gridCol w="411480">
                  <a:extLst>
                    <a:ext uri="{9D8B030D-6E8A-4147-A177-3AD203B41FA5}">
                      <a16:colId xmlns:a16="http://schemas.microsoft.com/office/drawing/2014/main" val="2189307312"/>
                    </a:ext>
                  </a:extLst>
                </a:gridCol>
                <a:gridCol w="411480">
                  <a:extLst>
                    <a:ext uri="{9D8B030D-6E8A-4147-A177-3AD203B41FA5}">
                      <a16:colId xmlns:a16="http://schemas.microsoft.com/office/drawing/2014/main" val="4135341843"/>
                    </a:ext>
                  </a:extLst>
                </a:gridCol>
                <a:gridCol w="411480">
                  <a:extLst>
                    <a:ext uri="{9D8B030D-6E8A-4147-A177-3AD203B41FA5}">
                      <a16:colId xmlns:a16="http://schemas.microsoft.com/office/drawing/2014/main" val="1410859958"/>
                    </a:ext>
                  </a:extLst>
                </a:gridCol>
                <a:gridCol w="411480">
                  <a:extLst>
                    <a:ext uri="{9D8B030D-6E8A-4147-A177-3AD203B41FA5}">
                      <a16:colId xmlns:a16="http://schemas.microsoft.com/office/drawing/2014/main" val="420579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72231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couleur3 - 2023-11-20 15:39:46</a:t>
                      </a:r>
                      <a:r>
                        <a:rPr kumimoji="0" lang="fr-FR" sz="1000" b="0" i="0" u="none" strike="noStrike" kern="1200" cap="none" spc="0" normalizeH="0" baseline="0" noProof="0">
                          <a:ln>
                            <a:noFill/>
                          </a:ln>
                          <a:solidFill>
                            <a:prstClr val="black"/>
                          </a:solidFill>
                          <a:effectLst/>
                          <a:uLnTx/>
                          <a:uFillTx/>
                          <a:latin typeface="Calibri"/>
                          <a:ea typeface="+mn-ea"/>
                          <a:cs typeface="+mn-cs"/>
                        </a:rPr>
                        <a:t>
 Qui n’avait pas CE savon à l’école 🧼
Commente avec 😏 si tu pensais à la même chose.
📹 Extrait du passage de la nouvelle édition du Couleur 3 Comedy Club !
En collaboration avec le @theatre_boulimie 🎭
#couleur3 #couleur3comedyclub #c3cc #albertchinet #savonecoleprimaire #savon #espritmalplacé #ecoleprimaire #enfance #phalocentrism #phalocentré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https://quintly-image-storage.s3.amazonaws.com/d0d054bfbb91ba3c9b98d1fe7a04cb45/000929ec7b0ace205155fe8f0f4a64d6.jpg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15134854"/>
                  </a:ext>
                </a:extLst>
              </a:tr>
            </a:tbl>
          </a:graphicData>
        </a:graphic>
      </p:graphicFrame>
      <p:sp>
        <p:nvSpPr>
          <p:cNvPr id="4" name="Text Placeholder 3">
            <a:extLst>
              <a:ext uri="{FF2B5EF4-FFF2-40B4-BE49-F238E27FC236}">
                <a16:creationId xmlns:a16="http://schemas.microsoft.com/office/drawing/2014/main" id="{D9DCC188-94EF-43F4-91B3-6526C47F79A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614954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B7C9E-BA8A-4645-A2E7-B831A84246D7}"/>
              </a:ext>
            </a:extLst>
          </p:cNvPr>
          <p:cNvSpPr>
            <a:spLocks noGrp="1"/>
          </p:cNvSpPr>
          <p:nvPr>
            <p:ph type="title"/>
          </p:nvPr>
        </p:nvSpPr>
        <p:spPr/>
        <p:txBody>
          <a:bodyPr/>
          <a:lstStyle/>
          <a:p>
            <a:r>
              <a:rPr lang="en-US"/>
              <a:t>Instagram Videos Table | couleur3 - 15 of 25</a:t>
            </a:r>
          </a:p>
        </p:txBody>
      </p:sp>
      <p:graphicFrame>
        <p:nvGraphicFramePr>
          <p:cNvPr id="5" name="Table Placeholder 4">
            <a:extLst>
              <a:ext uri="{FF2B5EF4-FFF2-40B4-BE49-F238E27FC236}">
                <a16:creationId xmlns:a16="http://schemas.microsoft.com/office/drawing/2014/main" id="{C3A64052-77AC-4E0B-AF68-5F02DD7B0B94}"/>
              </a:ext>
            </a:extLst>
          </p:cNvPr>
          <p:cNvGraphicFramePr>
            <a:graphicFrameLocks noGrp="1"/>
          </p:cNvGraphicFramePr>
          <p:nvPr>
            <p:ph type="tbl" sz="quarter" idx="13"/>
            <p:extLst>
              <p:ext uri="{D42A27DB-BD31-4B8C-83A1-F6EECF244321}">
                <p14:modId xmlns:p14="http://schemas.microsoft.com/office/powerpoint/2010/main" val="392691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7364984"/>
                    </a:ext>
                  </a:extLst>
                </a:gridCol>
                <a:gridCol w="987552">
                  <a:extLst>
                    <a:ext uri="{9D8B030D-6E8A-4147-A177-3AD203B41FA5}">
                      <a16:colId xmlns:a16="http://schemas.microsoft.com/office/drawing/2014/main" val="784668437"/>
                    </a:ext>
                  </a:extLst>
                </a:gridCol>
                <a:gridCol w="1234440">
                  <a:extLst>
                    <a:ext uri="{9D8B030D-6E8A-4147-A177-3AD203B41FA5}">
                      <a16:colId xmlns:a16="http://schemas.microsoft.com/office/drawing/2014/main" val="1608014094"/>
                    </a:ext>
                  </a:extLst>
                </a:gridCol>
                <a:gridCol w="411480">
                  <a:extLst>
                    <a:ext uri="{9D8B030D-6E8A-4147-A177-3AD203B41FA5}">
                      <a16:colId xmlns:a16="http://schemas.microsoft.com/office/drawing/2014/main" val="237294160"/>
                    </a:ext>
                  </a:extLst>
                </a:gridCol>
                <a:gridCol w="411480">
                  <a:extLst>
                    <a:ext uri="{9D8B030D-6E8A-4147-A177-3AD203B41FA5}">
                      <a16:colId xmlns:a16="http://schemas.microsoft.com/office/drawing/2014/main" val="4261933459"/>
                    </a:ext>
                  </a:extLst>
                </a:gridCol>
                <a:gridCol w="411480">
                  <a:extLst>
                    <a:ext uri="{9D8B030D-6E8A-4147-A177-3AD203B41FA5}">
                      <a16:colId xmlns:a16="http://schemas.microsoft.com/office/drawing/2014/main" val="1326296254"/>
                    </a:ext>
                  </a:extLst>
                </a:gridCol>
                <a:gridCol w="411480">
                  <a:extLst>
                    <a:ext uri="{9D8B030D-6E8A-4147-A177-3AD203B41FA5}">
                      <a16:colId xmlns:a16="http://schemas.microsoft.com/office/drawing/2014/main" val="392853265"/>
                    </a:ext>
                  </a:extLst>
                </a:gridCol>
                <a:gridCol w="411480">
                  <a:extLst>
                    <a:ext uri="{9D8B030D-6E8A-4147-A177-3AD203B41FA5}">
                      <a16:colId xmlns:a16="http://schemas.microsoft.com/office/drawing/2014/main" val="2194585533"/>
                    </a:ext>
                  </a:extLst>
                </a:gridCol>
                <a:gridCol w="411480">
                  <a:extLst>
                    <a:ext uri="{9D8B030D-6E8A-4147-A177-3AD203B41FA5}">
                      <a16:colId xmlns:a16="http://schemas.microsoft.com/office/drawing/2014/main" val="1105530725"/>
                    </a:ext>
                  </a:extLst>
                </a:gridCol>
                <a:gridCol w="411480">
                  <a:extLst>
                    <a:ext uri="{9D8B030D-6E8A-4147-A177-3AD203B41FA5}">
                      <a16:colId xmlns:a16="http://schemas.microsoft.com/office/drawing/2014/main" val="2142471228"/>
                    </a:ext>
                  </a:extLst>
                </a:gridCol>
                <a:gridCol w="411480">
                  <a:extLst>
                    <a:ext uri="{9D8B030D-6E8A-4147-A177-3AD203B41FA5}">
                      <a16:colId xmlns:a16="http://schemas.microsoft.com/office/drawing/2014/main" val="323634480"/>
                    </a:ext>
                  </a:extLst>
                </a:gridCol>
                <a:gridCol w="411480">
                  <a:extLst>
                    <a:ext uri="{9D8B030D-6E8A-4147-A177-3AD203B41FA5}">
                      <a16:colId xmlns:a16="http://schemas.microsoft.com/office/drawing/2014/main" val="1856695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848180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couleur3 - 2023-11-18 10:00:00</a:t>
                      </a:r>
                      <a:r>
                        <a:rPr kumimoji="0" lang="fr-FR" sz="1000" b="0" i="0" u="none" strike="noStrike" kern="1200" cap="none" spc="0" normalizeH="0" baseline="0" noProof="0">
                          <a:ln>
                            <a:noFill/>
                          </a:ln>
                          <a:solidFill>
                            <a:prstClr val="black"/>
                          </a:solidFill>
                          <a:effectLst/>
                          <a:uLnTx/>
                          <a:uFillTx/>
                          <a:latin typeface="Calibri"/>
                          <a:ea typeface="+mn-ea"/>
                          <a:cs typeface="+mn-cs"/>
                        </a:rPr>
                        <a:t>
 Quand tu crois être solo pour poser ta pêche 💩
#lafermec3 #couleur3 #poserunepeche #poserunepêche #toilette #tranquille #caca #humour #sketch #madebycouleur3 #humoursuisse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https://quintly-image-storage.s3.amazonaws.com/d0d054bfbb91ba3c9b98d1fe7a04cb45/04f78a833ec84378353f4132f93ca28f.jpg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31164029"/>
                  </a:ext>
                </a:extLst>
              </a:tr>
            </a:tbl>
          </a:graphicData>
        </a:graphic>
      </p:graphicFrame>
      <p:sp>
        <p:nvSpPr>
          <p:cNvPr id="4" name="Text Placeholder 3">
            <a:extLst>
              <a:ext uri="{FF2B5EF4-FFF2-40B4-BE49-F238E27FC236}">
                <a16:creationId xmlns:a16="http://schemas.microsoft.com/office/drawing/2014/main" id="{3370B25C-21A6-44F3-9FFF-35D83C3759D4}"/>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794490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3A65A-3BBD-4E55-AC7A-3C3A093AB356}"/>
              </a:ext>
            </a:extLst>
          </p:cNvPr>
          <p:cNvSpPr>
            <a:spLocks noGrp="1"/>
          </p:cNvSpPr>
          <p:nvPr>
            <p:ph type="title"/>
          </p:nvPr>
        </p:nvSpPr>
        <p:spPr/>
        <p:txBody>
          <a:bodyPr/>
          <a:lstStyle/>
          <a:p>
            <a:r>
              <a:rPr lang="en-US"/>
              <a:t>Instagram Videos Table | couleur3 - 16 of 25</a:t>
            </a:r>
          </a:p>
        </p:txBody>
      </p:sp>
      <p:graphicFrame>
        <p:nvGraphicFramePr>
          <p:cNvPr id="5" name="Table Placeholder 4">
            <a:extLst>
              <a:ext uri="{FF2B5EF4-FFF2-40B4-BE49-F238E27FC236}">
                <a16:creationId xmlns:a16="http://schemas.microsoft.com/office/drawing/2014/main" id="{F15207FC-4B7A-4D14-9AA4-182CF76A600F}"/>
              </a:ext>
            </a:extLst>
          </p:cNvPr>
          <p:cNvGraphicFramePr>
            <a:graphicFrameLocks noGrp="1"/>
          </p:cNvGraphicFramePr>
          <p:nvPr>
            <p:ph type="tbl" sz="quarter" idx="13"/>
            <p:extLst>
              <p:ext uri="{D42A27DB-BD31-4B8C-83A1-F6EECF244321}">
                <p14:modId xmlns:p14="http://schemas.microsoft.com/office/powerpoint/2010/main" val="972135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72704690"/>
                    </a:ext>
                  </a:extLst>
                </a:gridCol>
                <a:gridCol w="987552">
                  <a:extLst>
                    <a:ext uri="{9D8B030D-6E8A-4147-A177-3AD203B41FA5}">
                      <a16:colId xmlns:a16="http://schemas.microsoft.com/office/drawing/2014/main" val="267498498"/>
                    </a:ext>
                  </a:extLst>
                </a:gridCol>
                <a:gridCol w="1234440">
                  <a:extLst>
                    <a:ext uri="{9D8B030D-6E8A-4147-A177-3AD203B41FA5}">
                      <a16:colId xmlns:a16="http://schemas.microsoft.com/office/drawing/2014/main" val="1491497804"/>
                    </a:ext>
                  </a:extLst>
                </a:gridCol>
                <a:gridCol w="411480">
                  <a:extLst>
                    <a:ext uri="{9D8B030D-6E8A-4147-A177-3AD203B41FA5}">
                      <a16:colId xmlns:a16="http://schemas.microsoft.com/office/drawing/2014/main" val="434388305"/>
                    </a:ext>
                  </a:extLst>
                </a:gridCol>
                <a:gridCol w="411480">
                  <a:extLst>
                    <a:ext uri="{9D8B030D-6E8A-4147-A177-3AD203B41FA5}">
                      <a16:colId xmlns:a16="http://schemas.microsoft.com/office/drawing/2014/main" val="3171639260"/>
                    </a:ext>
                  </a:extLst>
                </a:gridCol>
                <a:gridCol w="411480">
                  <a:extLst>
                    <a:ext uri="{9D8B030D-6E8A-4147-A177-3AD203B41FA5}">
                      <a16:colId xmlns:a16="http://schemas.microsoft.com/office/drawing/2014/main" val="3843865172"/>
                    </a:ext>
                  </a:extLst>
                </a:gridCol>
                <a:gridCol w="411480">
                  <a:extLst>
                    <a:ext uri="{9D8B030D-6E8A-4147-A177-3AD203B41FA5}">
                      <a16:colId xmlns:a16="http://schemas.microsoft.com/office/drawing/2014/main" val="1987369199"/>
                    </a:ext>
                  </a:extLst>
                </a:gridCol>
                <a:gridCol w="411480">
                  <a:extLst>
                    <a:ext uri="{9D8B030D-6E8A-4147-A177-3AD203B41FA5}">
                      <a16:colId xmlns:a16="http://schemas.microsoft.com/office/drawing/2014/main" val="1340095641"/>
                    </a:ext>
                  </a:extLst>
                </a:gridCol>
                <a:gridCol w="411480">
                  <a:extLst>
                    <a:ext uri="{9D8B030D-6E8A-4147-A177-3AD203B41FA5}">
                      <a16:colId xmlns:a16="http://schemas.microsoft.com/office/drawing/2014/main" val="2131195657"/>
                    </a:ext>
                  </a:extLst>
                </a:gridCol>
                <a:gridCol w="411480">
                  <a:extLst>
                    <a:ext uri="{9D8B030D-6E8A-4147-A177-3AD203B41FA5}">
                      <a16:colId xmlns:a16="http://schemas.microsoft.com/office/drawing/2014/main" val="4130092384"/>
                    </a:ext>
                  </a:extLst>
                </a:gridCol>
                <a:gridCol w="411480">
                  <a:extLst>
                    <a:ext uri="{9D8B030D-6E8A-4147-A177-3AD203B41FA5}">
                      <a16:colId xmlns:a16="http://schemas.microsoft.com/office/drawing/2014/main" val="374823419"/>
                    </a:ext>
                  </a:extLst>
                </a:gridCol>
                <a:gridCol w="411480">
                  <a:extLst>
                    <a:ext uri="{9D8B030D-6E8A-4147-A177-3AD203B41FA5}">
                      <a16:colId xmlns:a16="http://schemas.microsoft.com/office/drawing/2014/main" val="4012856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490462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couleur3 - 2023-11-17 09:57:38</a:t>
                      </a:r>
                      <a:r>
                        <a:rPr kumimoji="0" lang="fr-FR" sz="1000" b="0" i="0" u="none" strike="noStrike" kern="1200" cap="none" spc="0" normalizeH="0" baseline="0" noProof="0">
                          <a:ln>
                            <a:noFill/>
                          </a:ln>
                          <a:solidFill>
                            <a:prstClr val="black"/>
                          </a:solidFill>
                          <a:effectLst/>
                          <a:uLnTx/>
                          <a:uFillTx/>
                          <a:latin typeface="Calibri"/>
                          <a:ea typeface="+mn-ea"/>
                          <a:cs typeface="+mn-cs"/>
                        </a:rPr>
                        <a:t>
 Quoi ? Du thé en bulle ?! 🫧☕️
Aujourd’hui, c’est direction Taïwan pour faire son propre Bubble Tea 🫧❤️
🍡 Pour les perles de tapioca 🍡
- 90 g de fécule de tapioca
- 60 g d’eau
- 45 g de sucre brun
- Mélasse
🫖 Pour le thé 🫖
- 1 sachet de thé noir
- Lait
- Sucre
- Eau
🧋 Recette 🧋
1. Dans une casserole, versez 60 g d’eau et ajoutez 45 g de sucre brun. Remuez bien et chauffez doucement.
2. Une fois le mélange chaud, retirez la casserole du feu. Ajoutez 90 g de fécule de tapioca en remuant continuellement jusqu’à épaississement, obtenant une consistance semblable à du sucre brun.
3. Retirez à nouveau du feu, ajoutez le reste de tapioca, et commencez à former une pâte. Transvasez la pâte sur un plan de travail et pétrissez-la soigneusement.
4. Découpez la pâte en petits morceaux, puis roulez ces morceaux à la main pour former des perles de tapioca.
5. Faites bouillir de l’eau, versez-y les perles de tapioca, remuez, et laissez cuire à couvert pendant 20 minutes.
6. Pendant la cuisson, profitez du temps pour vous occuper d’autres choses, comme une petite coupe de cheveux ou préparer un thé.
7. Après les 20 minutes de cuisson, égouttez les perles de tapioca et ajoutez de la mélasse. Placez-les au fond d’un verre.
8. Préparez le thé noir en infusant un sachet de thé dans de l’eau chaude. Ajoutez du sucre selon votre préférence.
9. Versez le thé sur les perles de tapioca dans le verre.
10. Ajoutez du lait selon votre goût.
11. Pour un rafraîchissement optimal, ajoutez des glaçons.
12. Dégustez votre Bubble Tea fait maison et profitez du ce temps frisquet pour le boire chaud au coin du feu ! (Si vous avez une cheminée)
PS : Il est possible de mettre du jus, du sirop ou du café à la place du thé si vous n’aimez pas ça ! Faites au gré de vos envies !
Bon appétit 😋🧋
#bonnefrankette #couleur3 #faitmaison #recettefacile #cuisinemaison #cuisinefacile #humour #cuisine #bubbletea #bubbleteafacile #recettebubbletea #taiwan #bubbletealover #bubbleteaaddict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https://quintly-image-storage.s3.amazonaws.com/d0d054bfbb91ba3c9b98d1fe7a04cb45/5f926536708ff3b22fbc60a77f54d3f4.jpg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16186771"/>
                  </a:ext>
                </a:extLst>
              </a:tr>
            </a:tbl>
          </a:graphicData>
        </a:graphic>
      </p:graphicFrame>
      <p:sp>
        <p:nvSpPr>
          <p:cNvPr id="4" name="Text Placeholder 3">
            <a:extLst>
              <a:ext uri="{FF2B5EF4-FFF2-40B4-BE49-F238E27FC236}">
                <a16:creationId xmlns:a16="http://schemas.microsoft.com/office/drawing/2014/main" id="{4DC98C5D-8FB5-4C06-92A5-79B2B478B56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892054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F506-D76F-4385-9E62-13A7942E18F5}"/>
              </a:ext>
            </a:extLst>
          </p:cNvPr>
          <p:cNvSpPr>
            <a:spLocks noGrp="1"/>
          </p:cNvSpPr>
          <p:nvPr>
            <p:ph type="title"/>
          </p:nvPr>
        </p:nvSpPr>
        <p:spPr/>
        <p:txBody>
          <a:bodyPr/>
          <a:lstStyle/>
          <a:p>
            <a:r>
              <a:rPr lang="en-US"/>
              <a:t>Instagram Videos Table | couleur3 - 17 of 25</a:t>
            </a:r>
          </a:p>
        </p:txBody>
      </p:sp>
      <p:graphicFrame>
        <p:nvGraphicFramePr>
          <p:cNvPr id="5" name="Table Placeholder 4">
            <a:extLst>
              <a:ext uri="{FF2B5EF4-FFF2-40B4-BE49-F238E27FC236}">
                <a16:creationId xmlns:a16="http://schemas.microsoft.com/office/drawing/2014/main" id="{562F05F6-099C-45C2-929E-67AD97038EBA}"/>
              </a:ext>
            </a:extLst>
          </p:cNvPr>
          <p:cNvGraphicFramePr>
            <a:graphicFrameLocks noGrp="1"/>
          </p:cNvGraphicFramePr>
          <p:nvPr>
            <p:ph type="tbl" sz="quarter" idx="13"/>
            <p:extLst>
              <p:ext uri="{D42A27DB-BD31-4B8C-83A1-F6EECF244321}">
                <p14:modId xmlns:p14="http://schemas.microsoft.com/office/powerpoint/2010/main" val="884393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62939279"/>
                    </a:ext>
                  </a:extLst>
                </a:gridCol>
                <a:gridCol w="987552">
                  <a:extLst>
                    <a:ext uri="{9D8B030D-6E8A-4147-A177-3AD203B41FA5}">
                      <a16:colId xmlns:a16="http://schemas.microsoft.com/office/drawing/2014/main" val="1773777520"/>
                    </a:ext>
                  </a:extLst>
                </a:gridCol>
                <a:gridCol w="1234440">
                  <a:extLst>
                    <a:ext uri="{9D8B030D-6E8A-4147-A177-3AD203B41FA5}">
                      <a16:colId xmlns:a16="http://schemas.microsoft.com/office/drawing/2014/main" val="54241763"/>
                    </a:ext>
                  </a:extLst>
                </a:gridCol>
                <a:gridCol w="411480">
                  <a:extLst>
                    <a:ext uri="{9D8B030D-6E8A-4147-A177-3AD203B41FA5}">
                      <a16:colId xmlns:a16="http://schemas.microsoft.com/office/drawing/2014/main" val="3697811189"/>
                    </a:ext>
                  </a:extLst>
                </a:gridCol>
                <a:gridCol w="411480">
                  <a:extLst>
                    <a:ext uri="{9D8B030D-6E8A-4147-A177-3AD203B41FA5}">
                      <a16:colId xmlns:a16="http://schemas.microsoft.com/office/drawing/2014/main" val="736358416"/>
                    </a:ext>
                  </a:extLst>
                </a:gridCol>
                <a:gridCol w="411480">
                  <a:extLst>
                    <a:ext uri="{9D8B030D-6E8A-4147-A177-3AD203B41FA5}">
                      <a16:colId xmlns:a16="http://schemas.microsoft.com/office/drawing/2014/main" val="3768969927"/>
                    </a:ext>
                  </a:extLst>
                </a:gridCol>
                <a:gridCol w="411480">
                  <a:extLst>
                    <a:ext uri="{9D8B030D-6E8A-4147-A177-3AD203B41FA5}">
                      <a16:colId xmlns:a16="http://schemas.microsoft.com/office/drawing/2014/main" val="1308058618"/>
                    </a:ext>
                  </a:extLst>
                </a:gridCol>
                <a:gridCol w="411480">
                  <a:extLst>
                    <a:ext uri="{9D8B030D-6E8A-4147-A177-3AD203B41FA5}">
                      <a16:colId xmlns:a16="http://schemas.microsoft.com/office/drawing/2014/main" val="367858776"/>
                    </a:ext>
                  </a:extLst>
                </a:gridCol>
                <a:gridCol w="411480">
                  <a:extLst>
                    <a:ext uri="{9D8B030D-6E8A-4147-A177-3AD203B41FA5}">
                      <a16:colId xmlns:a16="http://schemas.microsoft.com/office/drawing/2014/main" val="387073407"/>
                    </a:ext>
                  </a:extLst>
                </a:gridCol>
                <a:gridCol w="411480">
                  <a:extLst>
                    <a:ext uri="{9D8B030D-6E8A-4147-A177-3AD203B41FA5}">
                      <a16:colId xmlns:a16="http://schemas.microsoft.com/office/drawing/2014/main" val="156768733"/>
                    </a:ext>
                  </a:extLst>
                </a:gridCol>
                <a:gridCol w="411480">
                  <a:extLst>
                    <a:ext uri="{9D8B030D-6E8A-4147-A177-3AD203B41FA5}">
                      <a16:colId xmlns:a16="http://schemas.microsoft.com/office/drawing/2014/main" val="804184118"/>
                    </a:ext>
                  </a:extLst>
                </a:gridCol>
                <a:gridCol w="411480">
                  <a:extLst>
                    <a:ext uri="{9D8B030D-6E8A-4147-A177-3AD203B41FA5}">
                      <a16:colId xmlns:a16="http://schemas.microsoft.com/office/drawing/2014/main" val="175802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97734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couleur3 - 2023-11-16 17:33:09</a:t>
                      </a:r>
                      <a:r>
                        <a:rPr kumimoji="0" lang="fr-FR" sz="1000" b="0" i="0" u="none" strike="noStrike" kern="1200" cap="none" spc="0" normalizeH="0" baseline="0" noProof="0">
                          <a:ln>
                            <a:noFill/>
                          </a:ln>
                          <a:solidFill>
                            <a:prstClr val="black"/>
                          </a:solidFill>
                          <a:effectLst/>
                          <a:uLnTx/>
                          <a:uFillTx/>
                          <a:latin typeface="Calibri"/>
                          <a:ea typeface="+mn-ea"/>
                          <a:cs typeface="+mn-cs"/>
                        </a:rPr>
                        <a:t>
 Quand tu viens de signer le plus gros contrat de toute vie ✨
#lesinfiltres #couleur3 #tchintchin #humour #sketch #toast #trinquer #trinqueralavie #sketchhumour #champagne #contrat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https://quintly-image-storage.s3.amazonaws.com/d0d054bfbb91ba3c9b98d1fe7a04cb45/66ea6e562c993f53c69ec995ba52f68c.jpg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1221597"/>
                  </a:ext>
                </a:extLst>
              </a:tr>
            </a:tbl>
          </a:graphicData>
        </a:graphic>
      </p:graphicFrame>
      <p:sp>
        <p:nvSpPr>
          <p:cNvPr id="4" name="Text Placeholder 3">
            <a:extLst>
              <a:ext uri="{FF2B5EF4-FFF2-40B4-BE49-F238E27FC236}">
                <a16:creationId xmlns:a16="http://schemas.microsoft.com/office/drawing/2014/main" id="{CC26742A-FCBC-4E66-8A38-A1B80BFF737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947480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FF6EE-0F5C-45C2-9053-E75531DA2860}"/>
              </a:ext>
            </a:extLst>
          </p:cNvPr>
          <p:cNvSpPr>
            <a:spLocks noGrp="1"/>
          </p:cNvSpPr>
          <p:nvPr>
            <p:ph type="title"/>
          </p:nvPr>
        </p:nvSpPr>
        <p:spPr/>
        <p:txBody>
          <a:bodyPr/>
          <a:lstStyle/>
          <a:p>
            <a:r>
              <a:rPr lang="en-US"/>
              <a:t>Instagram Videos Table | couleur3 - 18 of 25</a:t>
            </a:r>
          </a:p>
        </p:txBody>
      </p:sp>
      <p:graphicFrame>
        <p:nvGraphicFramePr>
          <p:cNvPr id="5" name="Table Placeholder 4">
            <a:extLst>
              <a:ext uri="{FF2B5EF4-FFF2-40B4-BE49-F238E27FC236}">
                <a16:creationId xmlns:a16="http://schemas.microsoft.com/office/drawing/2014/main" id="{EC01EF7A-D9C8-46EB-9C57-A65FBAD26A34}"/>
              </a:ext>
            </a:extLst>
          </p:cNvPr>
          <p:cNvGraphicFramePr>
            <a:graphicFrameLocks noGrp="1"/>
          </p:cNvGraphicFramePr>
          <p:nvPr>
            <p:ph type="tbl" sz="quarter" idx="13"/>
            <p:extLst>
              <p:ext uri="{D42A27DB-BD31-4B8C-83A1-F6EECF244321}">
                <p14:modId xmlns:p14="http://schemas.microsoft.com/office/powerpoint/2010/main" val="259277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03734783"/>
                    </a:ext>
                  </a:extLst>
                </a:gridCol>
                <a:gridCol w="987552">
                  <a:extLst>
                    <a:ext uri="{9D8B030D-6E8A-4147-A177-3AD203B41FA5}">
                      <a16:colId xmlns:a16="http://schemas.microsoft.com/office/drawing/2014/main" val="4293912718"/>
                    </a:ext>
                  </a:extLst>
                </a:gridCol>
                <a:gridCol w="1234440">
                  <a:extLst>
                    <a:ext uri="{9D8B030D-6E8A-4147-A177-3AD203B41FA5}">
                      <a16:colId xmlns:a16="http://schemas.microsoft.com/office/drawing/2014/main" val="3069659027"/>
                    </a:ext>
                  </a:extLst>
                </a:gridCol>
                <a:gridCol w="411480">
                  <a:extLst>
                    <a:ext uri="{9D8B030D-6E8A-4147-A177-3AD203B41FA5}">
                      <a16:colId xmlns:a16="http://schemas.microsoft.com/office/drawing/2014/main" val="2803737961"/>
                    </a:ext>
                  </a:extLst>
                </a:gridCol>
                <a:gridCol w="411480">
                  <a:extLst>
                    <a:ext uri="{9D8B030D-6E8A-4147-A177-3AD203B41FA5}">
                      <a16:colId xmlns:a16="http://schemas.microsoft.com/office/drawing/2014/main" val="29885652"/>
                    </a:ext>
                  </a:extLst>
                </a:gridCol>
                <a:gridCol w="411480">
                  <a:extLst>
                    <a:ext uri="{9D8B030D-6E8A-4147-A177-3AD203B41FA5}">
                      <a16:colId xmlns:a16="http://schemas.microsoft.com/office/drawing/2014/main" val="3147973827"/>
                    </a:ext>
                  </a:extLst>
                </a:gridCol>
                <a:gridCol w="411480">
                  <a:extLst>
                    <a:ext uri="{9D8B030D-6E8A-4147-A177-3AD203B41FA5}">
                      <a16:colId xmlns:a16="http://schemas.microsoft.com/office/drawing/2014/main" val="2995571227"/>
                    </a:ext>
                  </a:extLst>
                </a:gridCol>
                <a:gridCol w="411480">
                  <a:extLst>
                    <a:ext uri="{9D8B030D-6E8A-4147-A177-3AD203B41FA5}">
                      <a16:colId xmlns:a16="http://schemas.microsoft.com/office/drawing/2014/main" val="3286141351"/>
                    </a:ext>
                  </a:extLst>
                </a:gridCol>
                <a:gridCol w="411480">
                  <a:extLst>
                    <a:ext uri="{9D8B030D-6E8A-4147-A177-3AD203B41FA5}">
                      <a16:colId xmlns:a16="http://schemas.microsoft.com/office/drawing/2014/main" val="1155436499"/>
                    </a:ext>
                  </a:extLst>
                </a:gridCol>
                <a:gridCol w="411480">
                  <a:extLst>
                    <a:ext uri="{9D8B030D-6E8A-4147-A177-3AD203B41FA5}">
                      <a16:colId xmlns:a16="http://schemas.microsoft.com/office/drawing/2014/main" val="983798851"/>
                    </a:ext>
                  </a:extLst>
                </a:gridCol>
                <a:gridCol w="411480">
                  <a:extLst>
                    <a:ext uri="{9D8B030D-6E8A-4147-A177-3AD203B41FA5}">
                      <a16:colId xmlns:a16="http://schemas.microsoft.com/office/drawing/2014/main" val="69915193"/>
                    </a:ext>
                  </a:extLst>
                </a:gridCol>
                <a:gridCol w="411480">
                  <a:extLst>
                    <a:ext uri="{9D8B030D-6E8A-4147-A177-3AD203B41FA5}">
                      <a16:colId xmlns:a16="http://schemas.microsoft.com/office/drawing/2014/main" val="3448781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48120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couleur3 - 2023-11-15 15:18:02</a:t>
                      </a:r>
                      <a:r>
                        <a:rPr kumimoji="0" lang="en-US" sz="1000" b="0" i="0" u="none" strike="noStrike" kern="1200" cap="none" spc="0" normalizeH="0" baseline="0" noProof="0">
                          <a:ln>
                            <a:noFill/>
                          </a:ln>
                          <a:solidFill>
                            <a:prstClr val="black"/>
                          </a:solidFill>
                          <a:effectLst/>
                          <a:uLnTx/>
                          <a:uFillTx/>
                          <a:latin typeface="Calibri"/>
                          <a:ea typeface="+mn-ea"/>
                          <a:cs typeface="+mn-cs"/>
                        </a:rPr>
                        <a:t>
 Quand tu n’arrives pas à te mettre d’accord pour faire un check 👊🥷
#LaFermeC3 #Couleur3 #handcheck #handchecks #fail #fails #madebycouleur3 #sketch #humour #humoursuisse #imagine #malaise #naruto #1000ansdesouffrance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https://quintly-image-storage.s3.amazonaws.com/d0d054bfbb91ba3c9b98d1fe7a04cb45/a18d273e2863fc7b1343be8f56a32a90.jpg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75744031"/>
                  </a:ext>
                </a:extLst>
              </a:tr>
            </a:tbl>
          </a:graphicData>
        </a:graphic>
      </p:graphicFrame>
      <p:sp>
        <p:nvSpPr>
          <p:cNvPr id="4" name="Text Placeholder 3">
            <a:extLst>
              <a:ext uri="{FF2B5EF4-FFF2-40B4-BE49-F238E27FC236}">
                <a16:creationId xmlns:a16="http://schemas.microsoft.com/office/drawing/2014/main" id="{9492C02A-AC63-4736-8DDF-42688F2BFD62}"/>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368468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7640-A07E-4A37-8598-CD455C1E1479}"/>
              </a:ext>
            </a:extLst>
          </p:cNvPr>
          <p:cNvSpPr>
            <a:spLocks noGrp="1"/>
          </p:cNvSpPr>
          <p:nvPr>
            <p:ph type="title"/>
          </p:nvPr>
        </p:nvSpPr>
        <p:spPr/>
        <p:txBody>
          <a:bodyPr/>
          <a:lstStyle/>
          <a:p>
            <a:r>
              <a:rPr lang="en-US"/>
              <a:t>Instagram Videos Table | couleur3 - 19 of 25</a:t>
            </a:r>
          </a:p>
        </p:txBody>
      </p:sp>
      <p:graphicFrame>
        <p:nvGraphicFramePr>
          <p:cNvPr id="5" name="Table Placeholder 4">
            <a:extLst>
              <a:ext uri="{FF2B5EF4-FFF2-40B4-BE49-F238E27FC236}">
                <a16:creationId xmlns:a16="http://schemas.microsoft.com/office/drawing/2014/main" id="{32CB870D-250C-4066-ACED-3D2BC8A05649}"/>
              </a:ext>
            </a:extLst>
          </p:cNvPr>
          <p:cNvGraphicFramePr>
            <a:graphicFrameLocks noGrp="1"/>
          </p:cNvGraphicFramePr>
          <p:nvPr>
            <p:ph type="tbl" sz="quarter" idx="13"/>
            <p:extLst>
              <p:ext uri="{D42A27DB-BD31-4B8C-83A1-F6EECF244321}">
                <p14:modId xmlns:p14="http://schemas.microsoft.com/office/powerpoint/2010/main" val="3955309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6491980"/>
                    </a:ext>
                  </a:extLst>
                </a:gridCol>
                <a:gridCol w="987552">
                  <a:extLst>
                    <a:ext uri="{9D8B030D-6E8A-4147-A177-3AD203B41FA5}">
                      <a16:colId xmlns:a16="http://schemas.microsoft.com/office/drawing/2014/main" val="1368041323"/>
                    </a:ext>
                  </a:extLst>
                </a:gridCol>
                <a:gridCol w="1234440">
                  <a:extLst>
                    <a:ext uri="{9D8B030D-6E8A-4147-A177-3AD203B41FA5}">
                      <a16:colId xmlns:a16="http://schemas.microsoft.com/office/drawing/2014/main" val="3602531880"/>
                    </a:ext>
                  </a:extLst>
                </a:gridCol>
                <a:gridCol w="411480">
                  <a:extLst>
                    <a:ext uri="{9D8B030D-6E8A-4147-A177-3AD203B41FA5}">
                      <a16:colId xmlns:a16="http://schemas.microsoft.com/office/drawing/2014/main" val="2693371643"/>
                    </a:ext>
                  </a:extLst>
                </a:gridCol>
                <a:gridCol w="411480">
                  <a:extLst>
                    <a:ext uri="{9D8B030D-6E8A-4147-A177-3AD203B41FA5}">
                      <a16:colId xmlns:a16="http://schemas.microsoft.com/office/drawing/2014/main" val="2133320533"/>
                    </a:ext>
                  </a:extLst>
                </a:gridCol>
                <a:gridCol w="411480">
                  <a:extLst>
                    <a:ext uri="{9D8B030D-6E8A-4147-A177-3AD203B41FA5}">
                      <a16:colId xmlns:a16="http://schemas.microsoft.com/office/drawing/2014/main" val="2468708087"/>
                    </a:ext>
                  </a:extLst>
                </a:gridCol>
                <a:gridCol w="411480">
                  <a:extLst>
                    <a:ext uri="{9D8B030D-6E8A-4147-A177-3AD203B41FA5}">
                      <a16:colId xmlns:a16="http://schemas.microsoft.com/office/drawing/2014/main" val="1712826578"/>
                    </a:ext>
                  </a:extLst>
                </a:gridCol>
                <a:gridCol w="411480">
                  <a:extLst>
                    <a:ext uri="{9D8B030D-6E8A-4147-A177-3AD203B41FA5}">
                      <a16:colId xmlns:a16="http://schemas.microsoft.com/office/drawing/2014/main" val="2308084146"/>
                    </a:ext>
                  </a:extLst>
                </a:gridCol>
                <a:gridCol w="411480">
                  <a:extLst>
                    <a:ext uri="{9D8B030D-6E8A-4147-A177-3AD203B41FA5}">
                      <a16:colId xmlns:a16="http://schemas.microsoft.com/office/drawing/2014/main" val="957249235"/>
                    </a:ext>
                  </a:extLst>
                </a:gridCol>
                <a:gridCol w="411480">
                  <a:extLst>
                    <a:ext uri="{9D8B030D-6E8A-4147-A177-3AD203B41FA5}">
                      <a16:colId xmlns:a16="http://schemas.microsoft.com/office/drawing/2014/main" val="83860747"/>
                    </a:ext>
                  </a:extLst>
                </a:gridCol>
                <a:gridCol w="411480">
                  <a:extLst>
                    <a:ext uri="{9D8B030D-6E8A-4147-A177-3AD203B41FA5}">
                      <a16:colId xmlns:a16="http://schemas.microsoft.com/office/drawing/2014/main" val="925719276"/>
                    </a:ext>
                  </a:extLst>
                </a:gridCol>
                <a:gridCol w="411480">
                  <a:extLst>
                    <a:ext uri="{9D8B030D-6E8A-4147-A177-3AD203B41FA5}">
                      <a16:colId xmlns:a16="http://schemas.microsoft.com/office/drawing/2014/main" val="1204680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09876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couleur3 - 2023-11-14 16:03:36</a:t>
                      </a:r>
                      <a:r>
                        <a:rPr kumimoji="0" lang="fr-FR" sz="1000" b="0" i="0" u="none" strike="noStrike" kern="1200" cap="none" spc="0" normalizeH="0" baseline="0" noProof="0">
                          <a:ln>
                            <a:noFill/>
                          </a:ln>
                          <a:solidFill>
                            <a:prstClr val="black"/>
                          </a:solidFill>
                          <a:effectLst/>
                          <a:uLnTx/>
                          <a:uFillTx/>
                          <a:latin typeface="Calibri"/>
                          <a:ea typeface="+mn-ea"/>
                          <a:cs typeface="+mn-cs"/>
                        </a:rPr>
                        <a:t>
 « Le jour où je me suis trompée de fête » 🎉🍾
🔥 “Juré c’est vrai” le format avec lequel on présente VOS meilleures anecdotes.
👉 T’as déjà vécu une dinguerie ? Viens nous régaler avec ton anecdote en DM 😍
📹 Avec la collaboration de @23bis_ pour l’animation
#jurecestvrai #couleur3 #anecdote #fete #setromperdesoiree #anecdotes #histoire #malaise #genance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https://quintly-image-storage.s3.amazonaws.com/d0d054bfbb91ba3c9b98d1fe7a04cb45/65bd1dbf7e76b358875a7cce33e10dc3.jpg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66521080"/>
                  </a:ext>
                </a:extLst>
              </a:tr>
            </a:tbl>
          </a:graphicData>
        </a:graphic>
      </p:graphicFrame>
      <p:sp>
        <p:nvSpPr>
          <p:cNvPr id="4" name="Text Placeholder 3">
            <a:extLst>
              <a:ext uri="{FF2B5EF4-FFF2-40B4-BE49-F238E27FC236}">
                <a16:creationId xmlns:a16="http://schemas.microsoft.com/office/drawing/2014/main" id="{68949CFB-CBA7-4B1E-B116-71ACD8882BD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982544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2E91F-6DB7-400D-B398-D9B3E73BAB42}"/>
              </a:ext>
            </a:extLst>
          </p:cNvPr>
          <p:cNvSpPr>
            <a:spLocks noGrp="1"/>
          </p:cNvSpPr>
          <p:nvPr>
            <p:ph type="title"/>
          </p:nvPr>
        </p:nvSpPr>
        <p:spPr/>
        <p:txBody>
          <a:bodyPr/>
          <a:lstStyle/>
          <a:p>
            <a:r>
              <a:rPr lang="en-US"/>
              <a:t>Instagram Videos Table | couleur3 - 20 of 25</a:t>
            </a:r>
          </a:p>
        </p:txBody>
      </p:sp>
      <p:graphicFrame>
        <p:nvGraphicFramePr>
          <p:cNvPr id="5" name="Table Placeholder 4">
            <a:extLst>
              <a:ext uri="{FF2B5EF4-FFF2-40B4-BE49-F238E27FC236}">
                <a16:creationId xmlns:a16="http://schemas.microsoft.com/office/drawing/2014/main" id="{00F02EA5-FF56-4484-8F93-52AAAF58D3E7}"/>
              </a:ext>
            </a:extLst>
          </p:cNvPr>
          <p:cNvGraphicFramePr>
            <a:graphicFrameLocks noGrp="1"/>
          </p:cNvGraphicFramePr>
          <p:nvPr>
            <p:ph type="tbl" sz="quarter" idx="13"/>
            <p:extLst>
              <p:ext uri="{D42A27DB-BD31-4B8C-83A1-F6EECF244321}">
                <p14:modId xmlns:p14="http://schemas.microsoft.com/office/powerpoint/2010/main" val="350385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71474267"/>
                    </a:ext>
                  </a:extLst>
                </a:gridCol>
                <a:gridCol w="987552">
                  <a:extLst>
                    <a:ext uri="{9D8B030D-6E8A-4147-A177-3AD203B41FA5}">
                      <a16:colId xmlns:a16="http://schemas.microsoft.com/office/drawing/2014/main" val="4249713094"/>
                    </a:ext>
                  </a:extLst>
                </a:gridCol>
                <a:gridCol w="1234440">
                  <a:extLst>
                    <a:ext uri="{9D8B030D-6E8A-4147-A177-3AD203B41FA5}">
                      <a16:colId xmlns:a16="http://schemas.microsoft.com/office/drawing/2014/main" val="2634574861"/>
                    </a:ext>
                  </a:extLst>
                </a:gridCol>
                <a:gridCol w="411480">
                  <a:extLst>
                    <a:ext uri="{9D8B030D-6E8A-4147-A177-3AD203B41FA5}">
                      <a16:colId xmlns:a16="http://schemas.microsoft.com/office/drawing/2014/main" val="3018813785"/>
                    </a:ext>
                  </a:extLst>
                </a:gridCol>
                <a:gridCol w="411480">
                  <a:extLst>
                    <a:ext uri="{9D8B030D-6E8A-4147-A177-3AD203B41FA5}">
                      <a16:colId xmlns:a16="http://schemas.microsoft.com/office/drawing/2014/main" val="2903374550"/>
                    </a:ext>
                  </a:extLst>
                </a:gridCol>
                <a:gridCol w="411480">
                  <a:extLst>
                    <a:ext uri="{9D8B030D-6E8A-4147-A177-3AD203B41FA5}">
                      <a16:colId xmlns:a16="http://schemas.microsoft.com/office/drawing/2014/main" val="1353369048"/>
                    </a:ext>
                  </a:extLst>
                </a:gridCol>
                <a:gridCol w="411480">
                  <a:extLst>
                    <a:ext uri="{9D8B030D-6E8A-4147-A177-3AD203B41FA5}">
                      <a16:colId xmlns:a16="http://schemas.microsoft.com/office/drawing/2014/main" val="894975971"/>
                    </a:ext>
                  </a:extLst>
                </a:gridCol>
                <a:gridCol w="411480">
                  <a:extLst>
                    <a:ext uri="{9D8B030D-6E8A-4147-A177-3AD203B41FA5}">
                      <a16:colId xmlns:a16="http://schemas.microsoft.com/office/drawing/2014/main" val="789338848"/>
                    </a:ext>
                  </a:extLst>
                </a:gridCol>
                <a:gridCol w="411480">
                  <a:extLst>
                    <a:ext uri="{9D8B030D-6E8A-4147-A177-3AD203B41FA5}">
                      <a16:colId xmlns:a16="http://schemas.microsoft.com/office/drawing/2014/main" val="1694037639"/>
                    </a:ext>
                  </a:extLst>
                </a:gridCol>
                <a:gridCol w="411480">
                  <a:extLst>
                    <a:ext uri="{9D8B030D-6E8A-4147-A177-3AD203B41FA5}">
                      <a16:colId xmlns:a16="http://schemas.microsoft.com/office/drawing/2014/main" val="608751059"/>
                    </a:ext>
                  </a:extLst>
                </a:gridCol>
                <a:gridCol w="411480">
                  <a:extLst>
                    <a:ext uri="{9D8B030D-6E8A-4147-A177-3AD203B41FA5}">
                      <a16:colId xmlns:a16="http://schemas.microsoft.com/office/drawing/2014/main" val="2162141638"/>
                    </a:ext>
                  </a:extLst>
                </a:gridCol>
                <a:gridCol w="411480">
                  <a:extLst>
                    <a:ext uri="{9D8B030D-6E8A-4147-A177-3AD203B41FA5}">
                      <a16:colId xmlns:a16="http://schemas.microsoft.com/office/drawing/2014/main" val="682845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51449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couleur3 - 2023-11-13 16:18:59</a:t>
                      </a:r>
                      <a:r>
                        <a:rPr kumimoji="0" lang="fr-FR" sz="1000" b="0" i="0" u="none" strike="noStrike" kern="1200" cap="none" spc="0" normalizeH="0" baseline="0" noProof="0">
                          <a:ln>
                            <a:noFill/>
                          </a:ln>
                          <a:solidFill>
                            <a:prstClr val="black"/>
                          </a:solidFill>
                          <a:effectLst/>
                          <a:uLnTx/>
                          <a:uFillTx/>
                          <a:latin typeface="Calibri"/>
                          <a:ea typeface="+mn-ea"/>
                          <a:cs typeface="+mn-cs"/>
                        </a:rPr>
                        <a:t>
 🐾 Team « Je met mon salaire pour mon animal » ou team « Faut doser j’ai déjà pas l’argent pour m’acheter des fringues » ? 
📹 Extrait du passage de la nouvelle édition du Couleur 3 Comedy Club !
En collaboration avec le @theatre_boulimie 🎭
#C3CC #Couleur3 #paulwalther #animaldecompagnie #Humour #StandUp #Comique #HumourSuisse #comédie #spectaclehumour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https://quintly-image-storage.s3.amazonaws.com/d0d054bfbb91ba3c9b98d1fe7a04cb45/8517b81494c8ad1f64c2e88a31f4af55.jpg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5372495"/>
                  </a:ext>
                </a:extLst>
              </a:tr>
            </a:tbl>
          </a:graphicData>
        </a:graphic>
      </p:graphicFrame>
      <p:sp>
        <p:nvSpPr>
          <p:cNvPr id="4" name="Text Placeholder 3">
            <a:extLst>
              <a:ext uri="{FF2B5EF4-FFF2-40B4-BE49-F238E27FC236}">
                <a16:creationId xmlns:a16="http://schemas.microsoft.com/office/drawing/2014/main" id="{B4150DE1-7BEB-42B3-B133-E334AA84A81C}"/>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0355011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568D4-5B72-462A-86C3-4D09B93FE9DA}"/>
              </a:ext>
            </a:extLst>
          </p:cNvPr>
          <p:cNvSpPr>
            <a:spLocks noGrp="1"/>
          </p:cNvSpPr>
          <p:nvPr>
            <p:ph type="title"/>
          </p:nvPr>
        </p:nvSpPr>
        <p:spPr/>
        <p:txBody>
          <a:bodyPr/>
          <a:lstStyle/>
          <a:p>
            <a:r>
              <a:rPr lang="en-US"/>
              <a:t>Instagram Videos Table | couleur3 - 21 of 25</a:t>
            </a:r>
          </a:p>
        </p:txBody>
      </p:sp>
      <p:graphicFrame>
        <p:nvGraphicFramePr>
          <p:cNvPr id="5" name="Table Placeholder 4">
            <a:extLst>
              <a:ext uri="{FF2B5EF4-FFF2-40B4-BE49-F238E27FC236}">
                <a16:creationId xmlns:a16="http://schemas.microsoft.com/office/drawing/2014/main" id="{93A7F78F-AE8F-4C69-A11B-8125D0454BD1}"/>
              </a:ext>
            </a:extLst>
          </p:cNvPr>
          <p:cNvGraphicFramePr>
            <a:graphicFrameLocks noGrp="1"/>
          </p:cNvGraphicFramePr>
          <p:nvPr>
            <p:ph type="tbl" sz="quarter" idx="13"/>
            <p:extLst>
              <p:ext uri="{D42A27DB-BD31-4B8C-83A1-F6EECF244321}">
                <p14:modId xmlns:p14="http://schemas.microsoft.com/office/powerpoint/2010/main" val="3577171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5824615"/>
                    </a:ext>
                  </a:extLst>
                </a:gridCol>
                <a:gridCol w="987552">
                  <a:extLst>
                    <a:ext uri="{9D8B030D-6E8A-4147-A177-3AD203B41FA5}">
                      <a16:colId xmlns:a16="http://schemas.microsoft.com/office/drawing/2014/main" val="2865010371"/>
                    </a:ext>
                  </a:extLst>
                </a:gridCol>
                <a:gridCol w="1234440">
                  <a:extLst>
                    <a:ext uri="{9D8B030D-6E8A-4147-A177-3AD203B41FA5}">
                      <a16:colId xmlns:a16="http://schemas.microsoft.com/office/drawing/2014/main" val="1069702070"/>
                    </a:ext>
                  </a:extLst>
                </a:gridCol>
                <a:gridCol w="411480">
                  <a:extLst>
                    <a:ext uri="{9D8B030D-6E8A-4147-A177-3AD203B41FA5}">
                      <a16:colId xmlns:a16="http://schemas.microsoft.com/office/drawing/2014/main" val="1010910982"/>
                    </a:ext>
                  </a:extLst>
                </a:gridCol>
                <a:gridCol w="411480">
                  <a:extLst>
                    <a:ext uri="{9D8B030D-6E8A-4147-A177-3AD203B41FA5}">
                      <a16:colId xmlns:a16="http://schemas.microsoft.com/office/drawing/2014/main" val="788462486"/>
                    </a:ext>
                  </a:extLst>
                </a:gridCol>
                <a:gridCol w="411480">
                  <a:extLst>
                    <a:ext uri="{9D8B030D-6E8A-4147-A177-3AD203B41FA5}">
                      <a16:colId xmlns:a16="http://schemas.microsoft.com/office/drawing/2014/main" val="2092087312"/>
                    </a:ext>
                  </a:extLst>
                </a:gridCol>
                <a:gridCol w="411480">
                  <a:extLst>
                    <a:ext uri="{9D8B030D-6E8A-4147-A177-3AD203B41FA5}">
                      <a16:colId xmlns:a16="http://schemas.microsoft.com/office/drawing/2014/main" val="2094080512"/>
                    </a:ext>
                  </a:extLst>
                </a:gridCol>
                <a:gridCol w="411480">
                  <a:extLst>
                    <a:ext uri="{9D8B030D-6E8A-4147-A177-3AD203B41FA5}">
                      <a16:colId xmlns:a16="http://schemas.microsoft.com/office/drawing/2014/main" val="1668808928"/>
                    </a:ext>
                  </a:extLst>
                </a:gridCol>
                <a:gridCol w="411480">
                  <a:extLst>
                    <a:ext uri="{9D8B030D-6E8A-4147-A177-3AD203B41FA5}">
                      <a16:colId xmlns:a16="http://schemas.microsoft.com/office/drawing/2014/main" val="1565554279"/>
                    </a:ext>
                  </a:extLst>
                </a:gridCol>
                <a:gridCol w="411480">
                  <a:extLst>
                    <a:ext uri="{9D8B030D-6E8A-4147-A177-3AD203B41FA5}">
                      <a16:colId xmlns:a16="http://schemas.microsoft.com/office/drawing/2014/main" val="444745564"/>
                    </a:ext>
                  </a:extLst>
                </a:gridCol>
                <a:gridCol w="411480">
                  <a:extLst>
                    <a:ext uri="{9D8B030D-6E8A-4147-A177-3AD203B41FA5}">
                      <a16:colId xmlns:a16="http://schemas.microsoft.com/office/drawing/2014/main" val="2920087232"/>
                    </a:ext>
                  </a:extLst>
                </a:gridCol>
                <a:gridCol w="411480">
                  <a:extLst>
                    <a:ext uri="{9D8B030D-6E8A-4147-A177-3AD203B41FA5}">
                      <a16:colId xmlns:a16="http://schemas.microsoft.com/office/drawing/2014/main" val="408885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48715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couleur3 - 2023-11-11 10:30:00</a:t>
                      </a:r>
                      <a:r>
                        <a:rPr kumimoji="0" lang="en-US" sz="1000" b="0" i="0" u="none" strike="noStrike" kern="1200" cap="none" spc="0" normalizeH="0" baseline="0" noProof="0">
                          <a:ln>
                            <a:noFill/>
                          </a:ln>
                          <a:solidFill>
                            <a:prstClr val="black"/>
                          </a:solidFill>
                          <a:effectLst/>
                          <a:uLnTx/>
                          <a:uFillTx/>
                          <a:latin typeface="Calibri"/>
                          <a:ea typeface="+mn-ea"/>
                          <a:cs typeface="+mn-cs"/>
                        </a:rPr>
                        <a:t>
 P.O.V : Tu t’adaptes au vocabulaire de tes patient.e.s 🩺
#LaFermeC3 #Couleur3 #ASMR #Tiktok #tiktoktrend #medecin #humour #humoursuisse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https://quintly-image-storage.s3.amazonaws.com/d0d054bfbb91ba3c9b98d1fe7a04cb45/f76a93148389e4036d79b3d99505e6f9.jpg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5862194"/>
                  </a:ext>
                </a:extLst>
              </a:tr>
            </a:tbl>
          </a:graphicData>
        </a:graphic>
      </p:graphicFrame>
      <p:sp>
        <p:nvSpPr>
          <p:cNvPr id="4" name="Text Placeholder 3">
            <a:extLst>
              <a:ext uri="{FF2B5EF4-FFF2-40B4-BE49-F238E27FC236}">
                <a16:creationId xmlns:a16="http://schemas.microsoft.com/office/drawing/2014/main" id="{93AE5278-A39F-4E3E-87E3-089B361586D4}"/>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3875103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7FFE-B05C-4526-9FCA-24FB6D58FA52}"/>
              </a:ext>
            </a:extLst>
          </p:cNvPr>
          <p:cNvSpPr>
            <a:spLocks noGrp="1"/>
          </p:cNvSpPr>
          <p:nvPr>
            <p:ph type="title"/>
          </p:nvPr>
        </p:nvSpPr>
        <p:spPr/>
        <p:txBody>
          <a:bodyPr/>
          <a:lstStyle/>
          <a:p>
            <a:r>
              <a:rPr lang="en-US"/>
              <a:t>Instagram Videos Table | couleur3 - 22 of 25</a:t>
            </a:r>
          </a:p>
        </p:txBody>
      </p:sp>
      <p:graphicFrame>
        <p:nvGraphicFramePr>
          <p:cNvPr id="5" name="Table Placeholder 4">
            <a:extLst>
              <a:ext uri="{FF2B5EF4-FFF2-40B4-BE49-F238E27FC236}">
                <a16:creationId xmlns:a16="http://schemas.microsoft.com/office/drawing/2014/main" id="{4CB0C91D-20DB-48E7-99C4-45B2FE72A0A2}"/>
              </a:ext>
            </a:extLst>
          </p:cNvPr>
          <p:cNvGraphicFramePr>
            <a:graphicFrameLocks noGrp="1"/>
          </p:cNvGraphicFramePr>
          <p:nvPr>
            <p:ph type="tbl" sz="quarter" idx="13"/>
            <p:extLst>
              <p:ext uri="{D42A27DB-BD31-4B8C-83A1-F6EECF244321}">
                <p14:modId xmlns:p14="http://schemas.microsoft.com/office/powerpoint/2010/main" val="330197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00573876"/>
                    </a:ext>
                  </a:extLst>
                </a:gridCol>
                <a:gridCol w="987552">
                  <a:extLst>
                    <a:ext uri="{9D8B030D-6E8A-4147-A177-3AD203B41FA5}">
                      <a16:colId xmlns:a16="http://schemas.microsoft.com/office/drawing/2014/main" val="1715553841"/>
                    </a:ext>
                  </a:extLst>
                </a:gridCol>
                <a:gridCol w="1234440">
                  <a:extLst>
                    <a:ext uri="{9D8B030D-6E8A-4147-A177-3AD203B41FA5}">
                      <a16:colId xmlns:a16="http://schemas.microsoft.com/office/drawing/2014/main" val="4053948973"/>
                    </a:ext>
                  </a:extLst>
                </a:gridCol>
                <a:gridCol w="411480">
                  <a:extLst>
                    <a:ext uri="{9D8B030D-6E8A-4147-A177-3AD203B41FA5}">
                      <a16:colId xmlns:a16="http://schemas.microsoft.com/office/drawing/2014/main" val="2057793894"/>
                    </a:ext>
                  </a:extLst>
                </a:gridCol>
                <a:gridCol w="411480">
                  <a:extLst>
                    <a:ext uri="{9D8B030D-6E8A-4147-A177-3AD203B41FA5}">
                      <a16:colId xmlns:a16="http://schemas.microsoft.com/office/drawing/2014/main" val="2057193074"/>
                    </a:ext>
                  </a:extLst>
                </a:gridCol>
                <a:gridCol w="411480">
                  <a:extLst>
                    <a:ext uri="{9D8B030D-6E8A-4147-A177-3AD203B41FA5}">
                      <a16:colId xmlns:a16="http://schemas.microsoft.com/office/drawing/2014/main" val="3533253536"/>
                    </a:ext>
                  </a:extLst>
                </a:gridCol>
                <a:gridCol w="411480">
                  <a:extLst>
                    <a:ext uri="{9D8B030D-6E8A-4147-A177-3AD203B41FA5}">
                      <a16:colId xmlns:a16="http://schemas.microsoft.com/office/drawing/2014/main" val="2276687063"/>
                    </a:ext>
                  </a:extLst>
                </a:gridCol>
                <a:gridCol w="411480">
                  <a:extLst>
                    <a:ext uri="{9D8B030D-6E8A-4147-A177-3AD203B41FA5}">
                      <a16:colId xmlns:a16="http://schemas.microsoft.com/office/drawing/2014/main" val="1737976697"/>
                    </a:ext>
                  </a:extLst>
                </a:gridCol>
                <a:gridCol w="411480">
                  <a:extLst>
                    <a:ext uri="{9D8B030D-6E8A-4147-A177-3AD203B41FA5}">
                      <a16:colId xmlns:a16="http://schemas.microsoft.com/office/drawing/2014/main" val="419297516"/>
                    </a:ext>
                  </a:extLst>
                </a:gridCol>
                <a:gridCol w="411480">
                  <a:extLst>
                    <a:ext uri="{9D8B030D-6E8A-4147-A177-3AD203B41FA5}">
                      <a16:colId xmlns:a16="http://schemas.microsoft.com/office/drawing/2014/main" val="3986609671"/>
                    </a:ext>
                  </a:extLst>
                </a:gridCol>
                <a:gridCol w="411480">
                  <a:extLst>
                    <a:ext uri="{9D8B030D-6E8A-4147-A177-3AD203B41FA5}">
                      <a16:colId xmlns:a16="http://schemas.microsoft.com/office/drawing/2014/main" val="2013522942"/>
                    </a:ext>
                  </a:extLst>
                </a:gridCol>
                <a:gridCol w="411480">
                  <a:extLst>
                    <a:ext uri="{9D8B030D-6E8A-4147-A177-3AD203B41FA5}">
                      <a16:colId xmlns:a16="http://schemas.microsoft.com/office/drawing/2014/main" val="4116011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850825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couleur3 - 2023-11-10 09:59:28</a:t>
                      </a:r>
                      <a:r>
                        <a:rPr kumimoji="0" lang="fr-FR" sz="1000" b="0" i="0" u="none" strike="noStrike" kern="1200" cap="none" spc="0" normalizeH="0" baseline="0" noProof="0">
                          <a:ln>
                            <a:noFill/>
                          </a:ln>
                          <a:solidFill>
                            <a:prstClr val="black"/>
                          </a:solidFill>
                          <a:effectLst/>
                          <a:uLnTx/>
                          <a:uFillTx/>
                          <a:latin typeface="Calibri"/>
                          <a:ea typeface="+mn-ea"/>
                          <a:cs typeface="+mn-cs"/>
                        </a:rPr>
                        <a:t>
 Boulettes, Polpettes, ou Meat Balls ? 🍝
Cette semaine, on vous a préparé une recette italo américaine : les petites boules de viande (Meat Balls en anglais 🇺🇸)
🧆 Boulettes 🧆
400 gr de bœuf haché
1 œuf 
3 gousses d’ail 
Chapelure 
Mie de pain 
Sel/poivre 
Parmesan 
Pignons 
Persil 
🍅 Sauce 🍅
1 boite de tomates pelées 
5 gousses d’ail 
Sel/poivre/origan
Concentré de tomates 
🍝 Recette 🍝
 1 Dans une poêle, faire revenir 3 gousses d’ail dans de l’huile d’olive. Ajouter une grosse boîte de tomates pelées. Assaisonner avec du sel, du poivre, de l’origan et du concentré de tomates. Laisser mijoter.
 2 Pendant que la sauce cuit, mélanger de la mie de pain avec de l’eau jusqu’à ce qu’elle soit bien imbibée. Ajouter ensuite le bœuf haché, de la chapelure, du persil, du parmesan, des pignons, un œuf, du sel, et du poivre. Mélanger bien.
 3 Rouler la farce en petites boulettes.
 4 Faire chauffer de l’huile d’olive dans une poêle. Cuire les boulettes jusqu’à ce qu’elles soient bien dorées.
 5 Retourner les boulettes et cuire les petits trucs blancs à l’intérieur (les pignons) jusqu’à ce qu’ils soient dorés.
 6 Transférer les boulettes dans la sauce tomate et laisser mijoter pendant une heure.
 7 Juste avant de servir, ajouter du parmesan, du persil frais haché et un filet d’huile d’olive.
 8 Servir les boulettes sur une assiette 
Bon appétit 😋 
#bonnefrankette #couleur3 #cuisine #cuisinefacile #cuisinemaison #recettefacile #faitmaison #italianfood #boulette #polpette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https://quintly-image-storage.s3.amazonaws.com/d0d054bfbb91ba3c9b98d1fe7a04cb45/1e89ff8b075ffa50349a1cd4d05b7457.jpg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72262352"/>
                  </a:ext>
                </a:extLst>
              </a:tr>
            </a:tbl>
          </a:graphicData>
        </a:graphic>
      </p:graphicFrame>
      <p:sp>
        <p:nvSpPr>
          <p:cNvPr id="4" name="Text Placeholder 3">
            <a:extLst>
              <a:ext uri="{FF2B5EF4-FFF2-40B4-BE49-F238E27FC236}">
                <a16:creationId xmlns:a16="http://schemas.microsoft.com/office/drawing/2014/main" id="{C013DFF8-6862-41C4-B96F-65F71911751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055449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24153-22CD-4A78-BC7B-FD744DCF9A3E}"/>
              </a:ext>
            </a:extLst>
          </p:cNvPr>
          <p:cNvSpPr>
            <a:spLocks noGrp="1"/>
          </p:cNvSpPr>
          <p:nvPr>
            <p:ph type="title"/>
          </p:nvPr>
        </p:nvSpPr>
        <p:spPr/>
        <p:txBody>
          <a:bodyPr/>
          <a:lstStyle/>
          <a:p>
            <a:r>
              <a:rPr lang="en-US"/>
              <a:t>Instagram Videos Table | couleur3 - 23 of 25</a:t>
            </a:r>
          </a:p>
        </p:txBody>
      </p:sp>
      <p:graphicFrame>
        <p:nvGraphicFramePr>
          <p:cNvPr id="5" name="Table Placeholder 4">
            <a:extLst>
              <a:ext uri="{FF2B5EF4-FFF2-40B4-BE49-F238E27FC236}">
                <a16:creationId xmlns:a16="http://schemas.microsoft.com/office/drawing/2014/main" id="{E5181AA8-8FD7-4C34-8993-A5A758B27B2B}"/>
              </a:ext>
            </a:extLst>
          </p:cNvPr>
          <p:cNvGraphicFramePr>
            <a:graphicFrameLocks noGrp="1"/>
          </p:cNvGraphicFramePr>
          <p:nvPr>
            <p:ph type="tbl" sz="quarter" idx="13"/>
            <p:extLst>
              <p:ext uri="{D42A27DB-BD31-4B8C-83A1-F6EECF244321}">
                <p14:modId xmlns:p14="http://schemas.microsoft.com/office/powerpoint/2010/main" val="3032401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99568988"/>
                    </a:ext>
                  </a:extLst>
                </a:gridCol>
                <a:gridCol w="987552">
                  <a:extLst>
                    <a:ext uri="{9D8B030D-6E8A-4147-A177-3AD203B41FA5}">
                      <a16:colId xmlns:a16="http://schemas.microsoft.com/office/drawing/2014/main" val="4147335544"/>
                    </a:ext>
                  </a:extLst>
                </a:gridCol>
                <a:gridCol w="1234440">
                  <a:extLst>
                    <a:ext uri="{9D8B030D-6E8A-4147-A177-3AD203B41FA5}">
                      <a16:colId xmlns:a16="http://schemas.microsoft.com/office/drawing/2014/main" val="825155620"/>
                    </a:ext>
                  </a:extLst>
                </a:gridCol>
                <a:gridCol w="411480">
                  <a:extLst>
                    <a:ext uri="{9D8B030D-6E8A-4147-A177-3AD203B41FA5}">
                      <a16:colId xmlns:a16="http://schemas.microsoft.com/office/drawing/2014/main" val="2260567942"/>
                    </a:ext>
                  </a:extLst>
                </a:gridCol>
                <a:gridCol w="411480">
                  <a:extLst>
                    <a:ext uri="{9D8B030D-6E8A-4147-A177-3AD203B41FA5}">
                      <a16:colId xmlns:a16="http://schemas.microsoft.com/office/drawing/2014/main" val="216844680"/>
                    </a:ext>
                  </a:extLst>
                </a:gridCol>
                <a:gridCol w="411480">
                  <a:extLst>
                    <a:ext uri="{9D8B030D-6E8A-4147-A177-3AD203B41FA5}">
                      <a16:colId xmlns:a16="http://schemas.microsoft.com/office/drawing/2014/main" val="2840620694"/>
                    </a:ext>
                  </a:extLst>
                </a:gridCol>
                <a:gridCol w="411480">
                  <a:extLst>
                    <a:ext uri="{9D8B030D-6E8A-4147-A177-3AD203B41FA5}">
                      <a16:colId xmlns:a16="http://schemas.microsoft.com/office/drawing/2014/main" val="575321064"/>
                    </a:ext>
                  </a:extLst>
                </a:gridCol>
                <a:gridCol w="411480">
                  <a:extLst>
                    <a:ext uri="{9D8B030D-6E8A-4147-A177-3AD203B41FA5}">
                      <a16:colId xmlns:a16="http://schemas.microsoft.com/office/drawing/2014/main" val="547464360"/>
                    </a:ext>
                  </a:extLst>
                </a:gridCol>
                <a:gridCol w="411480">
                  <a:extLst>
                    <a:ext uri="{9D8B030D-6E8A-4147-A177-3AD203B41FA5}">
                      <a16:colId xmlns:a16="http://schemas.microsoft.com/office/drawing/2014/main" val="3345660463"/>
                    </a:ext>
                  </a:extLst>
                </a:gridCol>
                <a:gridCol w="411480">
                  <a:extLst>
                    <a:ext uri="{9D8B030D-6E8A-4147-A177-3AD203B41FA5}">
                      <a16:colId xmlns:a16="http://schemas.microsoft.com/office/drawing/2014/main" val="3616074227"/>
                    </a:ext>
                  </a:extLst>
                </a:gridCol>
                <a:gridCol w="411480">
                  <a:extLst>
                    <a:ext uri="{9D8B030D-6E8A-4147-A177-3AD203B41FA5}">
                      <a16:colId xmlns:a16="http://schemas.microsoft.com/office/drawing/2014/main" val="1695810411"/>
                    </a:ext>
                  </a:extLst>
                </a:gridCol>
                <a:gridCol w="411480">
                  <a:extLst>
                    <a:ext uri="{9D8B030D-6E8A-4147-A177-3AD203B41FA5}">
                      <a16:colId xmlns:a16="http://schemas.microsoft.com/office/drawing/2014/main" val="2967584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27115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couleur3 - 2023-11-09 15:44:16</a:t>
                      </a:r>
                      <a:r>
                        <a:rPr kumimoji="0" lang="fr-FR" sz="1000" b="0" i="0" u="none" strike="noStrike" kern="1200" cap="none" spc="0" normalizeH="0" baseline="0" noProof="0">
                          <a:ln>
                            <a:noFill/>
                          </a:ln>
                          <a:solidFill>
                            <a:prstClr val="black"/>
                          </a:solidFill>
                          <a:effectLst/>
                          <a:uLnTx/>
                          <a:uFillTx/>
                          <a:latin typeface="Calibri"/>
                          <a:ea typeface="+mn-ea"/>
                          <a:cs typeface="+mn-cs"/>
                        </a:rPr>
                        <a:t>
 Tagues tes potes qui n'aiment pas la réglisse 🤮
#LesInfiltres #Couleur3 #Reglisse #Bonbons #Sucrerie #discrimination #bonbon #confiserie #instamiam #sucrerie #confiseries #stopdiscrimination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https://quintly-image-storage.s3.amazonaws.com/d0d054bfbb91ba3c9b98d1fe7a04cb45/755d24b8c0b4aa8e955c57ef13569696.jpg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96037295"/>
                  </a:ext>
                </a:extLst>
              </a:tr>
            </a:tbl>
          </a:graphicData>
        </a:graphic>
      </p:graphicFrame>
      <p:sp>
        <p:nvSpPr>
          <p:cNvPr id="4" name="Text Placeholder 3">
            <a:extLst>
              <a:ext uri="{FF2B5EF4-FFF2-40B4-BE49-F238E27FC236}">
                <a16:creationId xmlns:a16="http://schemas.microsoft.com/office/drawing/2014/main" id="{F75CC966-3960-407A-8BA6-60C0CC9C9B9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900720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CD1AC-435E-412C-9F91-79684C4A1808}"/>
              </a:ext>
            </a:extLst>
          </p:cNvPr>
          <p:cNvSpPr>
            <a:spLocks noGrp="1"/>
          </p:cNvSpPr>
          <p:nvPr>
            <p:ph type="title"/>
          </p:nvPr>
        </p:nvSpPr>
        <p:spPr/>
        <p:txBody>
          <a:bodyPr/>
          <a:lstStyle/>
          <a:p>
            <a:r>
              <a:rPr lang="en-US"/>
              <a:t>Instagram Videos Table | couleur3 - 24 of 25</a:t>
            </a:r>
          </a:p>
        </p:txBody>
      </p:sp>
      <p:graphicFrame>
        <p:nvGraphicFramePr>
          <p:cNvPr id="5" name="Table Placeholder 4">
            <a:extLst>
              <a:ext uri="{FF2B5EF4-FFF2-40B4-BE49-F238E27FC236}">
                <a16:creationId xmlns:a16="http://schemas.microsoft.com/office/drawing/2014/main" id="{25EB53FA-C36F-4898-9320-64A741008E16}"/>
              </a:ext>
            </a:extLst>
          </p:cNvPr>
          <p:cNvGraphicFramePr>
            <a:graphicFrameLocks noGrp="1"/>
          </p:cNvGraphicFramePr>
          <p:nvPr>
            <p:ph type="tbl" sz="quarter" idx="13"/>
            <p:extLst>
              <p:ext uri="{D42A27DB-BD31-4B8C-83A1-F6EECF244321}">
                <p14:modId xmlns:p14="http://schemas.microsoft.com/office/powerpoint/2010/main" val="4037205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3062537"/>
                    </a:ext>
                  </a:extLst>
                </a:gridCol>
                <a:gridCol w="987552">
                  <a:extLst>
                    <a:ext uri="{9D8B030D-6E8A-4147-A177-3AD203B41FA5}">
                      <a16:colId xmlns:a16="http://schemas.microsoft.com/office/drawing/2014/main" val="1672572523"/>
                    </a:ext>
                  </a:extLst>
                </a:gridCol>
                <a:gridCol w="1234440">
                  <a:extLst>
                    <a:ext uri="{9D8B030D-6E8A-4147-A177-3AD203B41FA5}">
                      <a16:colId xmlns:a16="http://schemas.microsoft.com/office/drawing/2014/main" val="3819093144"/>
                    </a:ext>
                  </a:extLst>
                </a:gridCol>
                <a:gridCol w="411480">
                  <a:extLst>
                    <a:ext uri="{9D8B030D-6E8A-4147-A177-3AD203B41FA5}">
                      <a16:colId xmlns:a16="http://schemas.microsoft.com/office/drawing/2014/main" val="2423824602"/>
                    </a:ext>
                  </a:extLst>
                </a:gridCol>
                <a:gridCol w="411480">
                  <a:extLst>
                    <a:ext uri="{9D8B030D-6E8A-4147-A177-3AD203B41FA5}">
                      <a16:colId xmlns:a16="http://schemas.microsoft.com/office/drawing/2014/main" val="249496062"/>
                    </a:ext>
                  </a:extLst>
                </a:gridCol>
                <a:gridCol w="411480">
                  <a:extLst>
                    <a:ext uri="{9D8B030D-6E8A-4147-A177-3AD203B41FA5}">
                      <a16:colId xmlns:a16="http://schemas.microsoft.com/office/drawing/2014/main" val="681631168"/>
                    </a:ext>
                  </a:extLst>
                </a:gridCol>
                <a:gridCol w="411480">
                  <a:extLst>
                    <a:ext uri="{9D8B030D-6E8A-4147-A177-3AD203B41FA5}">
                      <a16:colId xmlns:a16="http://schemas.microsoft.com/office/drawing/2014/main" val="2533365876"/>
                    </a:ext>
                  </a:extLst>
                </a:gridCol>
                <a:gridCol w="411480">
                  <a:extLst>
                    <a:ext uri="{9D8B030D-6E8A-4147-A177-3AD203B41FA5}">
                      <a16:colId xmlns:a16="http://schemas.microsoft.com/office/drawing/2014/main" val="4154052508"/>
                    </a:ext>
                  </a:extLst>
                </a:gridCol>
                <a:gridCol w="411480">
                  <a:extLst>
                    <a:ext uri="{9D8B030D-6E8A-4147-A177-3AD203B41FA5}">
                      <a16:colId xmlns:a16="http://schemas.microsoft.com/office/drawing/2014/main" val="2170809408"/>
                    </a:ext>
                  </a:extLst>
                </a:gridCol>
                <a:gridCol w="411480">
                  <a:extLst>
                    <a:ext uri="{9D8B030D-6E8A-4147-A177-3AD203B41FA5}">
                      <a16:colId xmlns:a16="http://schemas.microsoft.com/office/drawing/2014/main" val="1589605330"/>
                    </a:ext>
                  </a:extLst>
                </a:gridCol>
                <a:gridCol w="411480">
                  <a:extLst>
                    <a:ext uri="{9D8B030D-6E8A-4147-A177-3AD203B41FA5}">
                      <a16:colId xmlns:a16="http://schemas.microsoft.com/office/drawing/2014/main" val="2198290373"/>
                    </a:ext>
                  </a:extLst>
                </a:gridCol>
                <a:gridCol w="411480">
                  <a:extLst>
                    <a:ext uri="{9D8B030D-6E8A-4147-A177-3AD203B41FA5}">
                      <a16:colId xmlns:a16="http://schemas.microsoft.com/office/drawing/2014/main" val="62112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5229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couleur3 - 2023-11-08 16:15:00</a:t>
                      </a:r>
                      <a:r>
                        <a:rPr kumimoji="0" lang="fr-FR" sz="1000" b="0" i="0" u="none" strike="noStrike" kern="1200" cap="none" spc="0" normalizeH="0" baseline="0" noProof="0">
                          <a:ln>
                            <a:noFill/>
                          </a:ln>
                          <a:solidFill>
                            <a:prstClr val="black"/>
                          </a:solidFill>
                          <a:effectLst/>
                          <a:uLnTx/>
                          <a:uFillTx/>
                          <a:latin typeface="Calibri"/>
                          <a:ea typeface="+mn-ea"/>
                          <a:cs typeface="+mn-cs"/>
                        </a:rPr>
                        <a:t>
 💪 Challenge Accepted 💪
💡Le No Nut November est associé au Movember, un défi mondial où les hommes s’engagent à ne pas se raser durant tout le mois de novembre. À l’origine, le Movember visait à collecter des fonds pour la sensibilisation au cancer et d’autres organisations luttant contre la maladie. L’idée est de ne pas se raser pendant 30 jours et de faire un don équivalent à l’argent économisé à une association de lutte contre le cancer de notre choix. ❤️
#LaFermeC3 #Couleur3 #NoNutNovember #Movember #NoShaveNovember #moustache #movember2023 #MovemberChallenge #NoNutNovemberChallenge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https://quintly-image-storage.s3.amazonaws.com/d0d054bfbb91ba3c9b98d1fe7a04cb45/ca85b91a4236a71ff63af044f505b1ff.jpg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84836138"/>
                  </a:ext>
                </a:extLst>
              </a:tr>
            </a:tbl>
          </a:graphicData>
        </a:graphic>
      </p:graphicFrame>
      <p:sp>
        <p:nvSpPr>
          <p:cNvPr id="4" name="Text Placeholder 3">
            <a:extLst>
              <a:ext uri="{FF2B5EF4-FFF2-40B4-BE49-F238E27FC236}">
                <a16:creationId xmlns:a16="http://schemas.microsoft.com/office/drawing/2014/main" id="{2BC1D16A-A209-4D99-8BE6-7938DBF4954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116632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DAF2-383C-407D-A3DD-4F8FF270B0CD}"/>
              </a:ext>
            </a:extLst>
          </p:cNvPr>
          <p:cNvSpPr>
            <a:spLocks noGrp="1"/>
          </p:cNvSpPr>
          <p:nvPr>
            <p:ph type="title"/>
          </p:nvPr>
        </p:nvSpPr>
        <p:spPr/>
        <p:txBody>
          <a:bodyPr/>
          <a:lstStyle/>
          <a:p>
            <a:r>
              <a:rPr lang="en-US"/>
              <a:t>Instagram Videos Table | couleur3 - 25 of 25</a:t>
            </a:r>
          </a:p>
        </p:txBody>
      </p:sp>
      <p:graphicFrame>
        <p:nvGraphicFramePr>
          <p:cNvPr id="5" name="Table Placeholder 4">
            <a:extLst>
              <a:ext uri="{FF2B5EF4-FFF2-40B4-BE49-F238E27FC236}">
                <a16:creationId xmlns:a16="http://schemas.microsoft.com/office/drawing/2014/main" id="{A310FE11-D293-43FB-9F00-F7CCA5F37301}"/>
              </a:ext>
            </a:extLst>
          </p:cNvPr>
          <p:cNvGraphicFramePr>
            <a:graphicFrameLocks noGrp="1"/>
          </p:cNvGraphicFramePr>
          <p:nvPr>
            <p:ph type="tbl" sz="quarter" idx="13"/>
            <p:extLst>
              <p:ext uri="{D42A27DB-BD31-4B8C-83A1-F6EECF244321}">
                <p14:modId xmlns:p14="http://schemas.microsoft.com/office/powerpoint/2010/main" val="1491140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3343551"/>
                    </a:ext>
                  </a:extLst>
                </a:gridCol>
                <a:gridCol w="987552">
                  <a:extLst>
                    <a:ext uri="{9D8B030D-6E8A-4147-A177-3AD203B41FA5}">
                      <a16:colId xmlns:a16="http://schemas.microsoft.com/office/drawing/2014/main" val="819948956"/>
                    </a:ext>
                  </a:extLst>
                </a:gridCol>
                <a:gridCol w="1234440">
                  <a:extLst>
                    <a:ext uri="{9D8B030D-6E8A-4147-A177-3AD203B41FA5}">
                      <a16:colId xmlns:a16="http://schemas.microsoft.com/office/drawing/2014/main" val="2891539269"/>
                    </a:ext>
                  </a:extLst>
                </a:gridCol>
                <a:gridCol w="411480">
                  <a:extLst>
                    <a:ext uri="{9D8B030D-6E8A-4147-A177-3AD203B41FA5}">
                      <a16:colId xmlns:a16="http://schemas.microsoft.com/office/drawing/2014/main" val="2888694276"/>
                    </a:ext>
                  </a:extLst>
                </a:gridCol>
                <a:gridCol w="411480">
                  <a:extLst>
                    <a:ext uri="{9D8B030D-6E8A-4147-A177-3AD203B41FA5}">
                      <a16:colId xmlns:a16="http://schemas.microsoft.com/office/drawing/2014/main" val="750988712"/>
                    </a:ext>
                  </a:extLst>
                </a:gridCol>
                <a:gridCol w="411480">
                  <a:extLst>
                    <a:ext uri="{9D8B030D-6E8A-4147-A177-3AD203B41FA5}">
                      <a16:colId xmlns:a16="http://schemas.microsoft.com/office/drawing/2014/main" val="2587600779"/>
                    </a:ext>
                  </a:extLst>
                </a:gridCol>
                <a:gridCol w="411480">
                  <a:extLst>
                    <a:ext uri="{9D8B030D-6E8A-4147-A177-3AD203B41FA5}">
                      <a16:colId xmlns:a16="http://schemas.microsoft.com/office/drawing/2014/main" val="3148273105"/>
                    </a:ext>
                  </a:extLst>
                </a:gridCol>
                <a:gridCol w="411480">
                  <a:extLst>
                    <a:ext uri="{9D8B030D-6E8A-4147-A177-3AD203B41FA5}">
                      <a16:colId xmlns:a16="http://schemas.microsoft.com/office/drawing/2014/main" val="1243640945"/>
                    </a:ext>
                  </a:extLst>
                </a:gridCol>
                <a:gridCol w="411480">
                  <a:extLst>
                    <a:ext uri="{9D8B030D-6E8A-4147-A177-3AD203B41FA5}">
                      <a16:colId xmlns:a16="http://schemas.microsoft.com/office/drawing/2014/main" val="4040841"/>
                    </a:ext>
                  </a:extLst>
                </a:gridCol>
                <a:gridCol w="411480">
                  <a:extLst>
                    <a:ext uri="{9D8B030D-6E8A-4147-A177-3AD203B41FA5}">
                      <a16:colId xmlns:a16="http://schemas.microsoft.com/office/drawing/2014/main" val="919938715"/>
                    </a:ext>
                  </a:extLst>
                </a:gridCol>
                <a:gridCol w="411480">
                  <a:extLst>
                    <a:ext uri="{9D8B030D-6E8A-4147-A177-3AD203B41FA5}">
                      <a16:colId xmlns:a16="http://schemas.microsoft.com/office/drawing/2014/main" val="3062253583"/>
                    </a:ext>
                  </a:extLst>
                </a:gridCol>
                <a:gridCol w="411480">
                  <a:extLst>
                    <a:ext uri="{9D8B030D-6E8A-4147-A177-3AD203B41FA5}">
                      <a16:colId xmlns:a16="http://schemas.microsoft.com/office/drawing/2014/main" val="1554205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75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couleur3 - 2023-11-07 16:11:24</a:t>
                      </a:r>
                      <a:r>
                        <a:rPr kumimoji="0" lang="en-US" sz="1000" b="0" i="0" u="none" strike="noStrike" kern="1200" cap="none" spc="0" normalizeH="0" baseline="0" noProof="0">
                          <a:ln>
                            <a:noFill/>
                          </a:ln>
                          <a:solidFill>
                            <a:prstClr val="black"/>
                          </a:solidFill>
                          <a:effectLst/>
                          <a:uLnTx/>
                          <a:uFillTx/>
                          <a:latin typeface="Calibri"/>
                          <a:ea typeface="+mn-ea"/>
                          <a:cs typeface="+mn-cs"/>
                        </a:rPr>
                        <a:t>
 « J’ai bu une bière avec Jonah Hill un premier de l’an » 🍺🎆
🔥 “Juré c’est vrai” le format avec lequel on présente VOS meilleures anecdotes avec des célébrités. 
👉 T’as déjà vécu une dinguerie avec une personnalité ? Viens nous régaler avec ton anecdote en DM 😍
📹 Avec la collaboration de @23bis_ pour l’animation
#jurecestvrai #couleur3 #célébrité #anecdotecelebrite #anecdote #hollywoodstar #hoollywood #jonahhill #loupdewallstreet #wardogs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https://quintly-image-storage.s3.amazonaws.com/d0d054bfbb91ba3c9b98d1fe7a04cb45/c425570c42307b3dcc9d9bfb1e7cddd6.jpg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10762399"/>
                  </a:ext>
                </a:extLst>
              </a:tr>
            </a:tbl>
          </a:graphicData>
        </a:graphic>
      </p:graphicFrame>
      <p:sp>
        <p:nvSpPr>
          <p:cNvPr id="4" name="Text Placeholder 3">
            <a:extLst>
              <a:ext uri="{FF2B5EF4-FFF2-40B4-BE49-F238E27FC236}">
                <a16:creationId xmlns:a16="http://schemas.microsoft.com/office/drawing/2014/main" id="{3B0E70E4-7D56-4EBD-A196-7505453F4A7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1280079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EAA10-1D0F-4131-8981-109A790299DA}"/>
              </a:ext>
            </a:extLst>
          </p:cNvPr>
          <p:cNvSpPr>
            <a:spLocks noGrp="1"/>
          </p:cNvSpPr>
          <p:nvPr>
            <p:ph type="title"/>
          </p:nvPr>
        </p:nvSpPr>
        <p:spPr/>
        <p:txBody>
          <a:bodyPr/>
          <a:lstStyle/>
          <a:p>
            <a:r>
              <a:rPr lang="en-US"/>
              <a:t>Instagram Stories Hashtag Detection | couleur3</a:t>
            </a:r>
          </a:p>
        </p:txBody>
      </p:sp>
      <p:graphicFrame>
        <p:nvGraphicFramePr>
          <p:cNvPr id="5" name="Table Placeholder 4">
            <a:extLst>
              <a:ext uri="{FF2B5EF4-FFF2-40B4-BE49-F238E27FC236}">
                <a16:creationId xmlns:a16="http://schemas.microsoft.com/office/drawing/2014/main" id="{FC61EC65-FAF0-4898-A28F-28D15CC42D90}"/>
              </a:ext>
            </a:extLst>
          </p:cNvPr>
          <p:cNvGraphicFramePr>
            <a:graphicFrameLocks noGrp="1"/>
          </p:cNvGraphicFramePr>
          <p:nvPr>
            <p:ph type="tbl" sz="quarter" idx="13"/>
            <p:extLst>
              <p:ext uri="{D42A27DB-BD31-4B8C-83A1-F6EECF244321}">
                <p14:modId xmlns:p14="http://schemas.microsoft.com/office/powerpoint/2010/main" val="967508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55288796"/>
                    </a:ext>
                  </a:extLst>
                </a:gridCol>
                <a:gridCol w="1152144">
                  <a:extLst>
                    <a:ext uri="{9D8B030D-6E8A-4147-A177-3AD203B41FA5}">
                      <a16:colId xmlns:a16="http://schemas.microsoft.com/office/drawing/2014/main" val="4137798964"/>
                    </a:ext>
                  </a:extLst>
                </a:gridCol>
                <a:gridCol w="1152144">
                  <a:extLst>
                    <a:ext uri="{9D8B030D-6E8A-4147-A177-3AD203B41FA5}">
                      <a16:colId xmlns:a16="http://schemas.microsoft.com/office/drawing/2014/main" val="4142751277"/>
                    </a:ext>
                  </a:extLst>
                </a:gridCol>
                <a:gridCol w="1152144">
                  <a:extLst>
                    <a:ext uri="{9D8B030D-6E8A-4147-A177-3AD203B41FA5}">
                      <a16:colId xmlns:a16="http://schemas.microsoft.com/office/drawing/2014/main" val="2562691739"/>
                    </a:ext>
                  </a:extLst>
                </a:gridCol>
                <a:gridCol w="1152144">
                  <a:extLst>
                    <a:ext uri="{9D8B030D-6E8A-4147-A177-3AD203B41FA5}">
                      <a16:colId xmlns:a16="http://schemas.microsoft.com/office/drawing/2014/main" val="2490096510"/>
                    </a:ext>
                  </a:extLst>
                </a:gridCol>
              </a:tblGrid>
              <a:tr h="370840">
                <a:tc>
                  <a:txBody>
                    <a:bodyPr/>
                    <a:lstStyle/>
                    <a:p>
                      <a:r>
                        <a:rPr lang="en-US" sz="1000"/>
                        <a:t>Hashtag</a:t>
                      </a:r>
                    </a:p>
                  </a:txBody>
                  <a:tcPr/>
                </a:tc>
                <a:tc>
                  <a:txBody>
                    <a:bodyPr/>
                    <a:lstStyle/>
                    <a:p>
                      <a:r>
                        <a:rPr lang="en-US" sz="1000"/>
                        <a:t>Stories</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extLst>
                  <a:ext uri="{0D108BD9-81ED-4DB2-BD59-A6C34878D82A}">
                    <a16:rowId xmlns:a16="http://schemas.microsoft.com/office/drawing/2014/main" val="2164877707"/>
                  </a:ext>
                </a:extLst>
              </a:tr>
              <a:tr h="370840">
                <a:tc>
                  <a:txBody>
                    <a:bodyPr/>
                    <a:lstStyle/>
                    <a:p>
                      <a:r>
                        <a:rPr lang="en-US" sz="1000"/>
                        <a:t>#MemeManucure</a:t>
                      </a:r>
                    </a:p>
                  </a:txBody>
                  <a:tcPr/>
                </a:tc>
                <a:tc>
                  <a:txBody>
                    <a:bodyPr/>
                    <a:lstStyle/>
                    <a:p>
                      <a:r>
                        <a:rPr lang="en-US" sz="1000"/>
                        <a:t>1</a:t>
                      </a:r>
                    </a:p>
                  </a:txBody>
                  <a:tcPr/>
                </a:tc>
                <a:tc>
                  <a:txBody>
                    <a:bodyPr/>
                    <a:lstStyle/>
                    <a:p>
                      <a:r>
                        <a:rPr lang="en-US" sz="1000"/>
                        <a:t>0</a:t>
                      </a:r>
                    </a:p>
                  </a:txBody>
                  <a:tcPr/>
                </a:tc>
                <a:tc>
                  <a:txBody>
                    <a:bodyPr/>
                    <a:lstStyle/>
                    <a:p>
                      <a:r>
                        <a:rPr lang="en-US" sz="1000"/>
                        <a:t>6623</a:t>
                      </a:r>
                    </a:p>
                  </a:txBody>
                  <a:tcPr/>
                </a:tc>
                <a:tc>
                  <a:txBody>
                    <a:bodyPr/>
                    <a:lstStyle/>
                    <a:p>
                      <a:r>
                        <a:rPr lang="en-US" sz="1000"/>
                        <a:t>6609</a:t>
                      </a:r>
                    </a:p>
                  </a:txBody>
                  <a:tcPr/>
                </a:tc>
                <a:extLst>
                  <a:ext uri="{0D108BD9-81ED-4DB2-BD59-A6C34878D82A}">
                    <a16:rowId xmlns:a16="http://schemas.microsoft.com/office/drawing/2014/main" val="254359258"/>
                  </a:ext>
                </a:extLst>
              </a:tr>
              <a:tr h="370840">
                <a:tc>
                  <a:txBody>
                    <a:bodyPr/>
                    <a:lstStyle/>
                    <a:p>
                      <a:r>
                        <a:rPr lang="en-US" sz="1000"/>
                        <a:t>#ousontyannetfrank</a:t>
                      </a:r>
                    </a:p>
                  </a:txBody>
                  <a:tcPr/>
                </a:tc>
                <a:tc>
                  <a:txBody>
                    <a:bodyPr/>
                    <a:lstStyle/>
                    <a:p>
                      <a:r>
                        <a:rPr lang="en-US" sz="1000"/>
                        <a:t>19</a:t>
                      </a:r>
                    </a:p>
                  </a:txBody>
                  <a:tcPr/>
                </a:tc>
                <a:tc>
                  <a:txBody>
                    <a:bodyPr/>
                    <a:lstStyle/>
                    <a:p>
                      <a:r>
                        <a:rPr lang="en-US" sz="1000"/>
                        <a:t>0</a:t>
                      </a:r>
                    </a:p>
                  </a:txBody>
                  <a:tcPr/>
                </a:tc>
                <a:tc>
                  <a:txBody>
                    <a:bodyPr/>
                    <a:lstStyle/>
                    <a:p>
                      <a:r>
                        <a:rPr lang="en-US" sz="1000"/>
                        <a:t>5749.2105263158</a:t>
                      </a:r>
                    </a:p>
                  </a:txBody>
                  <a:tcPr/>
                </a:tc>
                <a:tc>
                  <a:txBody>
                    <a:bodyPr/>
                    <a:lstStyle/>
                    <a:p>
                      <a:r>
                        <a:rPr lang="en-US" sz="1000"/>
                        <a:t>5626.4736842105</a:t>
                      </a:r>
                    </a:p>
                  </a:txBody>
                  <a:tcPr/>
                </a:tc>
                <a:extLst>
                  <a:ext uri="{0D108BD9-81ED-4DB2-BD59-A6C34878D82A}">
                    <a16:rowId xmlns:a16="http://schemas.microsoft.com/office/drawing/2014/main" val="1340691474"/>
                  </a:ext>
                </a:extLst>
              </a:tr>
              <a:tr h="370840">
                <a:tc>
                  <a:txBody>
                    <a:bodyPr/>
                    <a:lstStyle/>
                    <a:p>
                      <a:r>
                        <a:rPr lang="en-US" sz="1000"/>
                        <a:t>#onpeutplusrienfaire</a:t>
                      </a:r>
                    </a:p>
                  </a:txBody>
                  <a:tcPr/>
                </a:tc>
                <a:tc>
                  <a:txBody>
                    <a:bodyPr/>
                    <a:lstStyle/>
                    <a:p>
                      <a:r>
                        <a:rPr lang="en-US" sz="1000"/>
                        <a:t>1</a:t>
                      </a:r>
                    </a:p>
                  </a:txBody>
                  <a:tcPr/>
                </a:tc>
                <a:tc>
                  <a:txBody>
                    <a:bodyPr/>
                    <a:lstStyle/>
                    <a:p>
                      <a:r>
                        <a:rPr lang="en-US" sz="1000"/>
                        <a:t>0</a:t>
                      </a:r>
                    </a:p>
                  </a:txBody>
                  <a:tcPr/>
                </a:tc>
                <a:tc>
                  <a:txBody>
                    <a:bodyPr/>
                    <a:lstStyle/>
                    <a:p>
                      <a:r>
                        <a:rPr lang="en-US" sz="1000"/>
                        <a:t>3059</a:t>
                      </a:r>
                    </a:p>
                  </a:txBody>
                  <a:tcPr/>
                </a:tc>
                <a:tc>
                  <a:txBody>
                    <a:bodyPr/>
                    <a:lstStyle/>
                    <a:p>
                      <a:r>
                        <a:rPr lang="en-US" sz="1000"/>
                        <a:t>2921</a:t>
                      </a:r>
                    </a:p>
                  </a:txBody>
                  <a:tcPr/>
                </a:tc>
                <a:extLst>
                  <a:ext uri="{0D108BD9-81ED-4DB2-BD59-A6C34878D82A}">
                    <a16:rowId xmlns:a16="http://schemas.microsoft.com/office/drawing/2014/main" val="1000749929"/>
                  </a:ext>
                </a:extLst>
              </a:tr>
              <a:tr h="370840">
                <a:tc>
                  <a:txBody>
                    <a:bodyPr/>
                    <a:lstStyle/>
                    <a:p>
                      <a:r>
                        <a:rPr lang="en-US" sz="1000"/>
                        <a:t>#BonsConseils</a:t>
                      </a:r>
                    </a:p>
                  </a:txBody>
                  <a:tcPr/>
                </a:tc>
                <a:tc>
                  <a:txBody>
                    <a:bodyPr/>
                    <a:lstStyle/>
                    <a:p>
                      <a:r>
                        <a:rPr lang="en-US" sz="1000"/>
                        <a:t>1</a:t>
                      </a:r>
                    </a:p>
                  </a:txBody>
                  <a:tcPr/>
                </a:tc>
                <a:tc>
                  <a:txBody>
                    <a:bodyPr/>
                    <a:lstStyle/>
                    <a:p>
                      <a:r>
                        <a:rPr lang="en-US" sz="1000"/>
                        <a:t>0</a:t>
                      </a:r>
                    </a:p>
                  </a:txBody>
                  <a:tcPr/>
                </a:tc>
                <a:tc>
                  <a:txBody>
                    <a:bodyPr/>
                    <a:lstStyle/>
                    <a:p>
                      <a:r>
                        <a:rPr lang="en-US" sz="1000"/>
                        <a:t>2781</a:t>
                      </a:r>
                    </a:p>
                  </a:txBody>
                  <a:tcPr/>
                </a:tc>
                <a:tc>
                  <a:txBody>
                    <a:bodyPr/>
                    <a:lstStyle/>
                    <a:p>
                      <a:r>
                        <a:rPr lang="en-US" sz="1000"/>
                        <a:t>2738</a:t>
                      </a:r>
                    </a:p>
                  </a:txBody>
                  <a:tcPr/>
                </a:tc>
                <a:extLst>
                  <a:ext uri="{0D108BD9-81ED-4DB2-BD59-A6C34878D82A}">
                    <a16:rowId xmlns:a16="http://schemas.microsoft.com/office/drawing/2014/main" val="4201934055"/>
                  </a:ext>
                </a:extLst>
              </a:tr>
            </a:tbl>
          </a:graphicData>
        </a:graphic>
      </p:graphicFrame>
      <p:sp>
        <p:nvSpPr>
          <p:cNvPr id="4" name="Text Placeholder 3">
            <a:extLst>
              <a:ext uri="{FF2B5EF4-FFF2-40B4-BE49-F238E27FC236}">
                <a16:creationId xmlns:a16="http://schemas.microsoft.com/office/drawing/2014/main" id="{CD6E23DB-8C58-4DD8-A485-0C452D430FB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127511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10CB7-6AF8-4B06-98DE-4ADA35E6EE21}"/>
              </a:ext>
            </a:extLst>
          </p:cNvPr>
          <p:cNvSpPr>
            <a:spLocks noGrp="1"/>
          </p:cNvSpPr>
          <p:nvPr>
            <p:ph type="title"/>
          </p:nvPr>
        </p:nvSpPr>
        <p:spPr/>
        <p:txBody>
          <a:bodyPr/>
          <a:lstStyle/>
          <a:p>
            <a:r>
              <a:rPr lang="en-US"/>
              <a:t>Instagram Assiduité Stories | couleur3</a:t>
            </a:r>
          </a:p>
        </p:txBody>
      </p:sp>
      <p:graphicFrame>
        <p:nvGraphicFramePr>
          <p:cNvPr id="5" name="Table Placeholder 4">
            <a:extLst>
              <a:ext uri="{FF2B5EF4-FFF2-40B4-BE49-F238E27FC236}">
                <a16:creationId xmlns:a16="http://schemas.microsoft.com/office/drawing/2014/main" id="{B820FC7F-0DF0-4ED9-962E-C831A6C45677}"/>
              </a:ext>
            </a:extLst>
          </p:cNvPr>
          <p:cNvGraphicFramePr>
            <a:graphicFrameLocks noGrp="1"/>
          </p:cNvGraphicFramePr>
          <p:nvPr>
            <p:ph type="tbl" sz="quarter" idx="13"/>
            <p:extLst>
              <p:ext uri="{D42A27DB-BD31-4B8C-83A1-F6EECF244321}">
                <p14:modId xmlns:p14="http://schemas.microsoft.com/office/powerpoint/2010/main" val="375242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59648822"/>
                    </a:ext>
                  </a:extLst>
                </a:gridCol>
                <a:gridCol w="2715768">
                  <a:extLst>
                    <a:ext uri="{9D8B030D-6E8A-4147-A177-3AD203B41FA5}">
                      <a16:colId xmlns:a16="http://schemas.microsoft.com/office/drawing/2014/main" val="1194196699"/>
                    </a:ext>
                  </a:extLst>
                </a:gridCol>
                <a:gridCol w="2715768">
                  <a:extLst>
                    <a:ext uri="{9D8B030D-6E8A-4147-A177-3AD203B41FA5}">
                      <a16:colId xmlns:a16="http://schemas.microsoft.com/office/drawing/2014/main" val="826021151"/>
                    </a:ext>
                  </a:extLst>
                </a:gridCol>
              </a:tblGrid>
              <a:tr h="370840">
                <a:tc>
                  <a:txBody>
                    <a:bodyPr/>
                    <a:lstStyle/>
                    <a:p>
                      <a:r>
                        <a:rPr lang="en-US" sz="1000"/>
                        <a:t>Impressions</a:t>
                      </a:r>
                    </a:p>
                  </a:txBody>
                  <a:tcPr/>
                </a:tc>
                <a:tc>
                  <a:txBody>
                    <a:bodyPr/>
                    <a:lstStyle/>
                    <a:p>
                      <a:r>
                        <a:rPr lang="en-US" sz="1000"/>
                        <a:t>Exits</a:t>
                      </a:r>
                    </a:p>
                  </a:txBody>
                  <a:tcPr/>
                </a:tc>
                <a:tc>
                  <a:txBody>
                    <a:bodyPr/>
                    <a:lstStyle/>
                    <a:p>
                      <a:r>
                        <a:rPr lang="en-US" sz="1000"/>
                        <a:t>Assiduité</a:t>
                      </a:r>
                    </a:p>
                  </a:txBody>
                  <a:tcPr/>
                </a:tc>
                <a:extLst>
                  <a:ext uri="{0D108BD9-81ED-4DB2-BD59-A6C34878D82A}">
                    <a16:rowId xmlns:a16="http://schemas.microsoft.com/office/drawing/2014/main" val="199536202"/>
                  </a:ext>
                </a:extLst>
              </a:tr>
              <a:tr h="370840">
                <a:tc>
                  <a:txBody>
                    <a:bodyPr/>
                    <a:lstStyle/>
                    <a:p>
                      <a:r>
                        <a:rPr lang="en-US" sz="1000"/>
                        <a:t>1680623</a:t>
                      </a:r>
                    </a:p>
                  </a:txBody>
                  <a:tcPr/>
                </a:tc>
                <a:tc>
                  <a:txBody>
                    <a:bodyPr/>
                    <a:lstStyle/>
                    <a:p>
                      <a:r>
                        <a:rPr lang="en-US" sz="1000"/>
                        <a:t>153351</a:t>
                      </a:r>
                    </a:p>
                  </a:txBody>
                  <a:tcPr/>
                </a:tc>
                <a:tc>
                  <a:txBody>
                    <a:bodyPr/>
                    <a:lstStyle/>
                    <a:p>
                      <a:r>
                        <a:rPr lang="en-US" sz="1000"/>
                        <a:t>91.638322026376 %</a:t>
                      </a:r>
                    </a:p>
                  </a:txBody>
                  <a:tcPr/>
                </a:tc>
                <a:extLst>
                  <a:ext uri="{0D108BD9-81ED-4DB2-BD59-A6C34878D82A}">
                    <a16:rowId xmlns:a16="http://schemas.microsoft.com/office/drawing/2014/main" val="3936188288"/>
                  </a:ext>
                </a:extLst>
              </a:tr>
            </a:tbl>
          </a:graphicData>
        </a:graphic>
      </p:graphicFrame>
      <p:sp>
        <p:nvSpPr>
          <p:cNvPr id="4" name="Text Placeholder 3">
            <a:extLst>
              <a:ext uri="{FF2B5EF4-FFF2-40B4-BE49-F238E27FC236}">
                <a16:creationId xmlns:a16="http://schemas.microsoft.com/office/drawing/2014/main" id="{BCD1FE7D-1AE2-4CE0-B56A-4D5CC69D87D4}"/>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2913405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5643D-61FB-4A90-8BBB-C9076BB6C9A7}"/>
              </a:ext>
            </a:extLst>
          </p:cNvPr>
          <p:cNvSpPr>
            <a:spLocks noGrp="1"/>
          </p:cNvSpPr>
          <p:nvPr>
            <p:ph type="title"/>
          </p:nvPr>
        </p:nvSpPr>
        <p:spPr/>
        <p:txBody>
          <a:bodyPr/>
          <a:lstStyle/>
          <a:p>
            <a:r>
              <a:rPr lang="en-US"/>
              <a:t>Instagram Instagram Stories custom analysis | couleur3 - 1 of 10</a:t>
            </a:r>
          </a:p>
        </p:txBody>
      </p:sp>
      <p:graphicFrame>
        <p:nvGraphicFramePr>
          <p:cNvPr id="5" name="Table Placeholder 4">
            <a:extLst>
              <a:ext uri="{FF2B5EF4-FFF2-40B4-BE49-F238E27FC236}">
                <a16:creationId xmlns:a16="http://schemas.microsoft.com/office/drawing/2014/main" id="{A8CD0A5B-750D-4696-ACBC-067AAE3C9D48}"/>
              </a:ext>
            </a:extLst>
          </p:cNvPr>
          <p:cNvGraphicFramePr>
            <a:graphicFrameLocks noGrp="1"/>
          </p:cNvGraphicFramePr>
          <p:nvPr>
            <p:ph type="tbl" sz="quarter" idx="13"/>
            <p:extLst>
              <p:ext uri="{D42A27DB-BD31-4B8C-83A1-F6EECF244321}">
                <p14:modId xmlns:p14="http://schemas.microsoft.com/office/powerpoint/2010/main" val="3128064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4968378"/>
                    </a:ext>
                  </a:extLst>
                </a:gridCol>
                <a:gridCol w="658368">
                  <a:extLst>
                    <a:ext uri="{9D8B030D-6E8A-4147-A177-3AD203B41FA5}">
                      <a16:colId xmlns:a16="http://schemas.microsoft.com/office/drawing/2014/main" val="942005313"/>
                    </a:ext>
                  </a:extLst>
                </a:gridCol>
                <a:gridCol w="658368">
                  <a:extLst>
                    <a:ext uri="{9D8B030D-6E8A-4147-A177-3AD203B41FA5}">
                      <a16:colId xmlns:a16="http://schemas.microsoft.com/office/drawing/2014/main" val="3754520089"/>
                    </a:ext>
                  </a:extLst>
                </a:gridCol>
                <a:gridCol w="658368">
                  <a:extLst>
                    <a:ext uri="{9D8B030D-6E8A-4147-A177-3AD203B41FA5}">
                      <a16:colId xmlns:a16="http://schemas.microsoft.com/office/drawing/2014/main" val="289767319"/>
                    </a:ext>
                  </a:extLst>
                </a:gridCol>
                <a:gridCol w="658368">
                  <a:extLst>
                    <a:ext uri="{9D8B030D-6E8A-4147-A177-3AD203B41FA5}">
                      <a16:colId xmlns:a16="http://schemas.microsoft.com/office/drawing/2014/main" val="634575419"/>
                    </a:ext>
                  </a:extLst>
                </a:gridCol>
                <a:gridCol w="658368">
                  <a:extLst>
                    <a:ext uri="{9D8B030D-6E8A-4147-A177-3AD203B41FA5}">
                      <a16:colId xmlns:a16="http://schemas.microsoft.com/office/drawing/2014/main" val="2439267237"/>
                    </a:ext>
                  </a:extLst>
                </a:gridCol>
                <a:gridCol w="658368">
                  <a:extLst>
                    <a:ext uri="{9D8B030D-6E8A-4147-A177-3AD203B41FA5}">
                      <a16:colId xmlns:a16="http://schemas.microsoft.com/office/drawing/2014/main" val="1848684599"/>
                    </a:ext>
                  </a:extLst>
                </a:gridCol>
                <a:gridCol w="658368">
                  <a:extLst>
                    <a:ext uri="{9D8B030D-6E8A-4147-A177-3AD203B41FA5}">
                      <a16:colId xmlns:a16="http://schemas.microsoft.com/office/drawing/2014/main" val="4263435216"/>
                    </a:ext>
                  </a:extLst>
                </a:gridCol>
                <a:gridCol w="658368">
                  <a:extLst>
                    <a:ext uri="{9D8B030D-6E8A-4147-A177-3AD203B41FA5}">
                      <a16:colId xmlns:a16="http://schemas.microsoft.com/office/drawing/2014/main" val="161712562"/>
                    </a:ext>
                  </a:extLst>
                </a:gridCol>
                <a:gridCol w="658368">
                  <a:extLst>
                    <a:ext uri="{9D8B030D-6E8A-4147-A177-3AD203B41FA5}">
                      <a16:colId xmlns:a16="http://schemas.microsoft.com/office/drawing/2014/main" val="2109993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7798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couleur3 - 2023-12-06 16:16:15</a:t>
                      </a:r>
                      <a:r>
                        <a:rPr kumimoji="0" lang="fr-FR" sz="1000" b="0" i="0" u="none" strike="noStrike" kern="1200" cap="none" spc="0" normalizeH="0" baseline="0" noProof="0">
                          <a:ln>
                            <a:noFill/>
                          </a:ln>
                          <a:solidFill>
                            <a:prstClr val="black"/>
                          </a:solidFill>
                          <a:effectLst/>
                          <a:uLnTx/>
                          <a:uFillTx/>
                          <a:latin typeface="Calibri"/>
                          <a:ea typeface="+mn-ea"/>
                          <a:cs typeface="+mn-cs"/>
                        </a:rPr>
                        <a:t>
 Nouvel épisode Bon Ben Voilà  @desaintpreuxjulien 
@alexramiress 
@chadeniel 
@pablo_delpedro 
@valeriepaccaud 
@saucipain 
@blaise.bersinger 
@delayasse 
@robinchessex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07.12.2023 15:07:01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238660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couleur3 - 2023-12-05 15:26:14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06.12.2023 15:06:48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extLst>
                  <a:ext uri="{0D108BD9-81ED-4DB2-BD59-A6C34878D82A}">
                    <a16:rowId xmlns:a16="http://schemas.microsoft.com/office/drawing/2014/main" val="3128095359"/>
                  </a:ext>
                </a:extLst>
              </a:tr>
            </a:tbl>
          </a:graphicData>
        </a:graphic>
      </p:graphicFrame>
      <p:sp>
        <p:nvSpPr>
          <p:cNvPr id="4" name="Text Placeholder 3">
            <a:extLst>
              <a:ext uri="{FF2B5EF4-FFF2-40B4-BE49-F238E27FC236}">
                <a16:creationId xmlns:a16="http://schemas.microsoft.com/office/drawing/2014/main" id="{835D81F0-6DD0-4FD9-9A47-8CEB214C5CF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7408472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ED7C0-5D66-4FEF-A0DA-5253FCBBB4F3}"/>
              </a:ext>
            </a:extLst>
          </p:cNvPr>
          <p:cNvSpPr>
            <a:spLocks noGrp="1"/>
          </p:cNvSpPr>
          <p:nvPr>
            <p:ph type="title"/>
          </p:nvPr>
        </p:nvSpPr>
        <p:spPr/>
        <p:txBody>
          <a:bodyPr/>
          <a:lstStyle/>
          <a:p>
            <a:r>
              <a:rPr lang="en-US"/>
              <a:t>Instagram Instagram Stories custom analysis | couleur3 - 2 of 10</a:t>
            </a:r>
          </a:p>
        </p:txBody>
      </p:sp>
      <p:graphicFrame>
        <p:nvGraphicFramePr>
          <p:cNvPr id="5" name="Table Placeholder 4">
            <a:extLst>
              <a:ext uri="{FF2B5EF4-FFF2-40B4-BE49-F238E27FC236}">
                <a16:creationId xmlns:a16="http://schemas.microsoft.com/office/drawing/2014/main" id="{ECB0852F-0C95-4006-A396-7AD3D495F3CB}"/>
              </a:ext>
            </a:extLst>
          </p:cNvPr>
          <p:cNvGraphicFramePr>
            <a:graphicFrameLocks noGrp="1"/>
          </p:cNvGraphicFramePr>
          <p:nvPr>
            <p:ph type="tbl" sz="quarter" idx="13"/>
            <p:extLst>
              <p:ext uri="{D42A27DB-BD31-4B8C-83A1-F6EECF244321}">
                <p14:modId xmlns:p14="http://schemas.microsoft.com/office/powerpoint/2010/main" val="3653249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0510983"/>
                    </a:ext>
                  </a:extLst>
                </a:gridCol>
                <a:gridCol w="658368">
                  <a:extLst>
                    <a:ext uri="{9D8B030D-6E8A-4147-A177-3AD203B41FA5}">
                      <a16:colId xmlns:a16="http://schemas.microsoft.com/office/drawing/2014/main" val="393998383"/>
                    </a:ext>
                  </a:extLst>
                </a:gridCol>
                <a:gridCol w="658368">
                  <a:extLst>
                    <a:ext uri="{9D8B030D-6E8A-4147-A177-3AD203B41FA5}">
                      <a16:colId xmlns:a16="http://schemas.microsoft.com/office/drawing/2014/main" val="584704786"/>
                    </a:ext>
                  </a:extLst>
                </a:gridCol>
                <a:gridCol w="658368">
                  <a:extLst>
                    <a:ext uri="{9D8B030D-6E8A-4147-A177-3AD203B41FA5}">
                      <a16:colId xmlns:a16="http://schemas.microsoft.com/office/drawing/2014/main" val="1194119804"/>
                    </a:ext>
                  </a:extLst>
                </a:gridCol>
                <a:gridCol w="658368">
                  <a:extLst>
                    <a:ext uri="{9D8B030D-6E8A-4147-A177-3AD203B41FA5}">
                      <a16:colId xmlns:a16="http://schemas.microsoft.com/office/drawing/2014/main" val="1779959529"/>
                    </a:ext>
                  </a:extLst>
                </a:gridCol>
                <a:gridCol w="658368">
                  <a:extLst>
                    <a:ext uri="{9D8B030D-6E8A-4147-A177-3AD203B41FA5}">
                      <a16:colId xmlns:a16="http://schemas.microsoft.com/office/drawing/2014/main" val="3089346443"/>
                    </a:ext>
                  </a:extLst>
                </a:gridCol>
                <a:gridCol w="658368">
                  <a:extLst>
                    <a:ext uri="{9D8B030D-6E8A-4147-A177-3AD203B41FA5}">
                      <a16:colId xmlns:a16="http://schemas.microsoft.com/office/drawing/2014/main" val="1007588281"/>
                    </a:ext>
                  </a:extLst>
                </a:gridCol>
                <a:gridCol w="658368">
                  <a:extLst>
                    <a:ext uri="{9D8B030D-6E8A-4147-A177-3AD203B41FA5}">
                      <a16:colId xmlns:a16="http://schemas.microsoft.com/office/drawing/2014/main" val="1031547588"/>
                    </a:ext>
                  </a:extLst>
                </a:gridCol>
                <a:gridCol w="658368">
                  <a:extLst>
                    <a:ext uri="{9D8B030D-6E8A-4147-A177-3AD203B41FA5}">
                      <a16:colId xmlns:a16="http://schemas.microsoft.com/office/drawing/2014/main" val="907128190"/>
                    </a:ext>
                  </a:extLst>
                </a:gridCol>
                <a:gridCol w="658368">
                  <a:extLst>
                    <a:ext uri="{9D8B030D-6E8A-4147-A177-3AD203B41FA5}">
                      <a16:colId xmlns:a16="http://schemas.microsoft.com/office/drawing/2014/main" val="4187686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6590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couleur3 - 2023-12-04 12:18:20</a:t>
                      </a:r>
                      <a:r>
                        <a:rPr kumimoji="0" lang="pt-BR" sz="1000" b="0" i="0" u="none" strike="noStrike" kern="1200" cap="none" spc="0" normalizeH="0" baseline="0" noProof="0">
                          <a:ln>
                            <a:noFill/>
                          </a:ln>
                          <a:solidFill>
                            <a:prstClr val="black"/>
                          </a:solidFill>
                          <a:effectLst/>
                          <a:uLnTx/>
                          <a:uFillTx/>
                          <a:latin typeface="Calibri"/>
                          <a:ea typeface="+mn-ea"/>
                          <a:cs typeface="+mn-cs"/>
                        </a:rPr>
                        <a:t>
 C
O
P
2
8 C
O
M
E
D
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05.12.2023 11:36:26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505467105"/>
                  </a:ext>
                </a:extLst>
              </a:tr>
            </a:tbl>
          </a:graphicData>
        </a:graphic>
      </p:graphicFrame>
      <p:sp>
        <p:nvSpPr>
          <p:cNvPr id="4" name="Text Placeholder 3">
            <a:extLst>
              <a:ext uri="{FF2B5EF4-FFF2-40B4-BE49-F238E27FC236}">
                <a16:creationId xmlns:a16="http://schemas.microsoft.com/office/drawing/2014/main" id="{29F9F41B-9650-48E0-A987-6AD4F93BE304}"/>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7250829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F8565-628F-4E49-8855-BD6BE0D36A06}"/>
              </a:ext>
            </a:extLst>
          </p:cNvPr>
          <p:cNvSpPr>
            <a:spLocks noGrp="1"/>
          </p:cNvSpPr>
          <p:nvPr>
            <p:ph type="title"/>
          </p:nvPr>
        </p:nvSpPr>
        <p:spPr/>
        <p:txBody>
          <a:bodyPr/>
          <a:lstStyle/>
          <a:p>
            <a:r>
              <a:rPr lang="en-US"/>
              <a:t>Instagram Instagram Stories custom analysis | couleur3 - 3 of 10</a:t>
            </a:r>
          </a:p>
        </p:txBody>
      </p:sp>
      <p:graphicFrame>
        <p:nvGraphicFramePr>
          <p:cNvPr id="5" name="Table Placeholder 4">
            <a:extLst>
              <a:ext uri="{FF2B5EF4-FFF2-40B4-BE49-F238E27FC236}">
                <a16:creationId xmlns:a16="http://schemas.microsoft.com/office/drawing/2014/main" id="{06E1A4DE-EAD4-4672-9673-D7259D1036D9}"/>
              </a:ext>
            </a:extLst>
          </p:cNvPr>
          <p:cNvGraphicFramePr>
            <a:graphicFrameLocks noGrp="1"/>
          </p:cNvGraphicFramePr>
          <p:nvPr>
            <p:ph type="tbl" sz="quarter" idx="13"/>
            <p:extLst>
              <p:ext uri="{D42A27DB-BD31-4B8C-83A1-F6EECF244321}">
                <p14:modId xmlns:p14="http://schemas.microsoft.com/office/powerpoint/2010/main" val="3726785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59132790"/>
                    </a:ext>
                  </a:extLst>
                </a:gridCol>
                <a:gridCol w="658368">
                  <a:extLst>
                    <a:ext uri="{9D8B030D-6E8A-4147-A177-3AD203B41FA5}">
                      <a16:colId xmlns:a16="http://schemas.microsoft.com/office/drawing/2014/main" val="3489421979"/>
                    </a:ext>
                  </a:extLst>
                </a:gridCol>
                <a:gridCol w="658368">
                  <a:extLst>
                    <a:ext uri="{9D8B030D-6E8A-4147-A177-3AD203B41FA5}">
                      <a16:colId xmlns:a16="http://schemas.microsoft.com/office/drawing/2014/main" val="3383518046"/>
                    </a:ext>
                  </a:extLst>
                </a:gridCol>
                <a:gridCol w="658368">
                  <a:extLst>
                    <a:ext uri="{9D8B030D-6E8A-4147-A177-3AD203B41FA5}">
                      <a16:colId xmlns:a16="http://schemas.microsoft.com/office/drawing/2014/main" val="1705365491"/>
                    </a:ext>
                  </a:extLst>
                </a:gridCol>
                <a:gridCol w="658368">
                  <a:extLst>
                    <a:ext uri="{9D8B030D-6E8A-4147-A177-3AD203B41FA5}">
                      <a16:colId xmlns:a16="http://schemas.microsoft.com/office/drawing/2014/main" val="3542318973"/>
                    </a:ext>
                  </a:extLst>
                </a:gridCol>
                <a:gridCol w="658368">
                  <a:extLst>
                    <a:ext uri="{9D8B030D-6E8A-4147-A177-3AD203B41FA5}">
                      <a16:colId xmlns:a16="http://schemas.microsoft.com/office/drawing/2014/main" val="722019434"/>
                    </a:ext>
                  </a:extLst>
                </a:gridCol>
                <a:gridCol w="658368">
                  <a:extLst>
                    <a:ext uri="{9D8B030D-6E8A-4147-A177-3AD203B41FA5}">
                      <a16:colId xmlns:a16="http://schemas.microsoft.com/office/drawing/2014/main" val="3798137275"/>
                    </a:ext>
                  </a:extLst>
                </a:gridCol>
                <a:gridCol w="658368">
                  <a:extLst>
                    <a:ext uri="{9D8B030D-6E8A-4147-A177-3AD203B41FA5}">
                      <a16:colId xmlns:a16="http://schemas.microsoft.com/office/drawing/2014/main" val="169134481"/>
                    </a:ext>
                  </a:extLst>
                </a:gridCol>
                <a:gridCol w="658368">
                  <a:extLst>
                    <a:ext uri="{9D8B030D-6E8A-4147-A177-3AD203B41FA5}">
                      <a16:colId xmlns:a16="http://schemas.microsoft.com/office/drawing/2014/main" val="2433746449"/>
                    </a:ext>
                  </a:extLst>
                </a:gridCol>
                <a:gridCol w="658368">
                  <a:extLst>
                    <a:ext uri="{9D8B030D-6E8A-4147-A177-3AD203B41FA5}">
                      <a16:colId xmlns:a16="http://schemas.microsoft.com/office/drawing/2014/main" val="1746117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6657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couleur3 - 2023-12-02 11:52:12</a:t>
                      </a:r>
                      <a:r>
                        <a:rPr kumimoji="0" lang="pt-BR" sz="1000" b="0" i="0" u="none" strike="noStrike" kern="1200" cap="none" spc="0" normalizeH="0" baseline="0" noProof="0">
                          <a:ln>
                            <a:noFill/>
                          </a:ln>
                          <a:solidFill>
                            <a:prstClr val="black"/>
                          </a:solidFill>
                          <a:effectLst/>
                          <a:uLnTx/>
                          <a:uFillTx/>
                          <a:latin typeface="Calibri"/>
                          <a:ea typeface="+mn-ea"/>
                          <a:cs typeface="+mn-cs"/>
                        </a:rPr>
                        <a:t>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03.12.2023 11:36:23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6784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couleur3 - 2023-12-01 13:05:23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A
N
O
R
E
X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02.12.2023 12:36:35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17192158"/>
                  </a:ext>
                </a:extLst>
              </a:tr>
            </a:tbl>
          </a:graphicData>
        </a:graphic>
      </p:graphicFrame>
      <p:sp>
        <p:nvSpPr>
          <p:cNvPr id="4" name="Text Placeholder 3">
            <a:extLst>
              <a:ext uri="{FF2B5EF4-FFF2-40B4-BE49-F238E27FC236}">
                <a16:creationId xmlns:a16="http://schemas.microsoft.com/office/drawing/2014/main" id="{739158C5-3499-401C-9E85-724E3D4B7826}"/>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7673297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9D200-8BB0-4311-8EB6-B5D1B03550EC}"/>
              </a:ext>
            </a:extLst>
          </p:cNvPr>
          <p:cNvSpPr>
            <a:spLocks noGrp="1"/>
          </p:cNvSpPr>
          <p:nvPr>
            <p:ph type="title"/>
          </p:nvPr>
        </p:nvSpPr>
        <p:spPr/>
        <p:txBody>
          <a:bodyPr/>
          <a:lstStyle/>
          <a:p>
            <a:r>
              <a:rPr lang="en-US"/>
              <a:t>Instagram Instagram Stories custom analysis | couleur3 - 4 of 10</a:t>
            </a:r>
          </a:p>
        </p:txBody>
      </p:sp>
      <p:graphicFrame>
        <p:nvGraphicFramePr>
          <p:cNvPr id="5" name="Table Placeholder 4">
            <a:extLst>
              <a:ext uri="{FF2B5EF4-FFF2-40B4-BE49-F238E27FC236}">
                <a16:creationId xmlns:a16="http://schemas.microsoft.com/office/drawing/2014/main" id="{0FFDC4B9-4D49-40BE-B490-F175E224A05D}"/>
              </a:ext>
            </a:extLst>
          </p:cNvPr>
          <p:cNvGraphicFramePr>
            <a:graphicFrameLocks noGrp="1"/>
          </p:cNvGraphicFramePr>
          <p:nvPr>
            <p:ph type="tbl" sz="quarter" idx="13"/>
            <p:extLst>
              <p:ext uri="{D42A27DB-BD31-4B8C-83A1-F6EECF244321}">
                <p14:modId xmlns:p14="http://schemas.microsoft.com/office/powerpoint/2010/main" val="1801913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6953637"/>
                    </a:ext>
                  </a:extLst>
                </a:gridCol>
                <a:gridCol w="658368">
                  <a:extLst>
                    <a:ext uri="{9D8B030D-6E8A-4147-A177-3AD203B41FA5}">
                      <a16:colId xmlns:a16="http://schemas.microsoft.com/office/drawing/2014/main" val="2332202644"/>
                    </a:ext>
                  </a:extLst>
                </a:gridCol>
                <a:gridCol w="658368">
                  <a:extLst>
                    <a:ext uri="{9D8B030D-6E8A-4147-A177-3AD203B41FA5}">
                      <a16:colId xmlns:a16="http://schemas.microsoft.com/office/drawing/2014/main" val="2749608628"/>
                    </a:ext>
                  </a:extLst>
                </a:gridCol>
                <a:gridCol w="658368">
                  <a:extLst>
                    <a:ext uri="{9D8B030D-6E8A-4147-A177-3AD203B41FA5}">
                      <a16:colId xmlns:a16="http://schemas.microsoft.com/office/drawing/2014/main" val="1407713374"/>
                    </a:ext>
                  </a:extLst>
                </a:gridCol>
                <a:gridCol w="658368">
                  <a:extLst>
                    <a:ext uri="{9D8B030D-6E8A-4147-A177-3AD203B41FA5}">
                      <a16:colId xmlns:a16="http://schemas.microsoft.com/office/drawing/2014/main" val="3827195018"/>
                    </a:ext>
                  </a:extLst>
                </a:gridCol>
                <a:gridCol w="658368">
                  <a:extLst>
                    <a:ext uri="{9D8B030D-6E8A-4147-A177-3AD203B41FA5}">
                      <a16:colId xmlns:a16="http://schemas.microsoft.com/office/drawing/2014/main" val="1946124686"/>
                    </a:ext>
                  </a:extLst>
                </a:gridCol>
                <a:gridCol w="658368">
                  <a:extLst>
                    <a:ext uri="{9D8B030D-6E8A-4147-A177-3AD203B41FA5}">
                      <a16:colId xmlns:a16="http://schemas.microsoft.com/office/drawing/2014/main" val="88145914"/>
                    </a:ext>
                  </a:extLst>
                </a:gridCol>
                <a:gridCol w="658368">
                  <a:extLst>
                    <a:ext uri="{9D8B030D-6E8A-4147-A177-3AD203B41FA5}">
                      <a16:colId xmlns:a16="http://schemas.microsoft.com/office/drawing/2014/main" val="3431709176"/>
                    </a:ext>
                  </a:extLst>
                </a:gridCol>
                <a:gridCol w="658368">
                  <a:extLst>
                    <a:ext uri="{9D8B030D-6E8A-4147-A177-3AD203B41FA5}">
                      <a16:colId xmlns:a16="http://schemas.microsoft.com/office/drawing/2014/main" val="2675675039"/>
                    </a:ext>
                  </a:extLst>
                </a:gridCol>
                <a:gridCol w="658368">
                  <a:extLst>
                    <a:ext uri="{9D8B030D-6E8A-4147-A177-3AD203B41FA5}">
                      <a16:colId xmlns:a16="http://schemas.microsoft.com/office/drawing/2014/main" val="1091597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03556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couleur3 - 2023-11-30 18:42:44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01.12.2023 18:36:30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241658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couleur3 - 2023-11-29 13:22:49</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30.11.2023 13:06:49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extLst>
                  <a:ext uri="{0D108BD9-81ED-4DB2-BD59-A6C34878D82A}">
                    <a16:rowId xmlns:a16="http://schemas.microsoft.com/office/drawing/2014/main" val="209292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couleur3 - 2023-11-28 15:34:35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29.11.2023 15:06:50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extLst>
                  <a:ext uri="{0D108BD9-81ED-4DB2-BD59-A6C34878D82A}">
                    <a16:rowId xmlns:a16="http://schemas.microsoft.com/office/drawing/2014/main" val="1204582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16:37:36</a:t>
                      </a:r>
                      <a:r>
                        <a:rPr kumimoji="0" lang="fr-FR" sz="1000" b="0" i="0" u="none" strike="noStrike" kern="1200" cap="none" spc="0" normalizeH="0" baseline="0" noProof="0">
                          <a:ln>
                            <a:noFill/>
                          </a:ln>
                          <a:solidFill>
                            <a:prstClr val="black"/>
                          </a:solidFill>
                          <a:effectLst/>
                          <a:uLnTx/>
                          <a:uFillTx/>
                          <a:latin typeface="Calibri"/>
                          <a:ea typeface="+mn-ea"/>
                          <a:cs typeface="+mn-cs"/>
                        </a:rPr>
                        <a:t>
 TENUE : COSTARD / TAILLEUR SUR LAUSANNE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16:36:27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extLst>
                  <a:ext uri="{0D108BD9-81ED-4DB2-BD59-A6C34878D82A}">
                    <a16:rowId xmlns:a16="http://schemas.microsoft.com/office/drawing/2014/main" val="38861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15:58:41</a:t>
                      </a:r>
                      <a:r>
                        <a:rPr kumimoji="0" lang="fr-FR" sz="1000" b="0" i="0" u="none" strike="noStrike" kern="1200" cap="none" spc="0" normalizeH="0" baseline="0" noProof="0">
                          <a:ln>
                            <a:noFill/>
                          </a:ln>
                          <a:solidFill>
                            <a:prstClr val="black"/>
                          </a:solidFill>
                          <a:effectLst/>
                          <a:uLnTx/>
                          <a:uFillTx/>
                          <a:latin typeface="Calibri"/>
                          <a:ea typeface="+mn-ea"/>
                          <a:cs typeface="+mn-cs"/>
                        </a:rPr>
                        <a:t>
 Nouvelle vidéo YouTube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15:36:39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extLst>
                  <a:ext uri="{0D108BD9-81ED-4DB2-BD59-A6C34878D82A}">
                    <a16:rowId xmlns:a16="http://schemas.microsoft.com/office/drawing/2014/main" val="2186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13:04:01</a:t>
                      </a:r>
                      <a:r>
                        <a:rPr kumimoji="0" lang="fr-FR" sz="1000" b="0" i="0" u="none" strike="noStrike" kern="1200" cap="none" spc="0" normalizeH="0" baseline="0" noProof="0">
                          <a:ln>
                            <a:noFill/>
                          </a:ln>
                          <a:solidFill>
                            <a:prstClr val="black"/>
                          </a:solidFill>
                          <a:effectLst/>
                          <a:uLnTx/>
                          <a:uFillTx/>
                          <a:latin typeface="Calibri"/>
                          <a:ea typeface="+mn-ea"/>
                          <a:cs typeface="+mn-cs"/>
                        </a:rPr>
                        <a:t>
 SUR LAUSANNE TENUE : COSTARD / TAILLEUR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27.11.2023 15:36:27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263258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11:26:41</a:t>
                      </a:r>
                      <a:r>
                        <a:rPr kumimoji="0" lang="fr-FR" sz="1000" b="0" i="0" u="none" strike="noStrike" kern="1200" cap="none" spc="0" normalizeH="0" baseline="0" noProof="0">
                          <a:ln>
                            <a:noFill/>
                          </a:ln>
                          <a:solidFill>
                            <a:prstClr val="black"/>
                          </a:solidFill>
                          <a:effectLst/>
                          <a:uLnTx/>
                          <a:uFillTx/>
                          <a:latin typeface="Calibri"/>
                          <a:ea typeface="+mn-ea"/>
                          <a:cs typeface="+mn-cs"/>
                        </a:rPr>
                        <a:t>
 Mot d’ordre : NEUTRALITÉ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11:06:36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2925988381"/>
                  </a:ext>
                </a:extLst>
              </a:tr>
            </a:tbl>
          </a:graphicData>
        </a:graphic>
      </p:graphicFrame>
      <p:sp>
        <p:nvSpPr>
          <p:cNvPr id="4" name="Text Placeholder 3">
            <a:extLst>
              <a:ext uri="{FF2B5EF4-FFF2-40B4-BE49-F238E27FC236}">
                <a16:creationId xmlns:a16="http://schemas.microsoft.com/office/drawing/2014/main" id="{378662C6-3EF2-4F6C-909C-5206607C204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7964521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8C358-9DA9-4922-9D7B-52E7E23ABA9C}"/>
              </a:ext>
            </a:extLst>
          </p:cNvPr>
          <p:cNvSpPr>
            <a:spLocks noGrp="1"/>
          </p:cNvSpPr>
          <p:nvPr>
            <p:ph type="title"/>
          </p:nvPr>
        </p:nvSpPr>
        <p:spPr/>
        <p:txBody>
          <a:bodyPr/>
          <a:lstStyle/>
          <a:p>
            <a:r>
              <a:rPr lang="en-US"/>
              <a:t>Instagram Instagram Stories custom analysis | couleur3 - 5 of 10</a:t>
            </a:r>
          </a:p>
        </p:txBody>
      </p:sp>
      <p:graphicFrame>
        <p:nvGraphicFramePr>
          <p:cNvPr id="5" name="Table Placeholder 4">
            <a:extLst>
              <a:ext uri="{FF2B5EF4-FFF2-40B4-BE49-F238E27FC236}">
                <a16:creationId xmlns:a16="http://schemas.microsoft.com/office/drawing/2014/main" id="{E7E3C1C0-9A01-40B1-AE16-B5CFE9DC26B1}"/>
              </a:ext>
            </a:extLst>
          </p:cNvPr>
          <p:cNvGraphicFramePr>
            <a:graphicFrameLocks noGrp="1"/>
          </p:cNvGraphicFramePr>
          <p:nvPr>
            <p:ph type="tbl" sz="quarter" idx="13"/>
            <p:extLst>
              <p:ext uri="{D42A27DB-BD31-4B8C-83A1-F6EECF244321}">
                <p14:modId xmlns:p14="http://schemas.microsoft.com/office/powerpoint/2010/main" val="67458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0942159"/>
                    </a:ext>
                  </a:extLst>
                </a:gridCol>
                <a:gridCol w="658368">
                  <a:extLst>
                    <a:ext uri="{9D8B030D-6E8A-4147-A177-3AD203B41FA5}">
                      <a16:colId xmlns:a16="http://schemas.microsoft.com/office/drawing/2014/main" val="2942224423"/>
                    </a:ext>
                  </a:extLst>
                </a:gridCol>
                <a:gridCol w="658368">
                  <a:extLst>
                    <a:ext uri="{9D8B030D-6E8A-4147-A177-3AD203B41FA5}">
                      <a16:colId xmlns:a16="http://schemas.microsoft.com/office/drawing/2014/main" val="3693856521"/>
                    </a:ext>
                  </a:extLst>
                </a:gridCol>
                <a:gridCol w="658368">
                  <a:extLst>
                    <a:ext uri="{9D8B030D-6E8A-4147-A177-3AD203B41FA5}">
                      <a16:colId xmlns:a16="http://schemas.microsoft.com/office/drawing/2014/main" val="3234856757"/>
                    </a:ext>
                  </a:extLst>
                </a:gridCol>
                <a:gridCol w="658368">
                  <a:extLst>
                    <a:ext uri="{9D8B030D-6E8A-4147-A177-3AD203B41FA5}">
                      <a16:colId xmlns:a16="http://schemas.microsoft.com/office/drawing/2014/main" val="224746525"/>
                    </a:ext>
                  </a:extLst>
                </a:gridCol>
                <a:gridCol w="658368">
                  <a:extLst>
                    <a:ext uri="{9D8B030D-6E8A-4147-A177-3AD203B41FA5}">
                      <a16:colId xmlns:a16="http://schemas.microsoft.com/office/drawing/2014/main" val="3833462016"/>
                    </a:ext>
                  </a:extLst>
                </a:gridCol>
                <a:gridCol w="658368">
                  <a:extLst>
                    <a:ext uri="{9D8B030D-6E8A-4147-A177-3AD203B41FA5}">
                      <a16:colId xmlns:a16="http://schemas.microsoft.com/office/drawing/2014/main" val="1890116342"/>
                    </a:ext>
                  </a:extLst>
                </a:gridCol>
                <a:gridCol w="658368">
                  <a:extLst>
                    <a:ext uri="{9D8B030D-6E8A-4147-A177-3AD203B41FA5}">
                      <a16:colId xmlns:a16="http://schemas.microsoft.com/office/drawing/2014/main" val="3520076371"/>
                    </a:ext>
                  </a:extLst>
                </a:gridCol>
                <a:gridCol w="658368">
                  <a:extLst>
                    <a:ext uri="{9D8B030D-6E8A-4147-A177-3AD203B41FA5}">
                      <a16:colId xmlns:a16="http://schemas.microsoft.com/office/drawing/2014/main" val="2978187466"/>
                    </a:ext>
                  </a:extLst>
                </a:gridCol>
                <a:gridCol w="658368">
                  <a:extLst>
                    <a:ext uri="{9D8B030D-6E8A-4147-A177-3AD203B41FA5}">
                      <a16:colId xmlns:a16="http://schemas.microsoft.com/office/drawing/2014/main" val="2917934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16110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couleur3 - 2023-11-25 13:46:47</a:t>
                      </a:r>
                      <a:r>
                        <a:rPr kumimoji="0" lang="fr-FR" sz="1000" b="0" i="0" u="none" strike="noStrike" kern="1200" cap="none" spc="0" normalizeH="0" baseline="0" noProof="0">
                          <a:ln>
                            <a:noFill/>
                          </a:ln>
                          <a:solidFill>
                            <a:prstClr val="black"/>
                          </a:solidFill>
                          <a:effectLst/>
                          <a:uLnTx/>
                          <a:uFillTx/>
                          <a:latin typeface="Calibri"/>
                          <a:ea typeface="+mn-ea"/>
                          <a:cs typeface="+mn-cs"/>
                        </a:rPr>
                        <a:t>
 Facile, efficace, et en plus c’est beaucoup trop bon 😍✨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26.11.2023 13:36:19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1080389386"/>
                  </a:ext>
                </a:extLst>
              </a:tr>
            </a:tbl>
          </a:graphicData>
        </a:graphic>
      </p:graphicFrame>
      <p:sp>
        <p:nvSpPr>
          <p:cNvPr id="4" name="Text Placeholder 3">
            <a:extLst>
              <a:ext uri="{FF2B5EF4-FFF2-40B4-BE49-F238E27FC236}">
                <a16:creationId xmlns:a16="http://schemas.microsoft.com/office/drawing/2014/main" id="{1472BA9B-E852-4C00-BF7D-826A94E05C7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9250689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9E6E-3F57-4A7E-A5B6-1346E4430611}"/>
              </a:ext>
            </a:extLst>
          </p:cNvPr>
          <p:cNvSpPr>
            <a:spLocks noGrp="1"/>
          </p:cNvSpPr>
          <p:nvPr>
            <p:ph type="title"/>
          </p:nvPr>
        </p:nvSpPr>
        <p:spPr/>
        <p:txBody>
          <a:bodyPr/>
          <a:lstStyle/>
          <a:p>
            <a:r>
              <a:rPr lang="en-US"/>
              <a:t>Instagram Instagram Stories custom analysis | couleur3 - 6 of 10</a:t>
            </a:r>
          </a:p>
        </p:txBody>
      </p:sp>
      <p:graphicFrame>
        <p:nvGraphicFramePr>
          <p:cNvPr id="5" name="Table Placeholder 4">
            <a:extLst>
              <a:ext uri="{FF2B5EF4-FFF2-40B4-BE49-F238E27FC236}">
                <a16:creationId xmlns:a16="http://schemas.microsoft.com/office/drawing/2014/main" id="{F4AD1C8B-A7CC-4AE7-A666-0C95BC79491D}"/>
              </a:ext>
            </a:extLst>
          </p:cNvPr>
          <p:cNvGraphicFramePr>
            <a:graphicFrameLocks noGrp="1"/>
          </p:cNvGraphicFramePr>
          <p:nvPr>
            <p:ph type="tbl" sz="quarter" idx="13"/>
            <p:extLst>
              <p:ext uri="{D42A27DB-BD31-4B8C-83A1-F6EECF244321}">
                <p14:modId xmlns:p14="http://schemas.microsoft.com/office/powerpoint/2010/main" val="3486483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6978943"/>
                    </a:ext>
                  </a:extLst>
                </a:gridCol>
                <a:gridCol w="658368">
                  <a:extLst>
                    <a:ext uri="{9D8B030D-6E8A-4147-A177-3AD203B41FA5}">
                      <a16:colId xmlns:a16="http://schemas.microsoft.com/office/drawing/2014/main" val="3962622863"/>
                    </a:ext>
                  </a:extLst>
                </a:gridCol>
                <a:gridCol w="658368">
                  <a:extLst>
                    <a:ext uri="{9D8B030D-6E8A-4147-A177-3AD203B41FA5}">
                      <a16:colId xmlns:a16="http://schemas.microsoft.com/office/drawing/2014/main" val="1605298786"/>
                    </a:ext>
                  </a:extLst>
                </a:gridCol>
                <a:gridCol w="658368">
                  <a:extLst>
                    <a:ext uri="{9D8B030D-6E8A-4147-A177-3AD203B41FA5}">
                      <a16:colId xmlns:a16="http://schemas.microsoft.com/office/drawing/2014/main" val="3047478352"/>
                    </a:ext>
                  </a:extLst>
                </a:gridCol>
                <a:gridCol w="658368">
                  <a:extLst>
                    <a:ext uri="{9D8B030D-6E8A-4147-A177-3AD203B41FA5}">
                      <a16:colId xmlns:a16="http://schemas.microsoft.com/office/drawing/2014/main" val="917176638"/>
                    </a:ext>
                  </a:extLst>
                </a:gridCol>
                <a:gridCol w="658368">
                  <a:extLst>
                    <a:ext uri="{9D8B030D-6E8A-4147-A177-3AD203B41FA5}">
                      <a16:colId xmlns:a16="http://schemas.microsoft.com/office/drawing/2014/main" val="2250698514"/>
                    </a:ext>
                  </a:extLst>
                </a:gridCol>
                <a:gridCol w="658368">
                  <a:extLst>
                    <a:ext uri="{9D8B030D-6E8A-4147-A177-3AD203B41FA5}">
                      <a16:colId xmlns:a16="http://schemas.microsoft.com/office/drawing/2014/main" val="4014532053"/>
                    </a:ext>
                  </a:extLst>
                </a:gridCol>
                <a:gridCol w="658368">
                  <a:extLst>
                    <a:ext uri="{9D8B030D-6E8A-4147-A177-3AD203B41FA5}">
                      <a16:colId xmlns:a16="http://schemas.microsoft.com/office/drawing/2014/main" val="2794398512"/>
                    </a:ext>
                  </a:extLst>
                </a:gridCol>
                <a:gridCol w="658368">
                  <a:extLst>
                    <a:ext uri="{9D8B030D-6E8A-4147-A177-3AD203B41FA5}">
                      <a16:colId xmlns:a16="http://schemas.microsoft.com/office/drawing/2014/main" val="752539259"/>
                    </a:ext>
                  </a:extLst>
                </a:gridCol>
                <a:gridCol w="658368">
                  <a:extLst>
                    <a:ext uri="{9D8B030D-6E8A-4147-A177-3AD203B41FA5}">
                      <a16:colId xmlns:a16="http://schemas.microsoft.com/office/drawing/2014/main" val="4131302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6738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couleur3 - 2023-11-24 10:23:03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H
Y
P
O
C
O
N
D
R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10:06:44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extLst>
                  <a:ext uri="{0D108BD9-81ED-4DB2-BD59-A6C34878D82A}">
                    <a16:rowId xmlns:a16="http://schemas.microsoft.com/office/drawing/2014/main" val="48931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couleur3 - 2023-11-24 10:21:20</a:t>
                      </a:r>
                      <a:r>
                        <a:rPr kumimoji="0" lang="fr-FR" sz="1000" b="0" i="0" u="none" strike="noStrike" kern="1200" cap="none" spc="0" normalizeH="0" baseline="0" noProof="0">
                          <a:ln>
                            <a:noFill/>
                          </a:ln>
                          <a:solidFill>
                            <a:prstClr val="black"/>
                          </a:solidFill>
                          <a:effectLst/>
                          <a:uLnTx/>
                          <a:uFillTx/>
                          <a:latin typeface="Calibri"/>
                          <a:ea typeface="+mn-ea"/>
                          <a:cs typeface="+mn-cs"/>
                        </a:rPr>
                        <a:t>
 Guess who’s back ? Si t’as la ref’ c’est très drôle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10:06:44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2097983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couleur3 - 2023-11-23 10:37:42</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24.11.2023 10:36:20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2567035333"/>
                  </a:ext>
                </a:extLst>
              </a:tr>
            </a:tbl>
          </a:graphicData>
        </a:graphic>
      </p:graphicFrame>
      <p:sp>
        <p:nvSpPr>
          <p:cNvPr id="4" name="Text Placeholder 3">
            <a:extLst>
              <a:ext uri="{FF2B5EF4-FFF2-40B4-BE49-F238E27FC236}">
                <a16:creationId xmlns:a16="http://schemas.microsoft.com/office/drawing/2014/main" id="{333CB139-E2EA-4427-A916-5708BEC340C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7983087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B5795-E619-4AFF-82DC-E2F5F7762407}"/>
              </a:ext>
            </a:extLst>
          </p:cNvPr>
          <p:cNvSpPr>
            <a:spLocks noGrp="1"/>
          </p:cNvSpPr>
          <p:nvPr>
            <p:ph type="title"/>
          </p:nvPr>
        </p:nvSpPr>
        <p:spPr/>
        <p:txBody>
          <a:bodyPr/>
          <a:lstStyle/>
          <a:p>
            <a:r>
              <a:rPr lang="en-US"/>
              <a:t>Instagram Instagram Stories custom analysis | couleur3 - 7 of 10</a:t>
            </a:r>
          </a:p>
        </p:txBody>
      </p:sp>
      <p:graphicFrame>
        <p:nvGraphicFramePr>
          <p:cNvPr id="5" name="Table Placeholder 4">
            <a:extLst>
              <a:ext uri="{FF2B5EF4-FFF2-40B4-BE49-F238E27FC236}">
                <a16:creationId xmlns:a16="http://schemas.microsoft.com/office/drawing/2014/main" id="{062251F8-C468-4F34-842B-7832BF00F294}"/>
              </a:ext>
            </a:extLst>
          </p:cNvPr>
          <p:cNvGraphicFramePr>
            <a:graphicFrameLocks noGrp="1"/>
          </p:cNvGraphicFramePr>
          <p:nvPr>
            <p:ph type="tbl" sz="quarter" idx="13"/>
            <p:extLst>
              <p:ext uri="{D42A27DB-BD31-4B8C-83A1-F6EECF244321}">
                <p14:modId xmlns:p14="http://schemas.microsoft.com/office/powerpoint/2010/main" val="182200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9094427"/>
                    </a:ext>
                  </a:extLst>
                </a:gridCol>
                <a:gridCol w="658368">
                  <a:extLst>
                    <a:ext uri="{9D8B030D-6E8A-4147-A177-3AD203B41FA5}">
                      <a16:colId xmlns:a16="http://schemas.microsoft.com/office/drawing/2014/main" val="4265272947"/>
                    </a:ext>
                  </a:extLst>
                </a:gridCol>
                <a:gridCol w="658368">
                  <a:extLst>
                    <a:ext uri="{9D8B030D-6E8A-4147-A177-3AD203B41FA5}">
                      <a16:colId xmlns:a16="http://schemas.microsoft.com/office/drawing/2014/main" val="2158962422"/>
                    </a:ext>
                  </a:extLst>
                </a:gridCol>
                <a:gridCol w="658368">
                  <a:extLst>
                    <a:ext uri="{9D8B030D-6E8A-4147-A177-3AD203B41FA5}">
                      <a16:colId xmlns:a16="http://schemas.microsoft.com/office/drawing/2014/main" val="245484558"/>
                    </a:ext>
                  </a:extLst>
                </a:gridCol>
                <a:gridCol w="658368">
                  <a:extLst>
                    <a:ext uri="{9D8B030D-6E8A-4147-A177-3AD203B41FA5}">
                      <a16:colId xmlns:a16="http://schemas.microsoft.com/office/drawing/2014/main" val="2200453460"/>
                    </a:ext>
                  </a:extLst>
                </a:gridCol>
                <a:gridCol w="658368">
                  <a:extLst>
                    <a:ext uri="{9D8B030D-6E8A-4147-A177-3AD203B41FA5}">
                      <a16:colId xmlns:a16="http://schemas.microsoft.com/office/drawing/2014/main" val="4172067196"/>
                    </a:ext>
                  </a:extLst>
                </a:gridCol>
                <a:gridCol w="658368">
                  <a:extLst>
                    <a:ext uri="{9D8B030D-6E8A-4147-A177-3AD203B41FA5}">
                      <a16:colId xmlns:a16="http://schemas.microsoft.com/office/drawing/2014/main" val="482954141"/>
                    </a:ext>
                  </a:extLst>
                </a:gridCol>
                <a:gridCol w="658368">
                  <a:extLst>
                    <a:ext uri="{9D8B030D-6E8A-4147-A177-3AD203B41FA5}">
                      <a16:colId xmlns:a16="http://schemas.microsoft.com/office/drawing/2014/main" val="3662686032"/>
                    </a:ext>
                  </a:extLst>
                </a:gridCol>
                <a:gridCol w="658368">
                  <a:extLst>
                    <a:ext uri="{9D8B030D-6E8A-4147-A177-3AD203B41FA5}">
                      <a16:colId xmlns:a16="http://schemas.microsoft.com/office/drawing/2014/main" val="1346337115"/>
                    </a:ext>
                  </a:extLst>
                </a:gridCol>
                <a:gridCol w="658368">
                  <a:extLst>
                    <a:ext uri="{9D8B030D-6E8A-4147-A177-3AD203B41FA5}">
                      <a16:colId xmlns:a16="http://schemas.microsoft.com/office/drawing/2014/main" val="1957968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063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couleur3 - 2023-11-22 14:09:53</a:t>
                      </a:r>
                      <a:r>
                        <a:rPr kumimoji="0" lang="fr-FR" sz="1000" b="0" i="0" u="none" strike="noStrike" kern="1200" cap="none" spc="0" normalizeH="0" baseline="0" noProof="0">
                          <a:ln>
                            <a:noFill/>
                          </a:ln>
                          <a:solidFill>
                            <a:prstClr val="black"/>
                          </a:solidFill>
                          <a:effectLst/>
                          <a:uLnTx/>
                          <a:uFillTx/>
                          <a:latin typeface="Calibri"/>
                          <a:ea typeface="+mn-ea"/>
                          <a:cs typeface="+mn-cs"/>
                        </a:rPr>
                        <a:t>
 J
U
R
É
C
´
E
S
T
V
R
A
I Envoies-nous ta meilleure anecdote en DM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23.11.2023 14:07:10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315991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15:59:33</a:t>
                      </a:r>
                      <a:r>
                        <a:rPr kumimoji="0" lang="fr-FR" sz="1000" b="0" i="0" u="none" strike="noStrike" kern="1200" cap="none" spc="0" normalizeH="0" baseline="0" noProof="0">
                          <a:ln>
                            <a:noFill/>
                          </a:ln>
                          <a:solidFill>
                            <a:prstClr val="black"/>
                          </a:solidFill>
                          <a:effectLst/>
                          <a:uLnTx/>
                          <a:uFillTx/>
                          <a:latin typeface="Calibri"/>
                          <a:ea typeface="+mn-ea"/>
                          <a:cs typeface="+mn-cs"/>
                        </a:rPr>
                        <a:t>
 Qui a eu CE savon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15:36:38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extLst>
                  <a:ext uri="{0D108BD9-81ED-4DB2-BD59-A6C34878D82A}">
                    <a16:rowId xmlns:a16="http://schemas.microsoft.com/office/drawing/2014/main" val="4033016930"/>
                  </a:ext>
                </a:extLst>
              </a:tr>
            </a:tbl>
          </a:graphicData>
        </a:graphic>
      </p:graphicFrame>
      <p:sp>
        <p:nvSpPr>
          <p:cNvPr id="4" name="Text Placeholder 3">
            <a:extLst>
              <a:ext uri="{FF2B5EF4-FFF2-40B4-BE49-F238E27FC236}">
                <a16:creationId xmlns:a16="http://schemas.microsoft.com/office/drawing/2014/main" id="{E4B87772-D786-4008-B387-CB1ACF0142B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0494159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25224-2390-4A23-A62E-7BAAE7382812}"/>
              </a:ext>
            </a:extLst>
          </p:cNvPr>
          <p:cNvSpPr>
            <a:spLocks noGrp="1"/>
          </p:cNvSpPr>
          <p:nvPr>
            <p:ph type="title"/>
          </p:nvPr>
        </p:nvSpPr>
        <p:spPr/>
        <p:txBody>
          <a:bodyPr/>
          <a:lstStyle/>
          <a:p>
            <a:r>
              <a:rPr lang="en-US"/>
              <a:t>Instagram Instagram Stories custom analysis | couleur3 - 8 of 10</a:t>
            </a:r>
          </a:p>
        </p:txBody>
      </p:sp>
      <p:graphicFrame>
        <p:nvGraphicFramePr>
          <p:cNvPr id="5" name="Table Placeholder 4">
            <a:extLst>
              <a:ext uri="{FF2B5EF4-FFF2-40B4-BE49-F238E27FC236}">
                <a16:creationId xmlns:a16="http://schemas.microsoft.com/office/drawing/2014/main" id="{0C813CE8-AA61-4953-9948-2F35AD7CAA8F}"/>
              </a:ext>
            </a:extLst>
          </p:cNvPr>
          <p:cNvGraphicFramePr>
            <a:graphicFrameLocks noGrp="1"/>
          </p:cNvGraphicFramePr>
          <p:nvPr>
            <p:ph type="tbl" sz="quarter" idx="13"/>
            <p:extLst>
              <p:ext uri="{D42A27DB-BD31-4B8C-83A1-F6EECF244321}">
                <p14:modId xmlns:p14="http://schemas.microsoft.com/office/powerpoint/2010/main" val="590035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8978990"/>
                    </a:ext>
                  </a:extLst>
                </a:gridCol>
                <a:gridCol w="658368">
                  <a:extLst>
                    <a:ext uri="{9D8B030D-6E8A-4147-A177-3AD203B41FA5}">
                      <a16:colId xmlns:a16="http://schemas.microsoft.com/office/drawing/2014/main" val="1341934019"/>
                    </a:ext>
                  </a:extLst>
                </a:gridCol>
                <a:gridCol w="658368">
                  <a:extLst>
                    <a:ext uri="{9D8B030D-6E8A-4147-A177-3AD203B41FA5}">
                      <a16:colId xmlns:a16="http://schemas.microsoft.com/office/drawing/2014/main" val="2210139230"/>
                    </a:ext>
                  </a:extLst>
                </a:gridCol>
                <a:gridCol w="658368">
                  <a:extLst>
                    <a:ext uri="{9D8B030D-6E8A-4147-A177-3AD203B41FA5}">
                      <a16:colId xmlns:a16="http://schemas.microsoft.com/office/drawing/2014/main" val="2314631493"/>
                    </a:ext>
                  </a:extLst>
                </a:gridCol>
                <a:gridCol w="658368">
                  <a:extLst>
                    <a:ext uri="{9D8B030D-6E8A-4147-A177-3AD203B41FA5}">
                      <a16:colId xmlns:a16="http://schemas.microsoft.com/office/drawing/2014/main" val="3012241933"/>
                    </a:ext>
                  </a:extLst>
                </a:gridCol>
                <a:gridCol w="658368">
                  <a:extLst>
                    <a:ext uri="{9D8B030D-6E8A-4147-A177-3AD203B41FA5}">
                      <a16:colId xmlns:a16="http://schemas.microsoft.com/office/drawing/2014/main" val="1530122176"/>
                    </a:ext>
                  </a:extLst>
                </a:gridCol>
                <a:gridCol w="658368">
                  <a:extLst>
                    <a:ext uri="{9D8B030D-6E8A-4147-A177-3AD203B41FA5}">
                      <a16:colId xmlns:a16="http://schemas.microsoft.com/office/drawing/2014/main" val="581686104"/>
                    </a:ext>
                  </a:extLst>
                </a:gridCol>
                <a:gridCol w="658368">
                  <a:extLst>
                    <a:ext uri="{9D8B030D-6E8A-4147-A177-3AD203B41FA5}">
                      <a16:colId xmlns:a16="http://schemas.microsoft.com/office/drawing/2014/main" val="2966110105"/>
                    </a:ext>
                  </a:extLst>
                </a:gridCol>
                <a:gridCol w="658368">
                  <a:extLst>
                    <a:ext uri="{9D8B030D-6E8A-4147-A177-3AD203B41FA5}">
                      <a16:colId xmlns:a16="http://schemas.microsoft.com/office/drawing/2014/main" val="738824277"/>
                    </a:ext>
                  </a:extLst>
                </a:gridCol>
                <a:gridCol w="658368">
                  <a:extLst>
                    <a:ext uri="{9D8B030D-6E8A-4147-A177-3AD203B41FA5}">
                      <a16:colId xmlns:a16="http://schemas.microsoft.com/office/drawing/2014/main" val="91340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35603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13:49:16</a:t>
                      </a:r>
                      <a:r>
                        <a:rPr kumimoji="0" lang="fr-FR" sz="1000" b="0" i="0" u="none" strike="noStrike" kern="1200" cap="none" spc="0" normalizeH="0" baseline="0" noProof="0">
                          <a:ln>
                            <a:noFill/>
                          </a:ln>
                          <a:solidFill>
                            <a:prstClr val="black"/>
                          </a:solidFill>
                          <a:effectLst/>
                          <a:uLnTx/>
                          <a:uFillTx/>
                          <a:latin typeface="Calibri"/>
                          <a:ea typeface="+mn-ea"/>
                          <a:cs typeface="+mn-cs"/>
                        </a:rPr>
                        <a:t>
 (Re)regarde la vidéo ici ⬇️ Si tu veux savoir comment 
Blaise se débarrasse 
du cambrioleur qui fait du bruit  @pablo_delpedro 
@delayasse 
@robinchessex 
@valeriepaccaud 
@saucipain 
@desaintpreuxjulien 
@blaise.bersinger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13:36:18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extLst>
                  <a:ext uri="{0D108BD9-81ED-4DB2-BD59-A6C34878D82A}">
                    <a16:rowId xmlns:a16="http://schemas.microsoft.com/office/drawing/2014/main" val="69374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13:49:15</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13:36:18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extLst>
                  <a:ext uri="{0D108BD9-81ED-4DB2-BD59-A6C34878D82A}">
                    <a16:rowId xmlns:a16="http://schemas.microsoft.com/office/drawing/2014/main" val="1150135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couleur3 - 2023-11-20 10:46:41</a:t>
                      </a:r>
                      <a:r>
                        <a:rPr kumimoji="0" lang="fr-FR" sz="1000" b="0" i="0" u="none" strike="noStrike" kern="1200" cap="none" spc="0" normalizeH="0" baseline="0" noProof="0">
                          <a:ln>
                            <a:noFill/>
                          </a:ln>
                          <a:solidFill>
                            <a:prstClr val="black"/>
                          </a:solidFill>
                          <a:effectLst/>
                          <a:uLnTx/>
                          <a:uFillTx/>
                          <a:latin typeface="Calibri"/>
                          <a:ea typeface="+mn-ea"/>
                          <a:cs typeface="+mn-cs"/>
                        </a:rPr>
                        <a:t>
 Qui se reconnaît 
dans cette situation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21.11.2023 10:36:10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3057664200"/>
                  </a:ext>
                </a:extLst>
              </a:tr>
            </a:tbl>
          </a:graphicData>
        </a:graphic>
      </p:graphicFrame>
      <p:sp>
        <p:nvSpPr>
          <p:cNvPr id="4" name="Text Placeholder 3">
            <a:extLst>
              <a:ext uri="{FF2B5EF4-FFF2-40B4-BE49-F238E27FC236}">
                <a16:creationId xmlns:a16="http://schemas.microsoft.com/office/drawing/2014/main" id="{F8448488-E372-4402-8062-A9BDFAB01F9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3631097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3D8E2-B976-477E-AB48-02DC4F5EC5CB}"/>
              </a:ext>
            </a:extLst>
          </p:cNvPr>
          <p:cNvSpPr>
            <a:spLocks noGrp="1"/>
          </p:cNvSpPr>
          <p:nvPr>
            <p:ph type="title"/>
          </p:nvPr>
        </p:nvSpPr>
        <p:spPr/>
        <p:txBody>
          <a:bodyPr/>
          <a:lstStyle/>
          <a:p>
            <a:r>
              <a:rPr lang="en-US"/>
              <a:t>Instagram Instagram Stories custom analysis | couleur3 - 9 of 10</a:t>
            </a:r>
          </a:p>
        </p:txBody>
      </p:sp>
      <p:graphicFrame>
        <p:nvGraphicFramePr>
          <p:cNvPr id="5" name="Table Placeholder 4">
            <a:extLst>
              <a:ext uri="{FF2B5EF4-FFF2-40B4-BE49-F238E27FC236}">
                <a16:creationId xmlns:a16="http://schemas.microsoft.com/office/drawing/2014/main" id="{3E79DFB2-96A8-4BCC-86EC-98566254F8C7}"/>
              </a:ext>
            </a:extLst>
          </p:cNvPr>
          <p:cNvGraphicFramePr>
            <a:graphicFrameLocks noGrp="1"/>
          </p:cNvGraphicFramePr>
          <p:nvPr>
            <p:ph type="tbl" sz="quarter" idx="13"/>
            <p:extLst>
              <p:ext uri="{D42A27DB-BD31-4B8C-83A1-F6EECF244321}">
                <p14:modId xmlns:p14="http://schemas.microsoft.com/office/powerpoint/2010/main" val="2704033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6205189"/>
                    </a:ext>
                  </a:extLst>
                </a:gridCol>
                <a:gridCol w="658368">
                  <a:extLst>
                    <a:ext uri="{9D8B030D-6E8A-4147-A177-3AD203B41FA5}">
                      <a16:colId xmlns:a16="http://schemas.microsoft.com/office/drawing/2014/main" val="200581788"/>
                    </a:ext>
                  </a:extLst>
                </a:gridCol>
                <a:gridCol w="658368">
                  <a:extLst>
                    <a:ext uri="{9D8B030D-6E8A-4147-A177-3AD203B41FA5}">
                      <a16:colId xmlns:a16="http://schemas.microsoft.com/office/drawing/2014/main" val="3400043249"/>
                    </a:ext>
                  </a:extLst>
                </a:gridCol>
                <a:gridCol w="658368">
                  <a:extLst>
                    <a:ext uri="{9D8B030D-6E8A-4147-A177-3AD203B41FA5}">
                      <a16:colId xmlns:a16="http://schemas.microsoft.com/office/drawing/2014/main" val="528273527"/>
                    </a:ext>
                  </a:extLst>
                </a:gridCol>
                <a:gridCol w="658368">
                  <a:extLst>
                    <a:ext uri="{9D8B030D-6E8A-4147-A177-3AD203B41FA5}">
                      <a16:colId xmlns:a16="http://schemas.microsoft.com/office/drawing/2014/main" val="1845064877"/>
                    </a:ext>
                  </a:extLst>
                </a:gridCol>
                <a:gridCol w="658368">
                  <a:extLst>
                    <a:ext uri="{9D8B030D-6E8A-4147-A177-3AD203B41FA5}">
                      <a16:colId xmlns:a16="http://schemas.microsoft.com/office/drawing/2014/main" val="3401631362"/>
                    </a:ext>
                  </a:extLst>
                </a:gridCol>
                <a:gridCol w="658368">
                  <a:extLst>
                    <a:ext uri="{9D8B030D-6E8A-4147-A177-3AD203B41FA5}">
                      <a16:colId xmlns:a16="http://schemas.microsoft.com/office/drawing/2014/main" val="758824633"/>
                    </a:ext>
                  </a:extLst>
                </a:gridCol>
                <a:gridCol w="658368">
                  <a:extLst>
                    <a:ext uri="{9D8B030D-6E8A-4147-A177-3AD203B41FA5}">
                      <a16:colId xmlns:a16="http://schemas.microsoft.com/office/drawing/2014/main" val="561667883"/>
                    </a:ext>
                  </a:extLst>
                </a:gridCol>
                <a:gridCol w="658368">
                  <a:extLst>
                    <a:ext uri="{9D8B030D-6E8A-4147-A177-3AD203B41FA5}">
                      <a16:colId xmlns:a16="http://schemas.microsoft.com/office/drawing/2014/main" val="921531752"/>
                    </a:ext>
                  </a:extLst>
                </a:gridCol>
                <a:gridCol w="658368">
                  <a:extLst>
                    <a:ext uri="{9D8B030D-6E8A-4147-A177-3AD203B41FA5}">
                      <a16:colId xmlns:a16="http://schemas.microsoft.com/office/drawing/2014/main" val="1961513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47489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couleur3 - 2023-11-18 10:11:45</a:t>
                      </a:r>
                      <a:r>
                        <a:rPr kumimoji="0" lang="fr-FR" sz="1000" b="0" i="0" u="none" strike="noStrike" kern="1200" cap="none" spc="0" normalizeH="0" baseline="0" noProof="0">
                          <a:ln>
                            <a:noFill/>
                          </a:ln>
                          <a:solidFill>
                            <a:prstClr val="black"/>
                          </a:solidFill>
                          <a:effectLst/>
                          <a:uLnTx/>
                          <a:uFillTx/>
                          <a:latin typeface="Calibri"/>
                          <a:ea typeface="+mn-ea"/>
                          <a:cs typeface="+mn-cs"/>
                        </a:rPr>
                        <a:t>
 B
U
B
B
L
E
T
E
A Bonne 
Frankette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19.11.2023 10:06:39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extLst>
                  <a:ext uri="{0D108BD9-81ED-4DB2-BD59-A6C34878D82A}">
                    <a16:rowId xmlns:a16="http://schemas.microsoft.com/office/drawing/2014/main" val="270297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couleur3 - 2023-11-17 11:15:11</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18.11.2023 11:06:32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338665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couleur3 - 2023-11-16 17:40:15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17.11.2023 17:36:16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1264473881"/>
                  </a:ext>
                </a:extLst>
              </a:tr>
            </a:tbl>
          </a:graphicData>
        </a:graphic>
      </p:graphicFrame>
      <p:sp>
        <p:nvSpPr>
          <p:cNvPr id="4" name="Text Placeholder 3">
            <a:extLst>
              <a:ext uri="{FF2B5EF4-FFF2-40B4-BE49-F238E27FC236}">
                <a16:creationId xmlns:a16="http://schemas.microsoft.com/office/drawing/2014/main" id="{55B69532-1B65-4DCC-9969-513F68061AB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8560244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BEEDC-3A3F-4CD0-A0DC-7A108EBD56C0}"/>
              </a:ext>
            </a:extLst>
          </p:cNvPr>
          <p:cNvSpPr>
            <a:spLocks noGrp="1"/>
          </p:cNvSpPr>
          <p:nvPr>
            <p:ph type="title"/>
          </p:nvPr>
        </p:nvSpPr>
        <p:spPr/>
        <p:txBody>
          <a:bodyPr/>
          <a:lstStyle/>
          <a:p>
            <a:r>
              <a:rPr lang="en-US"/>
              <a:t>Instagram Instagram Stories custom analysis | couleur3 - 10 of 10</a:t>
            </a:r>
          </a:p>
        </p:txBody>
      </p:sp>
      <p:graphicFrame>
        <p:nvGraphicFramePr>
          <p:cNvPr id="5" name="Table Placeholder 4">
            <a:extLst>
              <a:ext uri="{FF2B5EF4-FFF2-40B4-BE49-F238E27FC236}">
                <a16:creationId xmlns:a16="http://schemas.microsoft.com/office/drawing/2014/main" id="{1992E6EF-169A-4F04-BA15-9E5AD379BF28}"/>
              </a:ext>
            </a:extLst>
          </p:cNvPr>
          <p:cNvGraphicFramePr>
            <a:graphicFrameLocks noGrp="1"/>
          </p:cNvGraphicFramePr>
          <p:nvPr>
            <p:ph type="tbl" sz="quarter" idx="13"/>
            <p:extLst>
              <p:ext uri="{D42A27DB-BD31-4B8C-83A1-F6EECF244321}">
                <p14:modId xmlns:p14="http://schemas.microsoft.com/office/powerpoint/2010/main" val="50467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7731538"/>
                    </a:ext>
                  </a:extLst>
                </a:gridCol>
                <a:gridCol w="658368">
                  <a:extLst>
                    <a:ext uri="{9D8B030D-6E8A-4147-A177-3AD203B41FA5}">
                      <a16:colId xmlns:a16="http://schemas.microsoft.com/office/drawing/2014/main" val="2934816680"/>
                    </a:ext>
                  </a:extLst>
                </a:gridCol>
                <a:gridCol w="658368">
                  <a:extLst>
                    <a:ext uri="{9D8B030D-6E8A-4147-A177-3AD203B41FA5}">
                      <a16:colId xmlns:a16="http://schemas.microsoft.com/office/drawing/2014/main" val="3818505818"/>
                    </a:ext>
                  </a:extLst>
                </a:gridCol>
                <a:gridCol w="658368">
                  <a:extLst>
                    <a:ext uri="{9D8B030D-6E8A-4147-A177-3AD203B41FA5}">
                      <a16:colId xmlns:a16="http://schemas.microsoft.com/office/drawing/2014/main" val="3602576906"/>
                    </a:ext>
                  </a:extLst>
                </a:gridCol>
                <a:gridCol w="658368">
                  <a:extLst>
                    <a:ext uri="{9D8B030D-6E8A-4147-A177-3AD203B41FA5}">
                      <a16:colId xmlns:a16="http://schemas.microsoft.com/office/drawing/2014/main" val="3910019902"/>
                    </a:ext>
                  </a:extLst>
                </a:gridCol>
                <a:gridCol w="658368">
                  <a:extLst>
                    <a:ext uri="{9D8B030D-6E8A-4147-A177-3AD203B41FA5}">
                      <a16:colId xmlns:a16="http://schemas.microsoft.com/office/drawing/2014/main" val="2186266202"/>
                    </a:ext>
                  </a:extLst>
                </a:gridCol>
                <a:gridCol w="658368">
                  <a:extLst>
                    <a:ext uri="{9D8B030D-6E8A-4147-A177-3AD203B41FA5}">
                      <a16:colId xmlns:a16="http://schemas.microsoft.com/office/drawing/2014/main" val="777871722"/>
                    </a:ext>
                  </a:extLst>
                </a:gridCol>
                <a:gridCol w="658368">
                  <a:extLst>
                    <a:ext uri="{9D8B030D-6E8A-4147-A177-3AD203B41FA5}">
                      <a16:colId xmlns:a16="http://schemas.microsoft.com/office/drawing/2014/main" val="268212958"/>
                    </a:ext>
                  </a:extLst>
                </a:gridCol>
                <a:gridCol w="658368">
                  <a:extLst>
                    <a:ext uri="{9D8B030D-6E8A-4147-A177-3AD203B41FA5}">
                      <a16:colId xmlns:a16="http://schemas.microsoft.com/office/drawing/2014/main" val="4261627610"/>
                    </a:ext>
                  </a:extLst>
                </a:gridCol>
                <a:gridCol w="658368">
                  <a:extLst>
                    <a:ext uri="{9D8B030D-6E8A-4147-A177-3AD203B41FA5}">
                      <a16:colId xmlns:a16="http://schemas.microsoft.com/office/drawing/2014/main" val="70582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1171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couleur3 - 2023-11-15 16:01:32</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  BON BEN VOILÀ NOUVEL ÉPISODE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16.11.2023 15:36:19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1038299179"/>
                  </a:ext>
                </a:extLst>
              </a:tr>
            </a:tbl>
          </a:graphicData>
        </a:graphic>
      </p:graphicFrame>
      <p:sp>
        <p:nvSpPr>
          <p:cNvPr id="4" name="Text Placeholder 3">
            <a:extLst>
              <a:ext uri="{FF2B5EF4-FFF2-40B4-BE49-F238E27FC236}">
                <a16:creationId xmlns:a16="http://schemas.microsoft.com/office/drawing/2014/main" id="{03EDD85C-9F8B-4294-9983-69469818B50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6187859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E6EC7-D167-499B-B960-2A1E0F9C3ACC}"/>
              </a:ext>
            </a:extLst>
          </p:cNvPr>
          <p:cNvSpPr>
            <a:spLocks noGrp="1"/>
          </p:cNvSpPr>
          <p:nvPr>
            <p:ph type="title"/>
          </p:nvPr>
        </p:nvSpPr>
        <p:spPr/>
        <p:txBody>
          <a:bodyPr/>
          <a:lstStyle/>
          <a:p>
            <a:r>
              <a:rPr lang="en-US"/>
              <a:t>Instagram Followers by City Table | couleur3 - 1 of 3</a:t>
            </a:r>
          </a:p>
        </p:txBody>
      </p:sp>
      <p:graphicFrame>
        <p:nvGraphicFramePr>
          <p:cNvPr id="5" name="Table Placeholder 4">
            <a:extLst>
              <a:ext uri="{FF2B5EF4-FFF2-40B4-BE49-F238E27FC236}">
                <a16:creationId xmlns:a16="http://schemas.microsoft.com/office/drawing/2014/main" id="{BAD23280-A8A3-46D5-854A-81874980B9CF}"/>
              </a:ext>
            </a:extLst>
          </p:cNvPr>
          <p:cNvGraphicFramePr>
            <a:graphicFrameLocks noGrp="1"/>
          </p:cNvGraphicFramePr>
          <p:nvPr>
            <p:ph type="tbl" sz="quarter" idx="13"/>
            <p:extLst>
              <p:ext uri="{D42A27DB-BD31-4B8C-83A1-F6EECF244321}">
                <p14:modId xmlns:p14="http://schemas.microsoft.com/office/powerpoint/2010/main" val="3573046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49159181"/>
                    </a:ext>
                  </a:extLst>
                </a:gridCol>
                <a:gridCol w="1399032">
                  <a:extLst>
                    <a:ext uri="{9D8B030D-6E8A-4147-A177-3AD203B41FA5}">
                      <a16:colId xmlns:a16="http://schemas.microsoft.com/office/drawing/2014/main" val="2262334373"/>
                    </a:ext>
                  </a:extLst>
                </a:gridCol>
                <a:gridCol w="1069848">
                  <a:extLst>
                    <a:ext uri="{9D8B030D-6E8A-4147-A177-3AD203B41FA5}">
                      <a16:colId xmlns:a16="http://schemas.microsoft.com/office/drawing/2014/main" val="2748793614"/>
                    </a:ext>
                  </a:extLst>
                </a:gridCol>
                <a:gridCol w="658368">
                  <a:extLst>
                    <a:ext uri="{9D8B030D-6E8A-4147-A177-3AD203B41FA5}">
                      <a16:colId xmlns:a16="http://schemas.microsoft.com/office/drawing/2014/main" val="2727892293"/>
                    </a:ext>
                  </a:extLst>
                </a:gridCol>
                <a:gridCol w="658368">
                  <a:extLst>
                    <a:ext uri="{9D8B030D-6E8A-4147-A177-3AD203B41FA5}">
                      <a16:colId xmlns:a16="http://schemas.microsoft.com/office/drawing/2014/main" val="2437009148"/>
                    </a:ext>
                  </a:extLst>
                </a:gridCol>
                <a:gridCol w="658368">
                  <a:extLst>
                    <a:ext uri="{9D8B030D-6E8A-4147-A177-3AD203B41FA5}">
                      <a16:colId xmlns:a16="http://schemas.microsoft.com/office/drawing/2014/main" val="1196805537"/>
                    </a:ext>
                  </a:extLst>
                </a:gridCol>
                <a:gridCol w="658368">
                  <a:extLst>
                    <a:ext uri="{9D8B030D-6E8A-4147-A177-3AD203B41FA5}">
                      <a16:colId xmlns:a16="http://schemas.microsoft.com/office/drawing/2014/main" val="3829010515"/>
                    </a:ext>
                  </a:extLst>
                </a:gridCol>
                <a:gridCol w="658368">
                  <a:extLst>
                    <a:ext uri="{9D8B030D-6E8A-4147-A177-3AD203B41FA5}">
                      <a16:colId xmlns:a16="http://schemas.microsoft.com/office/drawing/2014/main" val="3795227681"/>
                    </a:ext>
                  </a:extLst>
                </a:gridCol>
                <a:gridCol w="658368">
                  <a:extLst>
                    <a:ext uri="{9D8B030D-6E8A-4147-A177-3AD203B41FA5}">
                      <a16:colId xmlns:a16="http://schemas.microsoft.com/office/drawing/2014/main" val="3721929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4138591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Casablanca, Grand Casablanca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59.2 %</a:t>
                      </a:r>
                    </a:p>
                  </a:txBody>
                  <a:tcPr/>
                </a:tc>
                <a:extLst>
                  <a:ext uri="{0D108BD9-81ED-4DB2-BD59-A6C34878D82A}">
                    <a16:rowId xmlns:a16="http://schemas.microsoft.com/office/drawing/2014/main" val="160410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Lyon, Rhône-Alpes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55.3 %</a:t>
                      </a:r>
                    </a:p>
                  </a:txBody>
                  <a:tcPr/>
                </a:tc>
                <a:extLst>
                  <a:ext uri="{0D108BD9-81ED-4DB2-BD59-A6C34878D82A}">
                    <a16:rowId xmlns:a16="http://schemas.microsoft.com/office/drawing/2014/main" val="1387081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Algiers, Algiers Province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50.2 %</a:t>
                      </a:r>
                    </a:p>
                  </a:txBody>
                  <a:tcPr/>
                </a:tc>
                <a:extLst>
                  <a:ext uri="{0D108BD9-81ED-4DB2-BD59-A6C34878D82A}">
                    <a16:rowId xmlns:a16="http://schemas.microsoft.com/office/drawing/2014/main" val="139484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Dakar, Dakar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49.4 %</a:t>
                      </a:r>
                    </a:p>
                  </a:txBody>
                  <a:tcPr/>
                </a:tc>
                <a:extLst>
                  <a:ext uri="{0D108BD9-81ED-4DB2-BD59-A6C34878D82A}">
                    <a16:rowId xmlns:a16="http://schemas.microsoft.com/office/drawing/2014/main" val="2914381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Montreal, Quebec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39.0 %</a:t>
                      </a:r>
                    </a:p>
                  </a:txBody>
                  <a:tcPr/>
                </a:tc>
                <a:extLst>
                  <a:ext uri="{0D108BD9-81ED-4DB2-BD59-A6C34878D82A}">
                    <a16:rowId xmlns:a16="http://schemas.microsoft.com/office/drawing/2014/main" val="152574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Basel, Basel-City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extLst>
                  <a:ext uri="{0D108BD9-81ED-4DB2-BD59-A6C34878D82A}">
                    <a16:rowId xmlns:a16="http://schemas.microsoft.com/office/drawing/2014/main" val="354319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Neuchâtel, Neuchâtel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23.5 %</a:t>
                      </a:r>
                    </a:p>
                  </a:txBody>
                  <a:tcPr/>
                </a:tc>
                <a:extLst>
                  <a:ext uri="{0D108BD9-81ED-4DB2-BD59-A6C34878D82A}">
                    <a16:rowId xmlns:a16="http://schemas.microsoft.com/office/drawing/2014/main" val="3249360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 Midi-Pyrénées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extLst>
                  <a:ext uri="{0D108BD9-81ED-4DB2-BD59-A6C34878D82A}">
                    <a16:rowId xmlns:a16="http://schemas.microsoft.com/office/drawing/2014/main" val="1124231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 Chaux-de-Fonds, Neuchâtel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extLst>
                  <a:ext uri="{0D108BD9-81ED-4DB2-BD59-A6C34878D82A}">
                    <a16:rowId xmlns:a16="http://schemas.microsoft.com/office/drawing/2014/main" val="4210455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Réunion, Réunion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18.9 %</a:t>
                      </a:r>
                    </a:p>
                  </a:txBody>
                  <a:tcPr/>
                </a:tc>
                <a:extLst>
                  <a:ext uri="{0D108BD9-81ED-4DB2-BD59-A6C34878D82A}">
                    <a16:rowId xmlns:a16="http://schemas.microsoft.com/office/drawing/2014/main" val="2348420202"/>
                  </a:ext>
                </a:extLst>
              </a:tr>
            </a:tbl>
          </a:graphicData>
        </a:graphic>
      </p:graphicFrame>
      <p:sp>
        <p:nvSpPr>
          <p:cNvPr id="4" name="Text Placeholder 3">
            <a:extLst>
              <a:ext uri="{FF2B5EF4-FFF2-40B4-BE49-F238E27FC236}">
                <a16:creationId xmlns:a16="http://schemas.microsoft.com/office/drawing/2014/main" id="{3536B60A-8C8B-4344-8D86-1FE92256081B}"/>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40023337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98BDB-AD53-47D4-82B6-43B68972DEED}"/>
              </a:ext>
            </a:extLst>
          </p:cNvPr>
          <p:cNvSpPr>
            <a:spLocks noGrp="1"/>
          </p:cNvSpPr>
          <p:nvPr>
            <p:ph type="title"/>
          </p:nvPr>
        </p:nvSpPr>
        <p:spPr/>
        <p:txBody>
          <a:bodyPr/>
          <a:lstStyle/>
          <a:p>
            <a:r>
              <a:rPr lang="en-US"/>
              <a:t>Instagram Followers by City Table | couleur3 - 2 of 3</a:t>
            </a:r>
          </a:p>
        </p:txBody>
      </p:sp>
      <p:graphicFrame>
        <p:nvGraphicFramePr>
          <p:cNvPr id="5" name="Table Placeholder 4">
            <a:extLst>
              <a:ext uri="{FF2B5EF4-FFF2-40B4-BE49-F238E27FC236}">
                <a16:creationId xmlns:a16="http://schemas.microsoft.com/office/drawing/2014/main" id="{F390887B-9A48-40D2-A32E-34FFB4972315}"/>
              </a:ext>
            </a:extLst>
          </p:cNvPr>
          <p:cNvGraphicFramePr>
            <a:graphicFrameLocks noGrp="1"/>
          </p:cNvGraphicFramePr>
          <p:nvPr>
            <p:ph type="tbl" sz="quarter" idx="13"/>
            <p:extLst>
              <p:ext uri="{D42A27DB-BD31-4B8C-83A1-F6EECF244321}">
                <p14:modId xmlns:p14="http://schemas.microsoft.com/office/powerpoint/2010/main" val="3426070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89029318"/>
                    </a:ext>
                  </a:extLst>
                </a:gridCol>
                <a:gridCol w="1399032">
                  <a:extLst>
                    <a:ext uri="{9D8B030D-6E8A-4147-A177-3AD203B41FA5}">
                      <a16:colId xmlns:a16="http://schemas.microsoft.com/office/drawing/2014/main" val="2920347927"/>
                    </a:ext>
                  </a:extLst>
                </a:gridCol>
                <a:gridCol w="1069848">
                  <a:extLst>
                    <a:ext uri="{9D8B030D-6E8A-4147-A177-3AD203B41FA5}">
                      <a16:colId xmlns:a16="http://schemas.microsoft.com/office/drawing/2014/main" val="4087062756"/>
                    </a:ext>
                  </a:extLst>
                </a:gridCol>
                <a:gridCol w="658368">
                  <a:extLst>
                    <a:ext uri="{9D8B030D-6E8A-4147-A177-3AD203B41FA5}">
                      <a16:colId xmlns:a16="http://schemas.microsoft.com/office/drawing/2014/main" val="2971265578"/>
                    </a:ext>
                  </a:extLst>
                </a:gridCol>
                <a:gridCol w="658368">
                  <a:extLst>
                    <a:ext uri="{9D8B030D-6E8A-4147-A177-3AD203B41FA5}">
                      <a16:colId xmlns:a16="http://schemas.microsoft.com/office/drawing/2014/main" val="3808145116"/>
                    </a:ext>
                  </a:extLst>
                </a:gridCol>
                <a:gridCol w="658368">
                  <a:extLst>
                    <a:ext uri="{9D8B030D-6E8A-4147-A177-3AD203B41FA5}">
                      <a16:colId xmlns:a16="http://schemas.microsoft.com/office/drawing/2014/main" val="24121804"/>
                    </a:ext>
                  </a:extLst>
                </a:gridCol>
                <a:gridCol w="658368">
                  <a:extLst>
                    <a:ext uri="{9D8B030D-6E8A-4147-A177-3AD203B41FA5}">
                      <a16:colId xmlns:a16="http://schemas.microsoft.com/office/drawing/2014/main" val="30237291"/>
                    </a:ext>
                  </a:extLst>
                </a:gridCol>
                <a:gridCol w="658368">
                  <a:extLst>
                    <a:ext uri="{9D8B030D-6E8A-4147-A177-3AD203B41FA5}">
                      <a16:colId xmlns:a16="http://schemas.microsoft.com/office/drawing/2014/main" val="2538240840"/>
                    </a:ext>
                  </a:extLst>
                </a:gridCol>
                <a:gridCol w="658368">
                  <a:extLst>
                    <a:ext uri="{9D8B030D-6E8A-4147-A177-3AD203B41FA5}">
                      <a16:colId xmlns:a16="http://schemas.microsoft.com/office/drawing/2014/main" val="487215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134925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Strasbourg, Alsace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a:t>
                      </a:r>
                    </a:p>
                  </a:txBody>
                  <a:tcPr/>
                </a:tc>
                <a:extLst>
                  <a:ext uri="{0D108BD9-81ED-4DB2-BD59-A6C34878D82A}">
                    <a16:rowId xmlns:a16="http://schemas.microsoft.com/office/drawing/2014/main" val="296288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Meyrin, Canton of Geneva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17.6 %</a:t>
                      </a:r>
                    </a:p>
                  </a:txBody>
                  <a:tcPr/>
                </a:tc>
                <a:extLst>
                  <a:ext uri="{0D108BD9-81ED-4DB2-BD59-A6C34878D82A}">
                    <a16:rowId xmlns:a16="http://schemas.microsoft.com/office/drawing/2014/main" val="272158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Pully,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16.6 %</a:t>
                      </a:r>
                    </a:p>
                  </a:txBody>
                  <a:tcPr/>
                </a:tc>
                <a:extLst>
                  <a:ext uri="{0D108BD9-81ED-4DB2-BD59-A6C34878D82A}">
                    <a16:rowId xmlns:a16="http://schemas.microsoft.com/office/drawing/2014/main" val="132863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Île-de-France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16.5 %</a:t>
                      </a:r>
                    </a:p>
                  </a:txBody>
                  <a:tcPr/>
                </a:tc>
                <a:extLst>
                  <a:ext uri="{0D108BD9-81ED-4DB2-BD59-A6C34878D82A}">
                    <a16:rowId xmlns:a16="http://schemas.microsoft.com/office/drawing/2014/main" val="3460992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Marseille, Provence-Alpes-Côte d'Azur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extLst>
                  <a:ext uri="{0D108BD9-81ED-4DB2-BD59-A6C34878D82A}">
                    <a16:rowId xmlns:a16="http://schemas.microsoft.com/office/drawing/2014/main" val="296322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16.1 %</a:t>
                      </a:r>
                    </a:p>
                  </a:txBody>
                  <a:tcPr/>
                </a:tc>
                <a:extLst>
                  <a:ext uri="{0D108BD9-81ED-4DB2-BD59-A6C34878D82A}">
                    <a16:rowId xmlns:a16="http://schemas.microsoft.com/office/drawing/2014/main" val="228748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Martigny,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14.7 %</a:t>
                      </a:r>
                    </a:p>
                  </a:txBody>
                  <a:tcPr/>
                </a:tc>
                <a:extLst>
                  <a:ext uri="{0D108BD9-81ED-4DB2-BD59-A6C34878D82A}">
                    <a16:rowId xmlns:a16="http://schemas.microsoft.com/office/drawing/2014/main" val="170069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Morges,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14.6 %</a:t>
                      </a:r>
                    </a:p>
                  </a:txBody>
                  <a:tcPr/>
                </a:tc>
                <a:extLst>
                  <a:ext uri="{0D108BD9-81ED-4DB2-BD59-A6C34878D82A}">
                    <a16:rowId xmlns:a16="http://schemas.microsoft.com/office/drawing/2014/main" val="405969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Lancy, Canton of Geneva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14.3 %</a:t>
                      </a:r>
                    </a:p>
                  </a:txBody>
                  <a:tcPr/>
                </a:tc>
                <a:extLst>
                  <a:ext uri="{0D108BD9-81ED-4DB2-BD59-A6C34878D82A}">
                    <a16:rowId xmlns:a16="http://schemas.microsoft.com/office/drawing/2014/main" val="12206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Renens, Vaud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extLst>
                  <a:ext uri="{0D108BD9-81ED-4DB2-BD59-A6C34878D82A}">
                    <a16:rowId xmlns:a16="http://schemas.microsoft.com/office/drawing/2014/main" val="1841038856"/>
                  </a:ext>
                </a:extLst>
              </a:tr>
            </a:tbl>
          </a:graphicData>
        </a:graphic>
      </p:graphicFrame>
      <p:sp>
        <p:nvSpPr>
          <p:cNvPr id="4" name="Text Placeholder 3">
            <a:extLst>
              <a:ext uri="{FF2B5EF4-FFF2-40B4-BE49-F238E27FC236}">
                <a16:creationId xmlns:a16="http://schemas.microsoft.com/office/drawing/2014/main" id="{254D5677-EB87-4AB3-BFED-6C5D54F15707}"/>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33840181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AD72B-78A9-4F53-952C-AE70F45DAE33}"/>
              </a:ext>
            </a:extLst>
          </p:cNvPr>
          <p:cNvSpPr>
            <a:spLocks noGrp="1"/>
          </p:cNvSpPr>
          <p:nvPr>
            <p:ph type="title"/>
          </p:nvPr>
        </p:nvSpPr>
        <p:spPr/>
        <p:txBody>
          <a:bodyPr/>
          <a:lstStyle/>
          <a:p>
            <a:r>
              <a:rPr lang="en-US"/>
              <a:t>Instagram Followers by City Table | couleur3 - 3 of 3</a:t>
            </a:r>
          </a:p>
        </p:txBody>
      </p:sp>
      <p:graphicFrame>
        <p:nvGraphicFramePr>
          <p:cNvPr id="5" name="Table Placeholder 4">
            <a:extLst>
              <a:ext uri="{FF2B5EF4-FFF2-40B4-BE49-F238E27FC236}">
                <a16:creationId xmlns:a16="http://schemas.microsoft.com/office/drawing/2014/main" id="{3C490EA3-5FE7-46A1-8F5B-9F7B4C949479}"/>
              </a:ext>
            </a:extLst>
          </p:cNvPr>
          <p:cNvGraphicFramePr>
            <a:graphicFrameLocks noGrp="1"/>
          </p:cNvGraphicFramePr>
          <p:nvPr>
            <p:ph type="tbl" sz="quarter" idx="13"/>
            <p:extLst>
              <p:ext uri="{D42A27DB-BD31-4B8C-83A1-F6EECF244321}">
                <p14:modId xmlns:p14="http://schemas.microsoft.com/office/powerpoint/2010/main" val="2706857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54054094"/>
                    </a:ext>
                  </a:extLst>
                </a:gridCol>
                <a:gridCol w="1399032">
                  <a:extLst>
                    <a:ext uri="{9D8B030D-6E8A-4147-A177-3AD203B41FA5}">
                      <a16:colId xmlns:a16="http://schemas.microsoft.com/office/drawing/2014/main" val="3236757413"/>
                    </a:ext>
                  </a:extLst>
                </a:gridCol>
                <a:gridCol w="1069848">
                  <a:extLst>
                    <a:ext uri="{9D8B030D-6E8A-4147-A177-3AD203B41FA5}">
                      <a16:colId xmlns:a16="http://schemas.microsoft.com/office/drawing/2014/main" val="1158102815"/>
                    </a:ext>
                  </a:extLst>
                </a:gridCol>
                <a:gridCol w="658368">
                  <a:extLst>
                    <a:ext uri="{9D8B030D-6E8A-4147-A177-3AD203B41FA5}">
                      <a16:colId xmlns:a16="http://schemas.microsoft.com/office/drawing/2014/main" val="241082338"/>
                    </a:ext>
                  </a:extLst>
                </a:gridCol>
                <a:gridCol w="658368">
                  <a:extLst>
                    <a:ext uri="{9D8B030D-6E8A-4147-A177-3AD203B41FA5}">
                      <a16:colId xmlns:a16="http://schemas.microsoft.com/office/drawing/2014/main" val="3497314322"/>
                    </a:ext>
                  </a:extLst>
                </a:gridCol>
                <a:gridCol w="658368">
                  <a:extLst>
                    <a:ext uri="{9D8B030D-6E8A-4147-A177-3AD203B41FA5}">
                      <a16:colId xmlns:a16="http://schemas.microsoft.com/office/drawing/2014/main" val="499130559"/>
                    </a:ext>
                  </a:extLst>
                </a:gridCol>
                <a:gridCol w="658368">
                  <a:extLst>
                    <a:ext uri="{9D8B030D-6E8A-4147-A177-3AD203B41FA5}">
                      <a16:colId xmlns:a16="http://schemas.microsoft.com/office/drawing/2014/main" val="1313692850"/>
                    </a:ext>
                  </a:extLst>
                </a:gridCol>
                <a:gridCol w="658368">
                  <a:extLst>
                    <a:ext uri="{9D8B030D-6E8A-4147-A177-3AD203B41FA5}">
                      <a16:colId xmlns:a16="http://schemas.microsoft.com/office/drawing/2014/main" val="2279118414"/>
                    </a:ext>
                  </a:extLst>
                </a:gridCol>
                <a:gridCol w="658368">
                  <a:extLst>
                    <a:ext uri="{9D8B030D-6E8A-4147-A177-3AD203B41FA5}">
                      <a16:colId xmlns:a16="http://schemas.microsoft.com/office/drawing/2014/main" val="2611519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52594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Nice, Provence-Alpes-Côte d'Azur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extLst>
                  <a:ext uri="{0D108BD9-81ED-4DB2-BD59-A6C34878D82A}">
                    <a16:rowId xmlns:a16="http://schemas.microsoft.com/office/drawing/2014/main" val="31115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Bulle, Fribourg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12.2 %</a:t>
                      </a:r>
                    </a:p>
                  </a:txBody>
                  <a:tcPr/>
                </a:tc>
                <a:extLst>
                  <a:ext uri="{0D108BD9-81ED-4DB2-BD59-A6C34878D82A}">
                    <a16:rowId xmlns:a16="http://schemas.microsoft.com/office/drawing/2014/main" val="5920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Lille, Nord-Pas-de-Calais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a:t>
                      </a:r>
                    </a:p>
                  </a:txBody>
                  <a:tcPr/>
                </a:tc>
                <a:extLst>
                  <a:ext uri="{0D108BD9-81ED-4DB2-BD59-A6C34878D82A}">
                    <a16:rowId xmlns:a16="http://schemas.microsoft.com/office/drawing/2014/main" val="2506741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Monthey,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extLst>
                  <a:ext uri="{0D108BD9-81ED-4DB2-BD59-A6C34878D82A}">
                    <a16:rowId xmlns:a16="http://schemas.microsoft.com/office/drawing/2014/main" val="118057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Sion, Valais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10.1 %</a:t>
                      </a:r>
                    </a:p>
                  </a:txBody>
                  <a:tcPr/>
                </a:tc>
                <a:extLst>
                  <a:ext uri="{0D108BD9-81ED-4DB2-BD59-A6C34878D82A}">
                    <a16:rowId xmlns:a16="http://schemas.microsoft.com/office/drawing/2014/main" val="1629217066"/>
                  </a:ext>
                </a:extLst>
              </a:tr>
            </a:tbl>
          </a:graphicData>
        </a:graphic>
      </p:graphicFrame>
      <p:sp>
        <p:nvSpPr>
          <p:cNvPr id="4" name="Text Placeholder 3">
            <a:extLst>
              <a:ext uri="{FF2B5EF4-FFF2-40B4-BE49-F238E27FC236}">
                <a16:creationId xmlns:a16="http://schemas.microsoft.com/office/drawing/2014/main" id="{8CE27C63-3A1B-4E85-A4C1-DD1274C1C5D9}"/>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5888488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0BD37-8E3B-42F7-9178-B855CC1B1011}"/>
              </a:ext>
            </a:extLst>
          </p:cNvPr>
          <p:cNvSpPr>
            <a:spLocks noGrp="1"/>
          </p:cNvSpPr>
          <p:nvPr>
            <p:ph type="title"/>
          </p:nvPr>
        </p:nvSpPr>
        <p:spPr/>
        <p:txBody>
          <a:bodyPr/>
          <a:lstStyle/>
          <a:p>
            <a:r>
              <a:rPr lang="en-US"/>
              <a:t>Instagram IGTV Organic Reach By Weekday | couleur3</a:t>
            </a:r>
          </a:p>
        </p:txBody>
      </p:sp>
      <p:graphicFrame>
        <p:nvGraphicFramePr>
          <p:cNvPr id="6" name="Chart Placeholder 5">
            <a:extLst>
              <a:ext uri="{FF2B5EF4-FFF2-40B4-BE49-F238E27FC236}">
                <a16:creationId xmlns:a16="http://schemas.microsoft.com/office/drawing/2014/main" id="{E40AA049-3371-4B3F-B3A0-6ACE6CB3D8D2}"/>
              </a:ext>
            </a:extLst>
          </p:cNvPr>
          <p:cNvGraphicFramePr>
            <a:graphicFrameLocks noGrp="1"/>
          </p:cNvGraphicFramePr>
          <p:nvPr>
            <p:ph type="chart" sz="quarter" idx="13"/>
            <p:extLst>
              <p:ext uri="{D42A27DB-BD31-4B8C-83A1-F6EECF244321}">
                <p14:modId xmlns:p14="http://schemas.microsoft.com/office/powerpoint/2010/main" val="2883052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F45A8F-2FC2-4764-A660-DA1A5FE53E26}"/>
              </a:ext>
            </a:extLst>
          </p:cNvPr>
          <p:cNvSpPr>
            <a:spLocks noGrp="1"/>
          </p:cNvSpPr>
          <p:nvPr>
            <p:ph type="body" sz="quarter" idx="14"/>
          </p:nvPr>
        </p:nvSpPr>
        <p:spPr/>
        <p:txBody>
          <a:bodyPr/>
          <a:lstStyle/>
          <a:p>
            <a:r>
              <a:rPr lang="en-US"/>
              <a:t>01.01.2023 - 06.12.2023</a:t>
            </a:r>
          </a:p>
        </p:txBody>
      </p:sp>
      <p:sp>
        <p:nvSpPr>
          <p:cNvPr id="5" name="Footer Placeholder 4">
            <a:extLst>
              <a:ext uri="{FF2B5EF4-FFF2-40B4-BE49-F238E27FC236}">
                <a16:creationId xmlns:a16="http://schemas.microsoft.com/office/drawing/2014/main" id="{9C7ED573-6B86-479A-B094-E185D9860F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4594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2FC0B-62A1-4E46-B8C8-857F074C23F0}"/>
              </a:ext>
            </a:extLst>
          </p:cNvPr>
          <p:cNvSpPr>
            <a:spLocks noGrp="1"/>
          </p:cNvSpPr>
          <p:nvPr>
            <p:ph type="title"/>
          </p:nvPr>
        </p:nvSpPr>
        <p:spPr/>
        <p:txBody>
          <a:bodyPr/>
          <a:lstStyle/>
          <a:p>
            <a:r>
              <a:rPr lang="en-US"/>
              <a:t>Instagram IGTV Engagements By Weekday | couleur3</a:t>
            </a:r>
          </a:p>
        </p:txBody>
      </p:sp>
      <p:graphicFrame>
        <p:nvGraphicFramePr>
          <p:cNvPr id="6" name="Chart Placeholder 5">
            <a:extLst>
              <a:ext uri="{FF2B5EF4-FFF2-40B4-BE49-F238E27FC236}">
                <a16:creationId xmlns:a16="http://schemas.microsoft.com/office/drawing/2014/main" id="{579CDF78-C7D9-4D3B-ACEC-6AAA762D4E48}"/>
              </a:ext>
            </a:extLst>
          </p:cNvPr>
          <p:cNvGraphicFramePr>
            <a:graphicFrameLocks noGrp="1"/>
          </p:cNvGraphicFramePr>
          <p:nvPr>
            <p:ph type="chart" sz="quarter" idx="13"/>
            <p:extLst>
              <p:ext uri="{D42A27DB-BD31-4B8C-83A1-F6EECF244321}">
                <p14:modId xmlns:p14="http://schemas.microsoft.com/office/powerpoint/2010/main" val="1768598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BA7E98-D0F3-4334-96A5-128F6A6FA953}"/>
              </a:ext>
            </a:extLst>
          </p:cNvPr>
          <p:cNvSpPr>
            <a:spLocks noGrp="1"/>
          </p:cNvSpPr>
          <p:nvPr>
            <p:ph type="body" sz="quarter" idx="14"/>
          </p:nvPr>
        </p:nvSpPr>
        <p:spPr/>
        <p:txBody>
          <a:bodyPr/>
          <a:lstStyle/>
          <a:p>
            <a:r>
              <a:rPr lang="en-US"/>
              <a:t>01.01.2023 - 06.12.2023</a:t>
            </a:r>
          </a:p>
        </p:txBody>
      </p:sp>
      <p:sp>
        <p:nvSpPr>
          <p:cNvPr id="5" name="Footer Placeholder 4">
            <a:extLst>
              <a:ext uri="{FF2B5EF4-FFF2-40B4-BE49-F238E27FC236}">
                <a16:creationId xmlns:a16="http://schemas.microsoft.com/office/drawing/2014/main" id="{D9536D4A-C376-47CA-B32F-15F7B56936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07406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109F5-CFBA-456A-BB88-ABEA1372AEDD}"/>
              </a:ext>
            </a:extLst>
          </p:cNvPr>
          <p:cNvSpPr>
            <a:spLocks noGrp="1"/>
          </p:cNvSpPr>
          <p:nvPr>
            <p:ph type="title"/>
          </p:nvPr>
        </p:nvSpPr>
        <p:spPr/>
        <p:txBody>
          <a:bodyPr/>
          <a:lstStyle/>
          <a:p>
            <a:r>
              <a:rPr lang="en-US"/>
              <a:t>Instagram Stories Table  | couleur3 - 1 of 16</a:t>
            </a:r>
          </a:p>
        </p:txBody>
      </p:sp>
      <p:graphicFrame>
        <p:nvGraphicFramePr>
          <p:cNvPr id="5" name="Table Placeholder 4">
            <a:extLst>
              <a:ext uri="{FF2B5EF4-FFF2-40B4-BE49-F238E27FC236}">
                <a16:creationId xmlns:a16="http://schemas.microsoft.com/office/drawing/2014/main" id="{5AD9F425-BA27-4291-AB7E-C840B72B3FC3}"/>
              </a:ext>
            </a:extLst>
          </p:cNvPr>
          <p:cNvGraphicFramePr>
            <a:graphicFrameLocks noGrp="1"/>
          </p:cNvGraphicFramePr>
          <p:nvPr>
            <p:ph type="tbl" sz="quarter" idx="13"/>
            <p:extLst>
              <p:ext uri="{D42A27DB-BD31-4B8C-83A1-F6EECF244321}">
                <p14:modId xmlns:p14="http://schemas.microsoft.com/office/powerpoint/2010/main" val="33169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497731691"/>
                    </a:ext>
                  </a:extLst>
                </a:gridCol>
                <a:gridCol w="1069847">
                  <a:extLst>
                    <a:ext uri="{9D8B030D-6E8A-4147-A177-3AD203B41FA5}">
                      <a16:colId xmlns:a16="http://schemas.microsoft.com/office/drawing/2014/main" val="837748567"/>
                    </a:ext>
                  </a:extLst>
                </a:gridCol>
                <a:gridCol w="1481327">
                  <a:extLst>
                    <a:ext uri="{9D8B030D-6E8A-4147-A177-3AD203B41FA5}">
                      <a16:colId xmlns:a16="http://schemas.microsoft.com/office/drawing/2014/main" val="1379101936"/>
                    </a:ext>
                  </a:extLst>
                </a:gridCol>
                <a:gridCol w="493776">
                  <a:extLst>
                    <a:ext uri="{9D8B030D-6E8A-4147-A177-3AD203B41FA5}">
                      <a16:colId xmlns:a16="http://schemas.microsoft.com/office/drawing/2014/main" val="546513234"/>
                    </a:ext>
                  </a:extLst>
                </a:gridCol>
                <a:gridCol w="493776">
                  <a:extLst>
                    <a:ext uri="{9D8B030D-6E8A-4147-A177-3AD203B41FA5}">
                      <a16:colId xmlns:a16="http://schemas.microsoft.com/office/drawing/2014/main" val="2872573029"/>
                    </a:ext>
                  </a:extLst>
                </a:gridCol>
                <a:gridCol w="493776">
                  <a:extLst>
                    <a:ext uri="{9D8B030D-6E8A-4147-A177-3AD203B41FA5}">
                      <a16:colId xmlns:a16="http://schemas.microsoft.com/office/drawing/2014/main" val="711425692"/>
                    </a:ext>
                  </a:extLst>
                </a:gridCol>
                <a:gridCol w="493776">
                  <a:extLst>
                    <a:ext uri="{9D8B030D-6E8A-4147-A177-3AD203B41FA5}">
                      <a16:colId xmlns:a16="http://schemas.microsoft.com/office/drawing/2014/main" val="363059976"/>
                    </a:ext>
                  </a:extLst>
                </a:gridCol>
                <a:gridCol w="493776">
                  <a:extLst>
                    <a:ext uri="{9D8B030D-6E8A-4147-A177-3AD203B41FA5}">
                      <a16:colId xmlns:a16="http://schemas.microsoft.com/office/drawing/2014/main" val="1801228391"/>
                    </a:ext>
                  </a:extLst>
                </a:gridCol>
                <a:gridCol w="493776">
                  <a:extLst>
                    <a:ext uri="{9D8B030D-6E8A-4147-A177-3AD203B41FA5}">
                      <a16:colId xmlns:a16="http://schemas.microsoft.com/office/drawing/2014/main" val="57089040"/>
                    </a:ext>
                  </a:extLst>
                </a:gridCol>
                <a:gridCol w="493776">
                  <a:extLst>
                    <a:ext uri="{9D8B030D-6E8A-4147-A177-3AD203B41FA5}">
                      <a16:colId xmlns:a16="http://schemas.microsoft.com/office/drawing/2014/main" val="1102484442"/>
                    </a:ext>
                  </a:extLst>
                </a:gridCol>
                <a:gridCol w="493776">
                  <a:extLst>
                    <a:ext uri="{9D8B030D-6E8A-4147-A177-3AD203B41FA5}">
                      <a16:colId xmlns:a16="http://schemas.microsoft.com/office/drawing/2014/main" val="176581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8189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couleur3 - 2023-12-06 16:16:15</a:t>
                      </a:r>
                      <a:r>
                        <a:rPr kumimoji="0" lang="fr-FR" sz="1000" b="0" i="0" u="none" strike="noStrike" kern="1200" cap="none" spc="0" normalizeH="0" baseline="0" noProof="0">
                          <a:ln>
                            <a:noFill/>
                          </a:ln>
                          <a:solidFill>
                            <a:prstClr val="black"/>
                          </a:solidFill>
                          <a:effectLst/>
                          <a:uLnTx/>
                          <a:uFillTx/>
                          <a:latin typeface="Calibri"/>
                          <a:ea typeface="+mn-ea"/>
                          <a:cs typeface="+mn-cs"/>
                        </a:rPr>
                        <a:t>
 Nouvel épisode Bon Ben Voilà  @desaintpreuxjulien 
@alexramiress 
@chadeniel 
@pablo_delpedro 
@valeriepaccaud 
@saucipain 
@blaise.bersinger 
@delayasse 
@robinchessex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https://quintly-eu-image-storage.s3.amazonaws.com/d0d054bfbb91ba3c9b98d1fe7a04cb45/99eeb953aa9e2f9960a494bd36e718bc.jpg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0.5786 %</a:t>
                      </a:r>
                    </a:p>
                  </a:txBody>
                  <a:tcPr/>
                </a:tc>
                <a:extLst>
                  <a:ext uri="{0D108BD9-81ED-4DB2-BD59-A6C34878D82A}">
                    <a16:rowId xmlns:a16="http://schemas.microsoft.com/office/drawing/2014/main" val="2928175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couleur3 - 2023-12-05 15:26:14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https://quintly-eu-image-storage.s3.amazonaws.com/d0d054bfbb91ba3c9b98d1fe7a04cb45/ef1593260f168cde389bd8434d0066a9.jpg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0.5954 %</a:t>
                      </a:r>
                    </a:p>
                  </a:txBody>
                  <a:tcPr/>
                </a:tc>
                <a:extLst>
                  <a:ext uri="{0D108BD9-81ED-4DB2-BD59-A6C34878D82A}">
                    <a16:rowId xmlns:a16="http://schemas.microsoft.com/office/drawing/2014/main" val="3232149893"/>
                  </a:ext>
                </a:extLst>
              </a:tr>
            </a:tbl>
          </a:graphicData>
        </a:graphic>
      </p:graphicFrame>
      <p:sp>
        <p:nvSpPr>
          <p:cNvPr id="4" name="Text Placeholder 3">
            <a:extLst>
              <a:ext uri="{FF2B5EF4-FFF2-40B4-BE49-F238E27FC236}">
                <a16:creationId xmlns:a16="http://schemas.microsoft.com/office/drawing/2014/main" id="{725D5B52-B3E0-4AD1-905E-1FEEDA404EC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5421812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6AD4B-D468-4996-A18A-D7A5EE807F6D}"/>
              </a:ext>
            </a:extLst>
          </p:cNvPr>
          <p:cNvSpPr>
            <a:spLocks noGrp="1"/>
          </p:cNvSpPr>
          <p:nvPr>
            <p:ph type="title"/>
          </p:nvPr>
        </p:nvSpPr>
        <p:spPr/>
        <p:txBody>
          <a:bodyPr/>
          <a:lstStyle/>
          <a:p>
            <a:r>
              <a:rPr lang="en-US"/>
              <a:t>Instagram Stories Table  | couleur3 - 2 of 16</a:t>
            </a:r>
          </a:p>
        </p:txBody>
      </p:sp>
      <p:graphicFrame>
        <p:nvGraphicFramePr>
          <p:cNvPr id="5" name="Table Placeholder 4">
            <a:extLst>
              <a:ext uri="{FF2B5EF4-FFF2-40B4-BE49-F238E27FC236}">
                <a16:creationId xmlns:a16="http://schemas.microsoft.com/office/drawing/2014/main" id="{FABA9231-954E-45B8-ABF1-B625B22E19F6}"/>
              </a:ext>
            </a:extLst>
          </p:cNvPr>
          <p:cNvGraphicFramePr>
            <a:graphicFrameLocks noGrp="1"/>
          </p:cNvGraphicFramePr>
          <p:nvPr>
            <p:ph type="tbl" sz="quarter" idx="13"/>
            <p:extLst>
              <p:ext uri="{D42A27DB-BD31-4B8C-83A1-F6EECF244321}">
                <p14:modId xmlns:p14="http://schemas.microsoft.com/office/powerpoint/2010/main" val="1364490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600076674"/>
                    </a:ext>
                  </a:extLst>
                </a:gridCol>
                <a:gridCol w="1069847">
                  <a:extLst>
                    <a:ext uri="{9D8B030D-6E8A-4147-A177-3AD203B41FA5}">
                      <a16:colId xmlns:a16="http://schemas.microsoft.com/office/drawing/2014/main" val="410124138"/>
                    </a:ext>
                  </a:extLst>
                </a:gridCol>
                <a:gridCol w="1481327">
                  <a:extLst>
                    <a:ext uri="{9D8B030D-6E8A-4147-A177-3AD203B41FA5}">
                      <a16:colId xmlns:a16="http://schemas.microsoft.com/office/drawing/2014/main" val="1765528795"/>
                    </a:ext>
                  </a:extLst>
                </a:gridCol>
                <a:gridCol w="493776">
                  <a:extLst>
                    <a:ext uri="{9D8B030D-6E8A-4147-A177-3AD203B41FA5}">
                      <a16:colId xmlns:a16="http://schemas.microsoft.com/office/drawing/2014/main" val="3838471351"/>
                    </a:ext>
                  </a:extLst>
                </a:gridCol>
                <a:gridCol w="493776">
                  <a:extLst>
                    <a:ext uri="{9D8B030D-6E8A-4147-A177-3AD203B41FA5}">
                      <a16:colId xmlns:a16="http://schemas.microsoft.com/office/drawing/2014/main" val="3573797410"/>
                    </a:ext>
                  </a:extLst>
                </a:gridCol>
                <a:gridCol w="493776">
                  <a:extLst>
                    <a:ext uri="{9D8B030D-6E8A-4147-A177-3AD203B41FA5}">
                      <a16:colId xmlns:a16="http://schemas.microsoft.com/office/drawing/2014/main" val="4237708476"/>
                    </a:ext>
                  </a:extLst>
                </a:gridCol>
                <a:gridCol w="493776">
                  <a:extLst>
                    <a:ext uri="{9D8B030D-6E8A-4147-A177-3AD203B41FA5}">
                      <a16:colId xmlns:a16="http://schemas.microsoft.com/office/drawing/2014/main" val="137534111"/>
                    </a:ext>
                  </a:extLst>
                </a:gridCol>
                <a:gridCol w="493776">
                  <a:extLst>
                    <a:ext uri="{9D8B030D-6E8A-4147-A177-3AD203B41FA5}">
                      <a16:colId xmlns:a16="http://schemas.microsoft.com/office/drawing/2014/main" val="141257461"/>
                    </a:ext>
                  </a:extLst>
                </a:gridCol>
                <a:gridCol w="493776">
                  <a:extLst>
                    <a:ext uri="{9D8B030D-6E8A-4147-A177-3AD203B41FA5}">
                      <a16:colId xmlns:a16="http://schemas.microsoft.com/office/drawing/2014/main" val="2980939504"/>
                    </a:ext>
                  </a:extLst>
                </a:gridCol>
                <a:gridCol w="493776">
                  <a:extLst>
                    <a:ext uri="{9D8B030D-6E8A-4147-A177-3AD203B41FA5}">
                      <a16:colId xmlns:a16="http://schemas.microsoft.com/office/drawing/2014/main" val="1311880037"/>
                    </a:ext>
                  </a:extLst>
                </a:gridCol>
                <a:gridCol w="493776">
                  <a:extLst>
                    <a:ext uri="{9D8B030D-6E8A-4147-A177-3AD203B41FA5}">
                      <a16:colId xmlns:a16="http://schemas.microsoft.com/office/drawing/2014/main" val="2016917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8971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couleur3 - 2023-12-04 12:18:20</a:t>
                      </a:r>
                      <a:r>
                        <a:rPr kumimoji="0" lang="pt-BR" sz="1000" b="0" i="0" u="none" strike="noStrike" kern="1200" cap="none" spc="0" normalizeH="0" baseline="0" noProof="0">
                          <a:ln>
                            <a:noFill/>
                          </a:ln>
                          <a:solidFill>
                            <a:prstClr val="black"/>
                          </a:solidFill>
                          <a:effectLst/>
                          <a:uLnTx/>
                          <a:uFillTx/>
                          <a:latin typeface="Calibri"/>
                          <a:ea typeface="+mn-ea"/>
                          <a:cs typeface="+mn-cs"/>
                        </a:rPr>
                        <a:t>
 C
O
P
2
8 C
O
M
E
D
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https://quintly-eu-image-storage.s3.amazonaws.com/d0d054bfbb91ba3c9b98d1fe7a04cb45/c08cb21244a6813852c1c08e5e22b80a.jpg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0.5501 %</a:t>
                      </a:r>
                    </a:p>
                  </a:txBody>
                  <a:tcPr/>
                </a:tc>
                <a:extLst>
                  <a:ext uri="{0D108BD9-81ED-4DB2-BD59-A6C34878D82A}">
                    <a16:rowId xmlns:a16="http://schemas.microsoft.com/office/drawing/2014/main" val="728114807"/>
                  </a:ext>
                </a:extLst>
              </a:tr>
            </a:tbl>
          </a:graphicData>
        </a:graphic>
      </p:graphicFrame>
      <p:sp>
        <p:nvSpPr>
          <p:cNvPr id="4" name="Text Placeholder 3">
            <a:extLst>
              <a:ext uri="{FF2B5EF4-FFF2-40B4-BE49-F238E27FC236}">
                <a16:creationId xmlns:a16="http://schemas.microsoft.com/office/drawing/2014/main" id="{A7868D2B-41D7-4E2A-94CC-DA1DCF024A0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5920582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7789C-5394-4824-A9A5-598C8E2F5B41}"/>
              </a:ext>
            </a:extLst>
          </p:cNvPr>
          <p:cNvSpPr>
            <a:spLocks noGrp="1"/>
          </p:cNvSpPr>
          <p:nvPr>
            <p:ph type="title"/>
          </p:nvPr>
        </p:nvSpPr>
        <p:spPr/>
        <p:txBody>
          <a:bodyPr/>
          <a:lstStyle/>
          <a:p>
            <a:r>
              <a:rPr lang="en-US"/>
              <a:t>Instagram Stories Table  | couleur3 - 3 of 16</a:t>
            </a:r>
          </a:p>
        </p:txBody>
      </p:sp>
      <p:graphicFrame>
        <p:nvGraphicFramePr>
          <p:cNvPr id="5" name="Table Placeholder 4">
            <a:extLst>
              <a:ext uri="{FF2B5EF4-FFF2-40B4-BE49-F238E27FC236}">
                <a16:creationId xmlns:a16="http://schemas.microsoft.com/office/drawing/2014/main" id="{9FB5EBE3-873B-47CA-A6AE-A94C6D92BBA1}"/>
              </a:ext>
            </a:extLst>
          </p:cNvPr>
          <p:cNvGraphicFramePr>
            <a:graphicFrameLocks noGrp="1"/>
          </p:cNvGraphicFramePr>
          <p:nvPr>
            <p:ph type="tbl" sz="quarter" idx="13"/>
            <p:extLst>
              <p:ext uri="{D42A27DB-BD31-4B8C-83A1-F6EECF244321}">
                <p14:modId xmlns:p14="http://schemas.microsoft.com/office/powerpoint/2010/main" val="1732671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56186483"/>
                    </a:ext>
                  </a:extLst>
                </a:gridCol>
                <a:gridCol w="1069847">
                  <a:extLst>
                    <a:ext uri="{9D8B030D-6E8A-4147-A177-3AD203B41FA5}">
                      <a16:colId xmlns:a16="http://schemas.microsoft.com/office/drawing/2014/main" val="2232965067"/>
                    </a:ext>
                  </a:extLst>
                </a:gridCol>
                <a:gridCol w="1481327">
                  <a:extLst>
                    <a:ext uri="{9D8B030D-6E8A-4147-A177-3AD203B41FA5}">
                      <a16:colId xmlns:a16="http://schemas.microsoft.com/office/drawing/2014/main" val="1777085980"/>
                    </a:ext>
                  </a:extLst>
                </a:gridCol>
                <a:gridCol w="493776">
                  <a:extLst>
                    <a:ext uri="{9D8B030D-6E8A-4147-A177-3AD203B41FA5}">
                      <a16:colId xmlns:a16="http://schemas.microsoft.com/office/drawing/2014/main" val="1078923051"/>
                    </a:ext>
                  </a:extLst>
                </a:gridCol>
                <a:gridCol w="493776">
                  <a:extLst>
                    <a:ext uri="{9D8B030D-6E8A-4147-A177-3AD203B41FA5}">
                      <a16:colId xmlns:a16="http://schemas.microsoft.com/office/drawing/2014/main" val="1190618382"/>
                    </a:ext>
                  </a:extLst>
                </a:gridCol>
                <a:gridCol w="493776">
                  <a:extLst>
                    <a:ext uri="{9D8B030D-6E8A-4147-A177-3AD203B41FA5}">
                      <a16:colId xmlns:a16="http://schemas.microsoft.com/office/drawing/2014/main" val="1855332245"/>
                    </a:ext>
                  </a:extLst>
                </a:gridCol>
                <a:gridCol w="493776">
                  <a:extLst>
                    <a:ext uri="{9D8B030D-6E8A-4147-A177-3AD203B41FA5}">
                      <a16:colId xmlns:a16="http://schemas.microsoft.com/office/drawing/2014/main" val="65530288"/>
                    </a:ext>
                  </a:extLst>
                </a:gridCol>
                <a:gridCol w="493776">
                  <a:extLst>
                    <a:ext uri="{9D8B030D-6E8A-4147-A177-3AD203B41FA5}">
                      <a16:colId xmlns:a16="http://schemas.microsoft.com/office/drawing/2014/main" val="1154939607"/>
                    </a:ext>
                  </a:extLst>
                </a:gridCol>
                <a:gridCol w="493776">
                  <a:extLst>
                    <a:ext uri="{9D8B030D-6E8A-4147-A177-3AD203B41FA5}">
                      <a16:colId xmlns:a16="http://schemas.microsoft.com/office/drawing/2014/main" val="3623573372"/>
                    </a:ext>
                  </a:extLst>
                </a:gridCol>
                <a:gridCol w="493776">
                  <a:extLst>
                    <a:ext uri="{9D8B030D-6E8A-4147-A177-3AD203B41FA5}">
                      <a16:colId xmlns:a16="http://schemas.microsoft.com/office/drawing/2014/main" val="1202459950"/>
                    </a:ext>
                  </a:extLst>
                </a:gridCol>
                <a:gridCol w="493776">
                  <a:extLst>
                    <a:ext uri="{9D8B030D-6E8A-4147-A177-3AD203B41FA5}">
                      <a16:colId xmlns:a16="http://schemas.microsoft.com/office/drawing/2014/main" val="3387640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2548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couleur3 - 2023-12-02 11:52:12</a:t>
                      </a:r>
                      <a:r>
                        <a:rPr kumimoji="0" lang="pt-BR" sz="1000" b="0" i="0" u="none" strike="noStrike" kern="1200" cap="none" spc="0" normalizeH="0" baseline="0" noProof="0">
                          <a:ln>
                            <a:noFill/>
                          </a:ln>
                          <a:solidFill>
                            <a:prstClr val="black"/>
                          </a:solidFill>
                          <a:effectLst/>
                          <a:uLnTx/>
                          <a:uFillTx/>
                          <a:latin typeface="Calibri"/>
                          <a:ea typeface="+mn-ea"/>
                          <a:cs typeface="+mn-cs"/>
                        </a:rPr>
                        <a:t>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https://quintly-eu-image-storage.s3.amazonaws.com/d0d054bfbb91ba3c9b98d1fe7a04cb45/6d62b10fb1edcecefdb45d37a6b6fea8.jpg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8548177"/>
                  </a:ext>
                </a:extLst>
              </a:tr>
            </a:tbl>
          </a:graphicData>
        </a:graphic>
      </p:graphicFrame>
      <p:sp>
        <p:nvSpPr>
          <p:cNvPr id="4" name="Text Placeholder 3">
            <a:extLst>
              <a:ext uri="{FF2B5EF4-FFF2-40B4-BE49-F238E27FC236}">
                <a16:creationId xmlns:a16="http://schemas.microsoft.com/office/drawing/2014/main" id="{B72C24C7-4D00-4FCD-A6D6-810ECE24D5D0}"/>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515855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946B7-1EF3-4B40-8A49-3B71140D1353}"/>
              </a:ext>
            </a:extLst>
          </p:cNvPr>
          <p:cNvSpPr>
            <a:spLocks noGrp="1"/>
          </p:cNvSpPr>
          <p:nvPr>
            <p:ph type="title"/>
          </p:nvPr>
        </p:nvSpPr>
        <p:spPr/>
        <p:txBody>
          <a:bodyPr/>
          <a:lstStyle/>
          <a:p>
            <a:r>
              <a:rPr lang="en-US"/>
              <a:t>Instagram Stories Table  | couleur3 - 4 of 16</a:t>
            </a:r>
          </a:p>
        </p:txBody>
      </p:sp>
      <p:graphicFrame>
        <p:nvGraphicFramePr>
          <p:cNvPr id="5" name="Table Placeholder 4">
            <a:extLst>
              <a:ext uri="{FF2B5EF4-FFF2-40B4-BE49-F238E27FC236}">
                <a16:creationId xmlns:a16="http://schemas.microsoft.com/office/drawing/2014/main" id="{40E99DB8-A05D-432C-BEE0-D019891258B7}"/>
              </a:ext>
            </a:extLst>
          </p:cNvPr>
          <p:cNvGraphicFramePr>
            <a:graphicFrameLocks noGrp="1"/>
          </p:cNvGraphicFramePr>
          <p:nvPr>
            <p:ph type="tbl" sz="quarter" idx="13"/>
            <p:extLst>
              <p:ext uri="{D42A27DB-BD31-4B8C-83A1-F6EECF244321}">
                <p14:modId xmlns:p14="http://schemas.microsoft.com/office/powerpoint/2010/main" val="409697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679343649"/>
                    </a:ext>
                  </a:extLst>
                </a:gridCol>
                <a:gridCol w="1069847">
                  <a:extLst>
                    <a:ext uri="{9D8B030D-6E8A-4147-A177-3AD203B41FA5}">
                      <a16:colId xmlns:a16="http://schemas.microsoft.com/office/drawing/2014/main" val="1180822814"/>
                    </a:ext>
                  </a:extLst>
                </a:gridCol>
                <a:gridCol w="1481327">
                  <a:extLst>
                    <a:ext uri="{9D8B030D-6E8A-4147-A177-3AD203B41FA5}">
                      <a16:colId xmlns:a16="http://schemas.microsoft.com/office/drawing/2014/main" val="1984087394"/>
                    </a:ext>
                  </a:extLst>
                </a:gridCol>
                <a:gridCol w="493776">
                  <a:extLst>
                    <a:ext uri="{9D8B030D-6E8A-4147-A177-3AD203B41FA5}">
                      <a16:colId xmlns:a16="http://schemas.microsoft.com/office/drawing/2014/main" val="224343444"/>
                    </a:ext>
                  </a:extLst>
                </a:gridCol>
                <a:gridCol w="493776">
                  <a:extLst>
                    <a:ext uri="{9D8B030D-6E8A-4147-A177-3AD203B41FA5}">
                      <a16:colId xmlns:a16="http://schemas.microsoft.com/office/drawing/2014/main" val="3056070155"/>
                    </a:ext>
                  </a:extLst>
                </a:gridCol>
                <a:gridCol w="493776">
                  <a:extLst>
                    <a:ext uri="{9D8B030D-6E8A-4147-A177-3AD203B41FA5}">
                      <a16:colId xmlns:a16="http://schemas.microsoft.com/office/drawing/2014/main" val="3462317137"/>
                    </a:ext>
                  </a:extLst>
                </a:gridCol>
                <a:gridCol w="493776">
                  <a:extLst>
                    <a:ext uri="{9D8B030D-6E8A-4147-A177-3AD203B41FA5}">
                      <a16:colId xmlns:a16="http://schemas.microsoft.com/office/drawing/2014/main" val="3324127514"/>
                    </a:ext>
                  </a:extLst>
                </a:gridCol>
                <a:gridCol w="493776">
                  <a:extLst>
                    <a:ext uri="{9D8B030D-6E8A-4147-A177-3AD203B41FA5}">
                      <a16:colId xmlns:a16="http://schemas.microsoft.com/office/drawing/2014/main" val="444214633"/>
                    </a:ext>
                  </a:extLst>
                </a:gridCol>
                <a:gridCol w="493776">
                  <a:extLst>
                    <a:ext uri="{9D8B030D-6E8A-4147-A177-3AD203B41FA5}">
                      <a16:colId xmlns:a16="http://schemas.microsoft.com/office/drawing/2014/main" val="2036517437"/>
                    </a:ext>
                  </a:extLst>
                </a:gridCol>
                <a:gridCol w="493776">
                  <a:extLst>
                    <a:ext uri="{9D8B030D-6E8A-4147-A177-3AD203B41FA5}">
                      <a16:colId xmlns:a16="http://schemas.microsoft.com/office/drawing/2014/main" val="1031101700"/>
                    </a:ext>
                  </a:extLst>
                </a:gridCol>
                <a:gridCol w="493776">
                  <a:extLst>
                    <a:ext uri="{9D8B030D-6E8A-4147-A177-3AD203B41FA5}">
                      <a16:colId xmlns:a16="http://schemas.microsoft.com/office/drawing/2014/main" val="3326925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4338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couleur3 - 2023-12-01 13:05:23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A
N
O
R
E
X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https://quintly-eu-image-storage.s3.amazonaws.com/d0d054bfbb91ba3c9b98d1fe7a04cb45/4c4502b7f5cb0c1791d7c75a79b36abb.jpg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6449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couleur3 - 2023-11-30 18:42:44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https://quintly-eu-image-storage.s3.amazonaws.com/d0d054bfbb91ba3c9b98d1fe7a04cb45/525938dd3c7325dc684f94668b1146c4.jpg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0.4870 %</a:t>
                      </a:r>
                    </a:p>
                  </a:txBody>
                  <a:tcPr/>
                </a:tc>
                <a:extLst>
                  <a:ext uri="{0D108BD9-81ED-4DB2-BD59-A6C34878D82A}">
                    <a16:rowId xmlns:a16="http://schemas.microsoft.com/office/drawing/2014/main" val="492056777"/>
                  </a:ext>
                </a:extLst>
              </a:tr>
            </a:tbl>
          </a:graphicData>
        </a:graphic>
      </p:graphicFrame>
      <p:sp>
        <p:nvSpPr>
          <p:cNvPr id="4" name="Text Placeholder 3">
            <a:extLst>
              <a:ext uri="{FF2B5EF4-FFF2-40B4-BE49-F238E27FC236}">
                <a16:creationId xmlns:a16="http://schemas.microsoft.com/office/drawing/2014/main" id="{819F235D-9360-41E1-93C4-DDAD4764315E}"/>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7950094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24ED9-94BD-4797-859E-C3396970536D}"/>
              </a:ext>
            </a:extLst>
          </p:cNvPr>
          <p:cNvSpPr>
            <a:spLocks noGrp="1"/>
          </p:cNvSpPr>
          <p:nvPr>
            <p:ph type="title"/>
          </p:nvPr>
        </p:nvSpPr>
        <p:spPr/>
        <p:txBody>
          <a:bodyPr/>
          <a:lstStyle/>
          <a:p>
            <a:r>
              <a:rPr lang="en-US"/>
              <a:t>Instagram Stories Table  | couleur3 - 5 of 16</a:t>
            </a:r>
          </a:p>
        </p:txBody>
      </p:sp>
      <p:graphicFrame>
        <p:nvGraphicFramePr>
          <p:cNvPr id="5" name="Table Placeholder 4">
            <a:extLst>
              <a:ext uri="{FF2B5EF4-FFF2-40B4-BE49-F238E27FC236}">
                <a16:creationId xmlns:a16="http://schemas.microsoft.com/office/drawing/2014/main" id="{78448B2A-9523-48F0-A6B4-D5B1CADBD3A7}"/>
              </a:ext>
            </a:extLst>
          </p:cNvPr>
          <p:cNvGraphicFramePr>
            <a:graphicFrameLocks noGrp="1"/>
          </p:cNvGraphicFramePr>
          <p:nvPr>
            <p:ph type="tbl" sz="quarter" idx="13"/>
            <p:extLst>
              <p:ext uri="{D42A27DB-BD31-4B8C-83A1-F6EECF244321}">
                <p14:modId xmlns:p14="http://schemas.microsoft.com/office/powerpoint/2010/main" val="1237010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076678810"/>
                    </a:ext>
                  </a:extLst>
                </a:gridCol>
                <a:gridCol w="1069847">
                  <a:extLst>
                    <a:ext uri="{9D8B030D-6E8A-4147-A177-3AD203B41FA5}">
                      <a16:colId xmlns:a16="http://schemas.microsoft.com/office/drawing/2014/main" val="50533022"/>
                    </a:ext>
                  </a:extLst>
                </a:gridCol>
                <a:gridCol w="1481327">
                  <a:extLst>
                    <a:ext uri="{9D8B030D-6E8A-4147-A177-3AD203B41FA5}">
                      <a16:colId xmlns:a16="http://schemas.microsoft.com/office/drawing/2014/main" val="2297722249"/>
                    </a:ext>
                  </a:extLst>
                </a:gridCol>
                <a:gridCol w="493776">
                  <a:extLst>
                    <a:ext uri="{9D8B030D-6E8A-4147-A177-3AD203B41FA5}">
                      <a16:colId xmlns:a16="http://schemas.microsoft.com/office/drawing/2014/main" val="1504308766"/>
                    </a:ext>
                  </a:extLst>
                </a:gridCol>
                <a:gridCol w="493776">
                  <a:extLst>
                    <a:ext uri="{9D8B030D-6E8A-4147-A177-3AD203B41FA5}">
                      <a16:colId xmlns:a16="http://schemas.microsoft.com/office/drawing/2014/main" val="2795248481"/>
                    </a:ext>
                  </a:extLst>
                </a:gridCol>
                <a:gridCol w="493776">
                  <a:extLst>
                    <a:ext uri="{9D8B030D-6E8A-4147-A177-3AD203B41FA5}">
                      <a16:colId xmlns:a16="http://schemas.microsoft.com/office/drawing/2014/main" val="3768770943"/>
                    </a:ext>
                  </a:extLst>
                </a:gridCol>
                <a:gridCol w="493776">
                  <a:extLst>
                    <a:ext uri="{9D8B030D-6E8A-4147-A177-3AD203B41FA5}">
                      <a16:colId xmlns:a16="http://schemas.microsoft.com/office/drawing/2014/main" val="1380896193"/>
                    </a:ext>
                  </a:extLst>
                </a:gridCol>
                <a:gridCol w="493776">
                  <a:extLst>
                    <a:ext uri="{9D8B030D-6E8A-4147-A177-3AD203B41FA5}">
                      <a16:colId xmlns:a16="http://schemas.microsoft.com/office/drawing/2014/main" val="2727665728"/>
                    </a:ext>
                  </a:extLst>
                </a:gridCol>
                <a:gridCol w="493776">
                  <a:extLst>
                    <a:ext uri="{9D8B030D-6E8A-4147-A177-3AD203B41FA5}">
                      <a16:colId xmlns:a16="http://schemas.microsoft.com/office/drawing/2014/main" val="1429053197"/>
                    </a:ext>
                  </a:extLst>
                </a:gridCol>
                <a:gridCol w="493776">
                  <a:extLst>
                    <a:ext uri="{9D8B030D-6E8A-4147-A177-3AD203B41FA5}">
                      <a16:colId xmlns:a16="http://schemas.microsoft.com/office/drawing/2014/main" val="4204621522"/>
                    </a:ext>
                  </a:extLst>
                </a:gridCol>
                <a:gridCol w="493776">
                  <a:extLst>
                    <a:ext uri="{9D8B030D-6E8A-4147-A177-3AD203B41FA5}">
                      <a16:colId xmlns:a16="http://schemas.microsoft.com/office/drawing/2014/main" val="430120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094618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couleur3 - 2023-11-29 13:22:49</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https://quintly-eu-image-storage.s3.amazonaws.com/d0d054bfbb91ba3c9b98d1fe7a04cb45/46e6c76d7a983530d741ea7ac57b7084.jpg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0.5409 %</a:t>
                      </a:r>
                    </a:p>
                  </a:txBody>
                  <a:tcPr/>
                </a:tc>
                <a:extLst>
                  <a:ext uri="{0D108BD9-81ED-4DB2-BD59-A6C34878D82A}">
                    <a16:rowId xmlns:a16="http://schemas.microsoft.com/office/drawing/2014/main" val="1982907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couleur3 - 2023-11-28 15:34:35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https://quintly-eu-image-storage.s3.amazonaws.com/d0d054bfbb91ba3c9b98d1fe7a04cb45/13c2d1a1e8053dcf1b5f17b544257952.jpg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0.5418 %</a:t>
                      </a:r>
                    </a:p>
                  </a:txBody>
                  <a:tcPr/>
                </a:tc>
                <a:extLst>
                  <a:ext uri="{0D108BD9-81ED-4DB2-BD59-A6C34878D82A}">
                    <a16:rowId xmlns:a16="http://schemas.microsoft.com/office/drawing/2014/main" val="1445474086"/>
                  </a:ext>
                </a:extLst>
              </a:tr>
            </a:tbl>
          </a:graphicData>
        </a:graphic>
      </p:graphicFrame>
      <p:sp>
        <p:nvSpPr>
          <p:cNvPr id="4" name="Text Placeholder 3">
            <a:extLst>
              <a:ext uri="{FF2B5EF4-FFF2-40B4-BE49-F238E27FC236}">
                <a16:creationId xmlns:a16="http://schemas.microsoft.com/office/drawing/2014/main" id="{A5E2BAA0-BCE5-457A-9090-999F7865E90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5265524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8FA5-2B51-46D8-910D-A25E495D151F}"/>
              </a:ext>
            </a:extLst>
          </p:cNvPr>
          <p:cNvSpPr>
            <a:spLocks noGrp="1"/>
          </p:cNvSpPr>
          <p:nvPr>
            <p:ph type="title"/>
          </p:nvPr>
        </p:nvSpPr>
        <p:spPr/>
        <p:txBody>
          <a:bodyPr/>
          <a:lstStyle/>
          <a:p>
            <a:r>
              <a:rPr lang="en-US"/>
              <a:t>Instagram Stories Table  | couleur3 - 6 of 16</a:t>
            </a:r>
          </a:p>
        </p:txBody>
      </p:sp>
      <p:graphicFrame>
        <p:nvGraphicFramePr>
          <p:cNvPr id="5" name="Table Placeholder 4">
            <a:extLst>
              <a:ext uri="{FF2B5EF4-FFF2-40B4-BE49-F238E27FC236}">
                <a16:creationId xmlns:a16="http://schemas.microsoft.com/office/drawing/2014/main" id="{34EFD92C-40D4-40E9-9C2C-69AC6D702E6B}"/>
              </a:ext>
            </a:extLst>
          </p:cNvPr>
          <p:cNvGraphicFramePr>
            <a:graphicFrameLocks noGrp="1"/>
          </p:cNvGraphicFramePr>
          <p:nvPr>
            <p:ph type="tbl" sz="quarter" idx="13"/>
            <p:extLst>
              <p:ext uri="{D42A27DB-BD31-4B8C-83A1-F6EECF244321}">
                <p14:modId xmlns:p14="http://schemas.microsoft.com/office/powerpoint/2010/main" val="3095463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960821888"/>
                    </a:ext>
                  </a:extLst>
                </a:gridCol>
                <a:gridCol w="1069847">
                  <a:extLst>
                    <a:ext uri="{9D8B030D-6E8A-4147-A177-3AD203B41FA5}">
                      <a16:colId xmlns:a16="http://schemas.microsoft.com/office/drawing/2014/main" val="1291508152"/>
                    </a:ext>
                  </a:extLst>
                </a:gridCol>
                <a:gridCol w="1481327">
                  <a:extLst>
                    <a:ext uri="{9D8B030D-6E8A-4147-A177-3AD203B41FA5}">
                      <a16:colId xmlns:a16="http://schemas.microsoft.com/office/drawing/2014/main" val="154382997"/>
                    </a:ext>
                  </a:extLst>
                </a:gridCol>
                <a:gridCol w="493776">
                  <a:extLst>
                    <a:ext uri="{9D8B030D-6E8A-4147-A177-3AD203B41FA5}">
                      <a16:colId xmlns:a16="http://schemas.microsoft.com/office/drawing/2014/main" val="3716561795"/>
                    </a:ext>
                  </a:extLst>
                </a:gridCol>
                <a:gridCol w="493776">
                  <a:extLst>
                    <a:ext uri="{9D8B030D-6E8A-4147-A177-3AD203B41FA5}">
                      <a16:colId xmlns:a16="http://schemas.microsoft.com/office/drawing/2014/main" val="14671210"/>
                    </a:ext>
                  </a:extLst>
                </a:gridCol>
                <a:gridCol w="493776">
                  <a:extLst>
                    <a:ext uri="{9D8B030D-6E8A-4147-A177-3AD203B41FA5}">
                      <a16:colId xmlns:a16="http://schemas.microsoft.com/office/drawing/2014/main" val="3462827801"/>
                    </a:ext>
                  </a:extLst>
                </a:gridCol>
                <a:gridCol w="493776">
                  <a:extLst>
                    <a:ext uri="{9D8B030D-6E8A-4147-A177-3AD203B41FA5}">
                      <a16:colId xmlns:a16="http://schemas.microsoft.com/office/drawing/2014/main" val="4024670788"/>
                    </a:ext>
                  </a:extLst>
                </a:gridCol>
                <a:gridCol w="493776">
                  <a:extLst>
                    <a:ext uri="{9D8B030D-6E8A-4147-A177-3AD203B41FA5}">
                      <a16:colId xmlns:a16="http://schemas.microsoft.com/office/drawing/2014/main" val="3964531497"/>
                    </a:ext>
                  </a:extLst>
                </a:gridCol>
                <a:gridCol w="493776">
                  <a:extLst>
                    <a:ext uri="{9D8B030D-6E8A-4147-A177-3AD203B41FA5}">
                      <a16:colId xmlns:a16="http://schemas.microsoft.com/office/drawing/2014/main" val="450377993"/>
                    </a:ext>
                  </a:extLst>
                </a:gridCol>
                <a:gridCol w="493776">
                  <a:extLst>
                    <a:ext uri="{9D8B030D-6E8A-4147-A177-3AD203B41FA5}">
                      <a16:colId xmlns:a16="http://schemas.microsoft.com/office/drawing/2014/main" val="1468109600"/>
                    </a:ext>
                  </a:extLst>
                </a:gridCol>
                <a:gridCol w="493776">
                  <a:extLst>
                    <a:ext uri="{9D8B030D-6E8A-4147-A177-3AD203B41FA5}">
                      <a16:colId xmlns:a16="http://schemas.microsoft.com/office/drawing/2014/main" val="2906226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9003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16:37:36</a:t>
                      </a:r>
                      <a:r>
                        <a:rPr kumimoji="0" lang="fr-FR" sz="1000" b="0" i="0" u="none" strike="noStrike" kern="1200" cap="none" spc="0" normalizeH="0" baseline="0" noProof="0">
                          <a:ln>
                            <a:noFill/>
                          </a:ln>
                          <a:solidFill>
                            <a:prstClr val="black"/>
                          </a:solidFill>
                          <a:effectLst/>
                          <a:uLnTx/>
                          <a:uFillTx/>
                          <a:latin typeface="Calibri"/>
                          <a:ea typeface="+mn-ea"/>
                          <a:cs typeface="+mn-cs"/>
                        </a:rPr>
                        <a:t>
 TENUE : COSTARD / TAILLEUR SUR LAUSANNE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https://quintly-eu-image-storage.s3.amazonaws.com/d0d054bfbb91ba3c9b98d1fe7a04cb45/5742210af3ab3fe95676b26137741b02.jpg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0.8699 %</a:t>
                      </a:r>
                    </a:p>
                  </a:txBody>
                  <a:tcPr/>
                </a:tc>
                <a:extLst>
                  <a:ext uri="{0D108BD9-81ED-4DB2-BD59-A6C34878D82A}">
                    <a16:rowId xmlns:a16="http://schemas.microsoft.com/office/drawing/2014/main" val="353583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15:58:41</a:t>
                      </a:r>
                      <a:r>
                        <a:rPr kumimoji="0" lang="fr-FR" sz="1000" b="0" i="0" u="none" strike="noStrike" kern="1200" cap="none" spc="0" normalizeH="0" baseline="0" noProof="0">
                          <a:ln>
                            <a:noFill/>
                          </a:ln>
                          <a:solidFill>
                            <a:prstClr val="black"/>
                          </a:solidFill>
                          <a:effectLst/>
                          <a:uLnTx/>
                          <a:uFillTx/>
                          <a:latin typeface="Calibri"/>
                          <a:ea typeface="+mn-ea"/>
                          <a:cs typeface="+mn-cs"/>
                        </a:rPr>
                        <a:t>
 Nouvelle vidéo YouTube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https://quintly-eu-image-storage.s3.amazonaws.com/d0d054bfbb91ba3c9b98d1fe7a04cb45/ac1bccba96240ce8798a4aec9e132986.jpg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0.8074 %</a:t>
                      </a:r>
                    </a:p>
                  </a:txBody>
                  <a:tcPr/>
                </a:tc>
                <a:extLst>
                  <a:ext uri="{0D108BD9-81ED-4DB2-BD59-A6C34878D82A}">
                    <a16:rowId xmlns:a16="http://schemas.microsoft.com/office/drawing/2014/main" val="476198577"/>
                  </a:ext>
                </a:extLst>
              </a:tr>
            </a:tbl>
          </a:graphicData>
        </a:graphic>
      </p:graphicFrame>
      <p:sp>
        <p:nvSpPr>
          <p:cNvPr id="4" name="Text Placeholder 3">
            <a:extLst>
              <a:ext uri="{FF2B5EF4-FFF2-40B4-BE49-F238E27FC236}">
                <a16:creationId xmlns:a16="http://schemas.microsoft.com/office/drawing/2014/main" id="{AD78C2ED-4FFB-45FD-B2EF-CB593E25C7D4}"/>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8024820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DC8B-0992-4B76-81E1-85A7911EF849}"/>
              </a:ext>
            </a:extLst>
          </p:cNvPr>
          <p:cNvSpPr>
            <a:spLocks noGrp="1"/>
          </p:cNvSpPr>
          <p:nvPr>
            <p:ph type="title"/>
          </p:nvPr>
        </p:nvSpPr>
        <p:spPr/>
        <p:txBody>
          <a:bodyPr/>
          <a:lstStyle/>
          <a:p>
            <a:r>
              <a:rPr lang="en-US"/>
              <a:t>Instagram Stories Table  | couleur3 - 7 of 16</a:t>
            </a:r>
          </a:p>
        </p:txBody>
      </p:sp>
      <p:graphicFrame>
        <p:nvGraphicFramePr>
          <p:cNvPr id="5" name="Table Placeholder 4">
            <a:extLst>
              <a:ext uri="{FF2B5EF4-FFF2-40B4-BE49-F238E27FC236}">
                <a16:creationId xmlns:a16="http://schemas.microsoft.com/office/drawing/2014/main" id="{7F608B96-1791-4B05-B1BB-1A3E89E5D53E}"/>
              </a:ext>
            </a:extLst>
          </p:cNvPr>
          <p:cNvGraphicFramePr>
            <a:graphicFrameLocks noGrp="1"/>
          </p:cNvGraphicFramePr>
          <p:nvPr>
            <p:ph type="tbl" sz="quarter" idx="13"/>
            <p:extLst>
              <p:ext uri="{D42A27DB-BD31-4B8C-83A1-F6EECF244321}">
                <p14:modId xmlns:p14="http://schemas.microsoft.com/office/powerpoint/2010/main" val="3688324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708784558"/>
                    </a:ext>
                  </a:extLst>
                </a:gridCol>
                <a:gridCol w="1069847">
                  <a:extLst>
                    <a:ext uri="{9D8B030D-6E8A-4147-A177-3AD203B41FA5}">
                      <a16:colId xmlns:a16="http://schemas.microsoft.com/office/drawing/2014/main" val="2452985855"/>
                    </a:ext>
                  </a:extLst>
                </a:gridCol>
                <a:gridCol w="1481327">
                  <a:extLst>
                    <a:ext uri="{9D8B030D-6E8A-4147-A177-3AD203B41FA5}">
                      <a16:colId xmlns:a16="http://schemas.microsoft.com/office/drawing/2014/main" val="1623596501"/>
                    </a:ext>
                  </a:extLst>
                </a:gridCol>
                <a:gridCol w="493776">
                  <a:extLst>
                    <a:ext uri="{9D8B030D-6E8A-4147-A177-3AD203B41FA5}">
                      <a16:colId xmlns:a16="http://schemas.microsoft.com/office/drawing/2014/main" val="3264167757"/>
                    </a:ext>
                  </a:extLst>
                </a:gridCol>
                <a:gridCol w="493776">
                  <a:extLst>
                    <a:ext uri="{9D8B030D-6E8A-4147-A177-3AD203B41FA5}">
                      <a16:colId xmlns:a16="http://schemas.microsoft.com/office/drawing/2014/main" val="241780491"/>
                    </a:ext>
                  </a:extLst>
                </a:gridCol>
                <a:gridCol w="493776">
                  <a:extLst>
                    <a:ext uri="{9D8B030D-6E8A-4147-A177-3AD203B41FA5}">
                      <a16:colId xmlns:a16="http://schemas.microsoft.com/office/drawing/2014/main" val="3418542607"/>
                    </a:ext>
                  </a:extLst>
                </a:gridCol>
                <a:gridCol w="493776">
                  <a:extLst>
                    <a:ext uri="{9D8B030D-6E8A-4147-A177-3AD203B41FA5}">
                      <a16:colId xmlns:a16="http://schemas.microsoft.com/office/drawing/2014/main" val="1610253014"/>
                    </a:ext>
                  </a:extLst>
                </a:gridCol>
                <a:gridCol w="493776">
                  <a:extLst>
                    <a:ext uri="{9D8B030D-6E8A-4147-A177-3AD203B41FA5}">
                      <a16:colId xmlns:a16="http://schemas.microsoft.com/office/drawing/2014/main" val="2552170844"/>
                    </a:ext>
                  </a:extLst>
                </a:gridCol>
                <a:gridCol w="493776">
                  <a:extLst>
                    <a:ext uri="{9D8B030D-6E8A-4147-A177-3AD203B41FA5}">
                      <a16:colId xmlns:a16="http://schemas.microsoft.com/office/drawing/2014/main" val="463631522"/>
                    </a:ext>
                  </a:extLst>
                </a:gridCol>
                <a:gridCol w="493776">
                  <a:extLst>
                    <a:ext uri="{9D8B030D-6E8A-4147-A177-3AD203B41FA5}">
                      <a16:colId xmlns:a16="http://schemas.microsoft.com/office/drawing/2014/main" val="1922217900"/>
                    </a:ext>
                  </a:extLst>
                </a:gridCol>
                <a:gridCol w="493776">
                  <a:extLst>
                    <a:ext uri="{9D8B030D-6E8A-4147-A177-3AD203B41FA5}">
                      <a16:colId xmlns:a16="http://schemas.microsoft.com/office/drawing/2014/main" val="2901864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0025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13:04:01</a:t>
                      </a:r>
                      <a:r>
                        <a:rPr kumimoji="0" lang="fr-FR" sz="1000" b="0" i="0" u="none" strike="noStrike" kern="1200" cap="none" spc="0" normalizeH="0" baseline="0" noProof="0">
                          <a:ln>
                            <a:noFill/>
                          </a:ln>
                          <a:solidFill>
                            <a:prstClr val="black"/>
                          </a:solidFill>
                          <a:effectLst/>
                          <a:uLnTx/>
                          <a:uFillTx/>
                          <a:latin typeface="Calibri"/>
                          <a:ea typeface="+mn-ea"/>
                          <a:cs typeface="+mn-cs"/>
                        </a:rPr>
                        <a:t>
 SUR LAUSANNE TENUE : COSTARD / TAILLEUR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https://quintly-eu-image-storage.s3.amazonaws.com/d0d054bfbb91ba3c9b98d1fe7a04cb45/07d68fe01f36148894a949147ee3695a.jpg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0.8395 %</a:t>
                      </a:r>
                    </a:p>
                  </a:txBody>
                  <a:tcPr/>
                </a:tc>
                <a:extLst>
                  <a:ext uri="{0D108BD9-81ED-4DB2-BD59-A6C34878D82A}">
                    <a16:rowId xmlns:a16="http://schemas.microsoft.com/office/drawing/2014/main" val="220576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11:26:41</a:t>
                      </a:r>
                      <a:r>
                        <a:rPr kumimoji="0" lang="fr-FR" sz="1000" b="0" i="0" u="none" strike="noStrike" kern="1200" cap="none" spc="0" normalizeH="0" baseline="0" noProof="0">
                          <a:ln>
                            <a:noFill/>
                          </a:ln>
                          <a:solidFill>
                            <a:prstClr val="black"/>
                          </a:solidFill>
                          <a:effectLst/>
                          <a:uLnTx/>
                          <a:uFillTx/>
                          <a:latin typeface="Calibri"/>
                          <a:ea typeface="+mn-ea"/>
                          <a:cs typeface="+mn-cs"/>
                        </a:rPr>
                        <a:t>
 Mot d’ordre : NEUTRALITÉ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https://quintly-eu-image-storage.s3.amazonaws.com/d0d054bfbb91ba3c9b98d1fe7a04cb45/9b52b71ce849b15abed79e37111684f1.jpg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0.6569 %</a:t>
                      </a:r>
                    </a:p>
                  </a:txBody>
                  <a:tcPr/>
                </a:tc>
                <a:extLst>
                  <a:ext uri="{0D108BD9-81ED-4DB2-BD59-A6C34878D82A}">
                    <a16:rowId xmlns:a16="http://schemas.microsoft.com/office/drawing/2014/main" val="1654832760"/>
                  </a:ext>
                </a:extLst>
              </a:tr>
            </a:tbl>
          </a:graphicData>
        </a:graphic>
      </p:graphicFrame>
      <p:sp>
        <p:nvSpPr>
          <p:cNvPr id="4" name="Text Placeholder 3">
            <a:extLst>
              <a:ext uri="{FF2B5EF4-FFF2-40B4-BE49-F238E27FC236}">
                <a16:creationId xmlns:a16="http://schemas.microsoft.com/office/drawing/2014/main" id="{2D1BAC61-C167-4D28-A567-582B489C830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694765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9989C-BC7E-4A0B-A2CC-30E0C2E10997}"/>
              </a:ext>
            </a:extLst>
          </p:cNvPr>
          <p:cNvSpPr>
            <a:spLocks noGrp="1"/>
          </p:cNvSpPr>
          <p:nvPr>
            <p:ph type="title"/>
          </p:nvPr>
        </p:nvSpPr>
        <p:spPr/>
        <p:txBody>
          <a:bodyPr/>
          <a:lstStyle/>
          <a:p>
            <a:r>
              <a:rPr lang="en-US"/>
              <a:t>Instagram Stories Table  | couleur3 - 8 of 16</a:t>
            </a:r>
          </a:p>
        </p:txBody>
      </p:sp>
      <p:graphicFrame>
        <p:nvGraphicFramePr>
          <p:cNvPr id="5" name="Table Placeholder 4">
            <a:extLst>
              <a:ext uri="{FF2B5EF4-FFF2-40B4-BE49-F238E27FC236}">
                <a16:creationId xmlns:a16="http://schemas.microsoft.com/office/drawing/2014/main" id="{7B242DA7-7B44-49C6-BEA1-2921C57348A9}"/>
              </a:ext>
            </a:extLst>
          </p:cNvPr>
          <p:cNvGraphicFramePr>
            <a:graphicFrameLocks noGrp="1"/>
          </p:cNvGraphicFramePr>
          <p:nvPr>
            <p:ph type="tbl" sz="quarter" idx="13"/>
            <p:extLst>
              <p:ext uri="{D42A27DB-BD31-4B8C-83A1-F6EECF244321}">
                <p14:modId xmlns:p14="http://schemas.microsoft.com/office/powerpoint/2010/main" val="3300449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447306057"/>
                    </a:ext>
                  </a:extLst>
                </a:gridCol>
                <a:gridCol w="1069847">
                  <a:extLst>
                    <a:ext uri="{9D8B030D-6E8A-4147-A177-3AD203B41FA5}">
                      <a16:colId xmlns:a16="http://schemas.microsoft.com/office/drawing/2014/main" val="83222553"/>
                    </a:ext>
                  </a:extLst>
                </a:gridCol>
                <a:gridCol w="1481327">
                  <a:extLst>
                    <a:ext uri="{9D8B030D-6E8A-4147-A177-3AD203B41FA5}">
                      <a16:colId xmlns:a16="http://schemas.microsoft.com/office/drawing/2014/main" val="1008971459"/>
                    </a:ext>
                  </a:extLst>
                </a:gridCol>
                <a:gridCol w="493776">
                  <a:extLst>
                    <a:ext uri="{9D8B030D-6E8A-4147-A177-3AD203B41FA5}">
                      <a16:colId xmlns:a16="http://schemas.microsoft.com/office/drawing/2014/main" val="2982427372"/>
                    </a:ext>
                  </a:extLst>
                </a:gridCol>
                <a:gridCol w="493776">
                  <a:extLst>
                    <a:ext uri="{9D8B030D-6E8A-4147-A177-3AD203B41FA5}">
                      <a16:colId xmlns:a16="http://schemas.microsoft.com/office/drawing/2014/main" val="3860118635"/>
                    </a:ext>
                  </a:extLst>
                </a:gridCol>
                <a:gridCol w="493776">
                  <a:extLst>
                    <a:ext uri="{9D8B030D-6E8A-4147-A177-3AD203B41FA5}">
                      <a16:colId xmlns:a16="http://schemas.microsoft.com/office/drawing/2014/main" val="238461129"/>
                    </a:ext>
                  </a:extLst>
                </a:gridCol>
                <a:gridCol w="493776">
                  <a:extLst>
                    <a:ext uri="{9D8B030D-6E8A-4147-A177-3AD203B41FA5}">
                      <a16:colId xmlns:a16="http://schemas.microsoft.com/office/drawing/2014/main" val="4272585266"/>
                    </a:ext>
                  </a:extLst>
                </a:gridCol>
                <a:gridCol w="493776">
                  <a:extLst>
                    <a:ext uri="{9D8B030D-6E8A-4147-A177-3AD203B41FA5}">
                      <a16:colId xmlns:a16="http://schemas.microsoft.com/office/drawing/2014/main" val="3703526450"/>
                    </a:ext>
                  </a:extLst>
                </a:gridCol>
                <a:gridCol w="493776">
                  <a:extLst>
                    <a:ext uri="{9D8B030D-6E8A-4147-A177-3AD203B41FA5}">
                      <a16:colId xmlns:a16="http://schemas.microsoft.com/office/drawing/2014/main" val="2986815783"/>
                    </a:ext>
                  </a:extLst>
                </a:gridCol>
                <a:gridCol w="493776">
                  <a:extLst>
                    <a:ext uri="{9D8B030D-6E8A-4147-A177-3AD203B41FA5}">
                      <a16:colId xmlns:a16="http://schemas.microsoft.com/office/drawing/2014/main" val="3483498892"/>
                    </a:ext>
                  </a:extLst>
                </a:gridCol>
                <a:gridCol w="493776">
                  <a:extLst>
                    <a:ext uri="{9D8B030D-6E8A-4147-A177-3AD203B41FA5}">
                      <a16:colId xmlns:a16="http://schemas.microsoft.com/office/drawing/2014/main" val="1951207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41251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couleur3 - 2023-11-25 13:46:47</a:t>
                      </a:r>
                      <a:r>
                        <a:rPr kumimoji="0" lang="fr-FR" sz="1000" b="0" i="0" u="none" strike="noStrike" kern="1200" cap="none" spc="0" normalizeH="0" baseline="0" noProof="0">
                          <a:ln>
                            <a:noFill/>
                          </a:ln>
                          <a:solidFill>
                            <a:prstClr val="black"/>
                          </a:solidFill>
                          <a:effectLst/>
                          <a:uLnTx/>
                          <a:uFillTx/>
                          <a:latin typeface="Calibri"/>
                          <a:ea typeface="+mn-ea"/>
                          <a:cs typeface="+mn-cs"/>
                        </a:rPr>
                        <a:t>
 Facile, efficace, et en plus c’est beaucoup trop bon 😍✨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https://quintly-eu-image-storage.s3.amazonaws.com/d0d054bfbb91ba3c9b98d1fe7a04cb45/36fc37b1b45fb83010b11ffba691e6f9.jpg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0.5745 %</a:t>
                      </a:r>
                    </a:p>
                  </a:txBody>
                  <a:tcPr/>
                </a:tc>
                <a:extLst>
                  <a:ext uri="{0D108BD9-81ED-4DB2-BD59-A6C34878D82A}">
                    <a16:rowId xmlns:a16="http://schemas.microsoft.com/office/drawing/2014/main" val="4148737389"/>
                  </a:ext>
                </a:extLst>
              </a:tr>
            </a:tbl>
          </a:graphicData>
        </a:graphic>
      </p:graphicFrame>
      <p:sp>
        <p:nvSpPr>
          <p:cNvPr id="4" name="Text Placeholder 3">
            <a:extLst>
              <a:ext uri="{FF2B5EF4-FFF2-40B4-BE49-F238E27FC236}">
                <a16:creationId xmlns:a16="http://schemas.microsoft.com/office/drawing/2014/main" id="{27CC46D6-6BDF-4255-9D1C-F8F5C02FE84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5321892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9C40-4489-4476-8392-BCADF6B93B4B}"/>
              </a:ext>
            </a:extLst>
          </p:cNvPr>
          <p:cNvSpPr>
            <a:spLocks noGrp="1"/>
          </p:cNvSpPr>
          <p:nvPr>
            <p:ph type="title"/>
          </p:nvPr>
        </p:nvSpPr>
        <p:spPr/>
        <p:txBody>
          <a:bodyPr/>
          <a:lstStyle/>
          <a:p>
            <a:r>
              <a:rPr lang="en-US"/>
              <a:t>Instagram Stories Table  | couleur3 - 9 of 16</a:t>
            </a:r>
          </a:p>
        </p:txBody>
      </p:sp>
      <p:graphicFrame>
        <p:nvGraphicFramePr>
          <p:cNvPr id="5" name="Table Placeholder 4">
            <a:extLst>
              <a:ext uri="{FF2B5EF4-FFF2-40B4-BE49-F238E27FC236}">
                <a16:creationId xmlns:a16="http://schemas.microsoft.com/office/drawing/2014/main" id="{FB3080CC-3895-4E2C-A8BE-66C5678EDD12}"/>
              </a:ext>
            </a:extLst>
          </p:cNvPr>
          <p:cNvGraphicFramePr>
            <a:graphicFrameLocks noGrp="1"/>
          </p:cNvGraphicFramePr>
          <p:nvPr>
            <p:ph type="tbl" sz="quarter" idx="13"/>
            <p:extLst>
              <p:ext uri="{D42A27DB-BD31-4B8C-83A1-F6EECF244321}">
                <p14:modId xmlns:p14="http://schemas.microsoft.com/office/powerpoint/2010/main" val="2089224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276717303"/>
                    </a:ext>
                  </a:extLst>
                </a:gridCol>
                <a:gridCol w="1069847">
                  <a:extLst>
                    <a:ext uri="{9D8B030D-6E8A-4147-A177-3AD203B41FA5}">
                      <a16:colId xmlns:a16="http://schemas.microsoft.com/office/drawing/2014/main" val="446184667"/>
                    </a:ext>
                  </a:extLst>
                </a:gridCol>
                <a:gridCol w="1481327">
                  <a:extLst>
                    <a:ext uri="{9D8B030D-6E8A-4147-A177-3AD203B41FA5}">
                      <a16:colId xmlns:a16="http://schemas.microsoft.com/office/drawing/2014/main" val="2307310210"/>
                    </a:ext>
                  </a:extLst>
                </a:gridCol>
                <a:gridCol w="493776">
                  <a:extLst>
                    <a:ext uri="{9D8B030D-6E8A-4147-A177-3AD203B41FA5}">
                      <a16:colId xmlns:a16="http://schemas.microsoft.com/office/drawing/2014/main" val="4287619363"/>
                    </a:ext>
                  </a:extLst>
                </a:gridCol>
                <a:gridCol w="493776">
                  <a:extLst>
                    <a:ext uri="{9D8B030D-6E8A-4147-A177-3AD203B41FA5}">
                      <a16:colId xmlns:a16="http://schemas.microsoft.com/office/drawing/2014/main" val="4160119677"/>
                    </a:ext>
                  </a:extLst>
                </a:gridCol>
                <a:gridCol w="493776">
                  <a:extLst>
                    <a:ext uri="{9D8B030D-6E8A-4147-A177-3AD203B41FA5}">
                      <a16:colId xmlns:a16="http://schemas.microsoft.com/office/drawing/2014/main" val="3907305592"/>
                    </a:ext>
                  </a:extLst>
                </a:gridCol>
                <a:gridCol w="493776">
                  <a:extLst>
                    <a:ext uri="{9D8B030D-6E8A-4147-A177-3AD203B41FA5}">
                      <a16:colId xmlns:a16="http://schemas.microsoft.com/office/drawing/2014/main" val="1890319747"/>
                    </a:ext>
                  </a:extLst>
                </a:gridCol>
                <a:gridCol w="493776">
                  <a:extLst>
                    <a:ext uri="{9D8B030D-6E8A-4147-A177-3AD203B41FA5}">
                      <a16:colId xmlns:a16="http://schemas.microsoft.com/office/drawing/2014/main" val="1354041457"/>
                    </a:ext>
                  </a:extLst>
                </a:gridCol>
                <a:gridCol w="493776">
                  <a:extLst>
                    <a:ext uri="{9D8B030D-6E8A-4147-A177-3AD203B41FA5}">
                      <a16:colId xmlns:a16="http://schemas.microsoft.com/office/drawing/2014/main" val="2985230875"/>
                    </a:ext>
                  </a:extLst>
                </a:gridCol>
                <a:gridCol w="493776">
                  <a:extLst>
                    <a:ext uri="{9D8B030D-6E8A-4147-A177-3AD203B41FA5}">
                      <a16:colId xmlns:a16="http://schemas.microsoft.com/office/drawing/2014/main" val="139797802"/>
                    </a:ext>
                  </a:extLst>
                </a:gridCol>
                <a:gridCol w="493776">
                  <a:extLst>
                    <a:ext uri="{9D8B030D-6E8A-4147-A177-3AD203B41FA5}">
                      <a16:colId xmlns:a16="http://schemas.microsoft.com/office/drawing/2014/main" val="732043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56165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couleur3 - 2023-11-24 10:23:03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H
Y
P
O
C
O
N
D
R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https://quintly-image-storage.s3.amazonaws.com/d0d054bfbb91ba3c9b98d1fe7a04cb45/6ecc0f978480dea2ad65b0fad7bec239.jpg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0.7776 %</a:t>
                      </a:r>
                    </a:p>
                  </a:txBody>
                  <a:tcPr/>
                </a:tc>
                <a:extLst>
                  <a:ext uri="{0D108BD9-81ED-4DB2-BD59-A6C34878D82A}">
                    <a16:rowId xmlns:a16="http://schemas.microsoft.com/office/drawing/2014/main" val="2269583238"/>
                  </a:ext>
                </a:extLst>
              </a:tr>
            </a:tbl>
          </a:graphicData>
        </a:graphic>
      </p:graphicFrame>
      <p:sp>
        <p:nvSpPr>
          <p:cNvPr id="4" name="Text Placeholder 3">
            <a:extLst>
              <a:ext uri="{FF2B5EF4-FFF2-40B4-BE49-F238E27FC236}">
                <a16:creationId xmlns:a16="http://schemas.microsoft.com/office/drawing/2014/main" id="{62CFC8A2-AA32-4098-95AC-C31704CBB87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5738944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F4790-CABB-4A20-B9FE-6E10ADBB559E}"/>
              </a:ext>
            </a:extLst>
          </p:cNvPr>
          <p:cNvSpPr>
            <a:spLocks noGrp="1"/>
          </p:cNvSpPr>
          <p:nvPr>
            <p:ph type="title"/>
          </p:nvPr>
        </p:nvSpPr>
        <p:spPr/>
        <p:txBody>
          <a:bodyPr/>
          <a:lstStyle/>
          <a:p>
            <a:r>
              <a:rPr lang="en-US"/>
              <a:t>Instagram Stories Table  | couleur3 - 10 of 16</a:t>
            </a:r>
          </a:p>
        </p:txBody>
      </p:sp>
      <p:graphicFrame>
        <p:nvGraphicFramePr>
          <p:cNvPr id="5" name="Table Placeholder 4">
            <a:extLst>
              <a:ext uri="{FF2B5EF4-FFF2-40B4-BE49-F238E27FC236}">
                <a16:creationId xmlns:a16="http://schemas.microsoft.com/office/drawing/2014/main" id="{BF295458-370E-4A49-9CDC-468E4042382B}"/>
              </a:ext>
            </a:extLst>
          </p:cNvPr>
          <p:cNvGraphicFramePr>
            <a:graphicFrameLocks noGrp="1"/>
          </p:cNvGraphicFramePr>
          <p:nvPr>
            <p:ph type="tbl" sz="quarter" idx="13"/>
            <p:extLst>
              <p:ext uri="{D42A27DB-BD31-4B8C-83A1-F6EECF244321}">
                <p14:modId xmlns:p14="http://schemas.microsoft.com/office/powerpoint/2010/main" val="279540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742591971"/>
                    </a:ext>
                  </a:extLst>
                </a:gridCol>
                <a:gridCol w="1069847">
                  <a:extLst>
                    <a:ext uri="{9D8B030D-6E8A-4147-A177-3AD203B41FA5}">
                      <a16:colId xmlns:a16="http://schemas.microsoft.com/office/drawing/2014/main" val="4025484291"/>
                    </a:ext>
                  </a:extLst>
                </a:gridCol>
                <a:gridCol w="1481327">
                  <a:extLst>
                    <a:ext uri="{9D8B030D-6E8A-4147-A177-3AD203B41FA5}">
                      <a16:colId xmlns:a16="http://schemas.microsoft.com/office/drawing/2014/main" val="2211349390"/>
                    </a:ext>
                  </a:extLst>
                </a:gridCol>
                <a:gridCol w="493776">
                  <a:extLst>
                    <a:ext uri="{9D8B030D-6E8A-4147-A177-3AD203B41FA5}">
                      <a16:colId xmlns:a16="http://schemas.microsoft.com/office/drawing/2014/main" val="573206775"/>
                    </a:ext>
                  </a:extLst>
                </a:gridCol>
                <a:gridCol w="493776">
                  <a:extLst>
                    <a:ext uri="{9D8B030D-6E8A-4147-A177-3AD203B41FA5}">
                      <a16:colId xmlns:a16="http://schemas.microsoft.com/office/drawing/2014/main" val="3366868414"/>
                    </a:ext>
                  </a:extLst>
                </a:gridCol>
                <a:gridCol w="493776">
                  <a:extLst>
                    <a:ext uri="{9D8B030D-6E8A-4147-A177-3AD203B41FA5}">
                      <a16:colId xmlns:a16="http://schemas.microsoft.com/office/drawing/2014/main" val="2481330622"/>
                    </a:ext>
                  </a:extLst>
                </a:gridCol>
                <a:gridCol w="493776">
                  <a:extLst>
                    <a:ext uri="{9D8B030D-6E8A-4147-A177-3AD203B41FA5}">
                      <a16:colId xmlns:a16="http://schemas.microsoft.com/office/drawing/2014/main" val="2587742122"/>
                    </a:ext>
                  </a:extLst>
                </a:gridCol>
                <a:gridCol w="493776">
                  <a:extLst>
                    <a:ext uri="{9D8B030D-6E8A-4147-A177-3AD203B41FA5}">
                      <a16:colId xmlns:a16="http://schemas.microsoft.com/office/drawing/2014/main" val="3223735793"/>
                    </a:ext>
                  </a:extLst>
                </a:gridCol>
                <a:gridCol w="493776">
                  <a:extLst>
                    <a:ext uri="{9D8B030D-6E8A-4147-A177-3AD203B41FA5}">
                      <a16:colId xmlns:a16="http://schemas.microsoft.com/office/drawing/2014/main" val="2373500767"/>
                    </a:ext>
                  </a:extLst>
                </a:gridCol>
                <a:gridCol w="493776">
                  <a:extLst>
                    <a:ext uri="{9D8B030D-6E8A-4147-A177-3AD203B41FA5}">
                      <a16:colId xmlns:a16="http://schemas.microsoft.com/office/drawing/2014/main" val="182556217"/>
                    </a:ext>
                  </a:extLst>
                </a:gridCol>
                <a:gridCol w="493776">
                  <a:extLst>
                    <a:ext uri="{9D8B030D-6E8A-4147-A177-3AD203B41FA5}">
                      <a16:colId xmlns:a16="http://schemas.microsoft.com/office/drawing/2014/main" val="1212486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98302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couleur3 - 2023-11-24 10:21:20</a:t>
                      </a:r>
                      <a:r>
                        <a:rPr kumimoji="0" lang="fr-FR" sz="1000" b="0" i="0" u="none" strike="noStrike" kern="1200" cap="none" spc="0" normalizeH="0" baseline="0" noProof="0">
                          <a:ln>
                            <a:noFill/>
                          </a:ln>
                          <a:solidFill>
                            <a:prstClr val="black"/>
                          </a:solidFill>
                          <a:effectLst/>
                          <a:uLnTx/>
                          <a:uFillTx/>
                          <a:latin typeface="Calibri"/>
                          <a:ea typeface="+mn-ea"/>
                          <a:cs typeface="+mn-cs"/>
                        </a:rPr>
                        <a:t>
 Guess who’s back ? Si t’as la ref’ c’est très drôle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https://quintly-image-storage.s3.amazonaws.com/d0d054bfbb91ba3c9b98d1fe7a04cb45/721c5238e0639be91cc6e574c03adab0.jpg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0.7498 %</a:t>
                      </a:r>
                    </a:p>
                  </a:txBody>
                  <a:tcPr/>
                </a:tc>
                <a:extLst>
                  <a:ext uri="{0D108BD9-81ED-4DB2-BD59-A6C34878D82A}">
                    <a16:rowId xmlns:a16="http://schemas.microsoft.com/office/drawing/2014/main" val="39009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couleur3 - 2023-11-23 10:37:42</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https://quintly-image-storage.s3.amazonaws.com/d0d054bfbb91ba3c9b98d1fe7a04cb45/124744a35cc82ab8180d6fc73d224aa4.jpg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0.5378 %</a:t>
                      </a:r>
                    </a:p>
                  </a:txBody>
                  <a:tcPr/>
                </a:tc>
                <a:extLst>
                  <a:ext uri="{0D108BD9-81ED-4DB2-BD59-A6C34878D82A}">
                    <a16:rowId xmlns:a16="http://schemas.microsoft.com/office/drawing/2014/main" val="2349668006"/>
                  </a:ext>
                </a:extLst>
              </a:tr>
            </a:tbl>
          </a:graphicData>
        </a:graphic>
      </p:graphicFrame>
      <p:sp>
        <p:nvSpPr>
          <p:cNvPr id="4" name="Text Placeholder 3">
            <a:extLst>
              <a:ext uri="{FF2B5EF4-FFF2-40B4-BE49-F238E27FC236}">
                <a16:creationId xmlns:a16="http://schemas.microsoft.com/office/drawing/2014/main" id="{CE755B15-B03C-4D21-B713-20B1B4BF1C5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5436778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65F95-8403-439E-AC60-0B7AB202DAAA}"/>
              </a:ext>
            </a:extLst>
          </p:cNvPr>
          <p:cNvSpPr>
            <a:spLocks noGrp="1"/>
          </p:cNvSpPr>
          <p:nvPr>
            <p:ph type="title"/>
          </p:nvPr>
        </p:nvSpPr>
        <p:spPr/>
        <p:txBody>
          <a:bodyPr/>
          <a:lstStyle/>
          <a:p>
            <a:r>
              <a:rPr lang="en-US"/>
              <a:t>Instagram Stories Table  | couleur3 - 11 of 16</a:t>
            </a:r>
          </a:p>
        </p:txBody>
      </p:sp>
      <p:graphicFrame>
        <p:nvGraphicFramePr>
          <p:cNvPr id="5" name="Table Placeholder 4">
            <a:extLst>
              <a:ext uri="{FF2B5EF4-FFF2-40B4-BE49-F238E27FC236}">
                <a16:creationId xmlns:a16="http://schemas.microsoft.com/office/drawing/2014/main" id="{CD56B8F0-EBD6-4BDD-BBDF-C44DCA800F6C}"/>
              </a:ext>
            </a:extLst>
          </p:cNvPr>
          <p:cNvGraphicFramePr>
            <a:graphicFrameLocks noGrp="1"/>
          </p:cNvGraphicFramePr>
          <p:nvPr>
            <p:ph type="tbl" sz="quarter" idx="13"/>
            <p:extLst>
              <p:ext uri="{D42A27DB-BD31-4B8C-83A1-F6EECF244321}">
                <p14:modId xmlns:p14="http://schemas.microsoft.com/office/powerpoint/2010/main" val="1108601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624540249"/>
                    </a:ext>
                  </a:extLst>
                </a:gridCol>
                <a:gridCol w="1069847">
                  <a:extLst>
                    <a:ext uri="{9D8B030D-6E8A-4147-A177-3AD203B41FA5}">
                      <a16:colId xmlns:a16="http://schemas.microsoft.com/office/drawing/2014/main" val="1898293802"/>
                    </a:ext>
                  </a:extLst>
                </a:gridCol>
                <a:gridCol w="1481327">
                  <a:extLst>
                    <a:ext uri="{9D8B030D-6E8A-4147-A177-3AD203B41FA5}">
                      <a16:colId xmlns:a16="http://schemas.microsoft.com/office/drawing/2014/main" val="3869799242"/>
                    </a:ext>
                  </a:extLst>
                </a:gridCol>
                <a:gridCol w="493776">
                  <a:extLst>
                    <a:ext uri="{9D8B030D-6E8A-4147-A177-3AD203B41FA5}">
                      <a16:colId xmlns:a16="http://schemas.microsoft.com/office/drawing/2014/main" val="1912991476"/>
                    </a:ext>
                  </a:extLst>
                </a:gridCol>
                <a:gridCol w="493776">
                  <a:extLst>
                    <a:ext uri="{9D8B030D-6E8A-4147-A177-3AD203B41FA5}">
                      <a16:colId xmlns:a16="http://schemas.microsoft.com/office/drawing/2014/main" val="2967081442"/>
                    </a:ext>
                  </a:extLst>
                </a:gridCol>
                <a:gridCol w="493776">
                  <a:extLst>
                    <a:ext uri="{9D8B030D-6E8A-4147-A177-3AD203B41FA5}">
                      <a16:colId xmlns:a16="http://schemas.microsoft.com/office/drawing/2014/main" val="3019623411"/>
                    </a:ext>
                  </a:extLst>
                </a:gridCol>
                <a:gridCol w="493776">
                  <a:extLst>
                    <a:ext uri="{9D8B030D-6E8A-4147-A177-3AD203B41FA5}">
                      <a16:colId xmlns:a16="http://schemas.microsoft.com/office/drawing/2014/main" val="1832200283"/>
                    </a:ext>
                  </a:extLst>
                </a:gridCol>
                <a:gridCol w="493776">
                  <a:extLst>
                    <a:ext uri="{9D8B030D-6E8A-4147-A177-3AD203B41FA5}">
                      <a16:colId xmlns:a16="http://schemas.microsoft.com/office/drawing/2014/main" val="668465157"/>
                    </a:ext>
                  </a:extLst>
                </a:gridCol>
                <a:gridCol w="493776">
                  <a:extLst>
                    <a:ext uri="{9D8B030D-6E8A-4147-A177-3AD203B41FA5}">
                      <a16:colId xmlns:a16="http://schemas.microsoft.com/office/drawing/2014/main" val="3633141790"/>
                    </a:ext>
                  </a:extLst>
                </a:gridCol>
                <a:gridCol w="493776">
                  <a:extLst>
                    <a:ext uri="{9D8B030D-6E8A-4147-A177-3AD203B41FA5}">
                      <a16:colId xmlns:a16="http://schemas.microsoft.com/office/drawing/2014/main" val="653604131"/>
                    </a:ext>
                  </a:extLst>
                </a:gridCol>
                <a:gridCol w="493776">
                  <a:extLst>
                    <a:ext uri="{9D8B030D-6E8A-4147-A177-3AD203B41FA5}">
                      <a16:colId xmlns:a16="http://schemas.microsoft.com/office/drawing/2014/main" val="1295282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1353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couleur3 - 2023-11-22 14:09:53</a:t>
                      </a:r>
                      <a:r>
                        <a:rPr kumimoji="0" lang="fr-FR" sz="1000" b="0" i="0" u="none" strike="noStrike" kern="1200" cap="none" spc="0" normalizeH="0" baseline="0" noProof="0">
                          <a:ln>
                            <a:noFill/>
                          </a:ln>
                          <a:solidFill>
                            <a:prstClr val="black"/>
                          </a:solidFill>
                          <a:effectLst/>
                          <a:uLnTx/>
                          <a:uFillTx/>
                          <a:latin typeface="Calibri"/>
                          <a:ea typeface="+mn-ea"/>
                          <a:cs typeface="+mn-cs"/>
                        </a:rPr>
                        <a:t>
 J
U
R
É
C
´
E
S
T
V
R
A
I Envoies-nous ta meilleure anecdote en DM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https://quintly-image-storage.s3.amazonaws.com/d0d054bfbb91ba3c9b98d1fe7a04cb45/bd2843b2dd35f9bcf18fc41be5307f86.jpg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0.6052 %</a:t>
                      </a:r>
                    </a:p>
                  </a:txBody>
                  <a:tcPr/>
                </a:tc>
                <a:extLst>
                  <a:ext uri="{0D108BD9-81ED-4DB2-BD59-A6C34878D82A}">
                    <a16:rowId xmlns:a16="http://schemas.microsoft.com/office/drawing/2014/main" val="2851429067"/>
                  </a:ext>
                </a:extLst>
              </a:tr>
            </a:tbl>
          </a:graphicData>
        </a:graphic>
      </p:graphicFrame>
      <p:sp>
        <p:nvSpPr>
          <p:cNvPr id="4" name="Text Placeholder 3">
            <a:extLst>
              <a:ext uri="{FF2B5EF4-FFF2-40B4-BE49-F238E27FC236}">
                <a16:creationId xmlns:a16="http://schemas.microsoft.com/office/drawing/2014/main" id="{AC5C4A73-7AC7-41CD-94D3-268D3DB716EB}"/>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8539949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E7A8F-F93C-422C-8AA9-7B454D26F557}"/>
              </a:ext>
            </a:extLst>
          </p:cNvPr>
          <p:cNvSpPr>
            <a:spLocks noGrp="1"/>
          </p:cNvSpPr>
          <p:nvPr>
            <p:ph type="title"/>
          </p:nvPr>
        </p:nvSpPr>
        <p:spPr/>
        <p:txBody>
          <a:bodyPr/>
          <a:lstStyle/>
          <a:p>
            <a:r>
              <a:rPr lang="en-US"/>
              <a:t>Instagram Stories Table  | couleur3 - 12 of 16</a:t>
            </a:r>
          </a:p>
        </p:txBody>
      </p:sp>
      <p:graphicFrame>
        <p:nvGraphicFramePr>
          <p:cNvPr id="5" name="Table Placeholder 4">
            <a:extLst>
              <a:ext uri="{FF2B5EF4-FFF2-40B4-BE49-F238E27FC236}">
                <a16:creationId xmlns:a16="http://schemas.microsoft.com/office/drawing/2014/main" id="{F1D6BBC1-11C5-47E4-ACD2-4964F14B2D98}"/>
              </a:ext>
            </a:extLst>
          </p:cNvPr>
          <p:cNvGraphicFramePr>
            <a:graphicFrameLocks noGrp="1"/>
          </p:cNvGraphicFramePr>
          <p:nvPr>
            <p:ph type="tbl" sz="quarter" idx="13"/>
            <p:extLst>
              <p:ext uri="{D42A27DB-BD31-4B8C-83A1-F6EECF244321}">
                <p14:modId xmlns:p14="http://schemas.microsoft.com/office/powerpoint/2010/main" val="2863201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942996044"/>
                    </a:ext>
                  </a:extLst>
                </a:gridCol>
                <a:gridCol w="1069847">
                  <a:extLst>
                    <a:ext uri="{9D8B030D-6E8A-4147-A177-3AD203B41FA5}">
                      <a16:colId xmlns:a16="http://schemas.microsoft.com/office/drawing/2014/main" val="3485170742"/>
                    </a:ext>
                  </a:extLst>
                </a:gridCol>
                <a:gridCol w="1481327">
                  <a:extLst>
                    <a:ext uri="{9D8B030D-6E8A-4147-A177-3AD203B41FA5}">
                      <a16:colId xmlns:a16="http://schemas.microsoft.com/office/drawing/2014/main" val="2321894466"/>
                    </a:ext>
                  </a:extLst>
                </a:gridCol>
                <a:gridCol w="493776">
                  <a:extLst>
                    <a:ext uri="{9D8B030D-6E8A-4147-A177-3AD203B41FA5}">
                      <a16:colId xmlns:a16="http://schemas.microsoft.com/office/drawing/2014/main" val="2916434562"/>
                    </a:ext>
                  </a:extLst>
                </a:gridCol>
                <a:gridCol w="493776">
                  <a:extLst>
                    <a:ext uri="{9D8B030D-6E8A-4147-A177-3AD203B41FA5}">
                      <a16:colId xmlns:a16="http://schemas.microsoft.com/office/drawing/2014/main" val="2551663362"/>
                    </a:ext>
                  </a:extLst>
                </a:gridCol>
                <a:gridCol w="493776">
                  <a:extLst>
                    <a:ext uri="{9D8B030D-6E8A-4147-A177-3AD203B41FA5}">
                      <a16:colId xmlns:a16="http://schemas.microsoft.com/office/drawing/2014/main" val="3927561944"/>
                    </a:ext>
                  </a:extLst>
                </a:gridCol>
                <a:gridCol w="493776">
                  <a:extLst>
                    <a:ext uri="{9D8B030D-6E8A-4147-A177-3AD203B41FA5}">
                      <a16:colId xmlns:a16="http://schemas.microsoft.com/office/drawing/2014/main" val="638256592"/>
                    </a:ext>
                  </a:extLst>
                </a:gridCol>
                <a:gridCol w="493776">
                  <a:extLst>
                    <a:ext uri="{9D8B030D-6E8A-4147-A177-3AD203B41FA5}">
                      <a16:colId xmlns:a16="http://schemas.microsoft.com/office/drawing/2014/main" val="2055890543"/>
                    </a:ext>
                  </a:extLst>
                </a:gridCol>
                <a:gridCol w="493776">
                  <a:extLst>
                    <a:ext uri="{9D8B030D-6E8A-4147-A177-3AD203B41FA5}">
                      <a16:colId xmlns:a16="http://schemas.microsoft.com/office/drawing/2014/main" val="1094350676"/>
                    </a:ext>
                  </a:extLst>
                </a:gridCol>
                <a:gridCol w="493776">
                  <a:extLst>
                    <a:ext uri="{9D8B030D-6E8A-4147-A177-3AD203B41FA5}">
                      <a16:colId xmlns:a16="http://schemas.microsoft.com/office/drawing/2014/main" val="1024079782"/>
                    </a:ext>
                  </a:extLst>
                </a:gridCol>
                <a:gridCol w="493776">
                  <a:extLst>
                    <a:ext uri="{9D8B030D-6E8A-4147-A177-3AD203B41FA5}">
                      <a16:colId xmlns:a16="http://schemas.microsoft.com/office/drawing/2014/main" val="1699673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5837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15:59:33</a:t>
                      </a:r>
                      <a:r>
                        <a:rPr kumimoji="0" lang="fr-FR" sz="1000" b="0" i="0" u="none" strike="noStrike" kern="1200" cap="none" spc="0" normalizeH="0" baseline="0" noProof="0">
                          <a:ln>
                            <a:noFill/>
                          </a:ln>
                          <a:solidFill>
                            <a:prstClr val="black"/>
                          </a:solidFill>
                          <a:effectLst/>
                          <a:uLnTx/>
                          <a:uFillTx/>
                          <a:latin typeface="Calibri"/>
                          <a:ea typeface="+mn-ea"/>
                          <a:cs typeface="+mn-cs"/>
                        </a:rPr>
                        <a:t>
 Qui a eu CE savon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https://quintly-image-storage.s3.amazonaws.com/d0d054bfbb91ba3c9b98d1fe7a04cb45/a31d918fc2594337002615e54621feaa.jpg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0.7268 %</a:t>
                      </a:r>
                    </a:p>
                  </a:txBody>
                  <a:tcPr/>
                </a:tc>
                <a:extLst>
                  <a:ext uri="{0D108BD9-81ED-4DB2-BD59-A6C34878D82A}">
                    <a16:rowId xmlns:a16="http://schemas.microsoft.com/office/drawing/2014/main" val="2639474504"/>
                  </a:ext>
                </a:extLst>
              </a:tr>
            </a:tbl>
          </a:graphicData>
        </a:graphic>
      </p:graphicFrame>
      <p:sp>
        <p:nvSpPr>
          <p:cNvPr id="4" name="Text Placeholder 3">
            <a:extLst>
              <a:ext uri="{FF2B5EF4-FFF2-40B4-BE49-F238E27FC236}">
                <a16:creationId xmlns:a16="http://schemas.microsoft.com/office/drawing/2014/main" id="{29CB1B38-FA15-444C-AAA1-BF8ABB6F3A8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6435523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0FAC5-C58B-445D-A3C5-89F1AFC01F1F}"/>
              </a:ext>
            </a:extLst>
          </p:cNvPr>
          <p:cNvSpPr>
            <a:spLocks noGrp="1"/>
          </p:cNvSpPr>
          <p:nvPr>
            <p:ph type="title"/>
          </p:nvPr>
        </p:nvSpPr>
        <p:spPr/>
        <p:txBody>
          <a:bodyPr/>
          <a:lstStyle/>
          <a:p>
            <a:r>
              <a:rPr lang="en-US"/>
              <a:t>Instagram Stories Table  | couleur3 - 13 of 16</a:t>
            </a:r>
          </a:p>
        </p:txBody>
      </p:sp>
      <p:graphicFrame>
        <p:nvGraphicFramePr>
          <p:cNvPr id="5" name="Table Placeholder 4">
            <a:extLst>
              <a:ext uri="{FF2B5EF4-FFF2-40B4-BE49-F238E27FC236}">
                <a16:creationId xmlns:a16="http://schemas.microsoft.com/office/drawing/2014/main" id="{9CE32463-99D5-46EA-8E3C-32CD49016252}"/>
              </a:ext>
            </a:extLst>
          </p:cNvPr>
          <p:cNvGraphicFramePr>
            <a:graphicFrameLocks noGrp="1"/>
          </p:cNvGraphicFramePr>
          <p:nvPr>
            <p:ph type="tbl" sz="quarter" idx="13"/>
            <p:extLst>
              <p:ext uri="{D42A27DB-BD31-4B8C-83A1-F6EECF244321}">
                <p14:modId xmlns:p14="http://schemas.microsoft.com/office/powerpoint/2010/main" val="2414597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602385815"/>
                    </a:ext>
                  </a:extLst>
                </a:gridCol>
                <a:gridCol w="1069847">
                  <a:extLst>
                    <a:ext uri="{9D8B030D-6E8A-4147-A177-3AD203B41FA5}">
                      <a16:colId xmlns:a16="http://schemas.microsoft.com/office/drawing/2014/main" val="3945122547"/>
                    </a:ext>
                  </a:extLst>
                </a:gridCol>
                <a:gridCol w="1481327">
                  <a:extLst>
                    <a:ext uri="{9D8B030D-6E8A-4147-A177-3AD203B41FA5}">
                      <a16:colId xmlns:a16="http://schemas.microsoft.com/office/drawing/2014/main" val="790549055"/>
                    </a:ext>
                  </a:extLst>
                </a:gridCol>
                <a:gridCol w="493776">
                  <a:extLst>
                    <a:ext uri="{9D8B030D-6E8A-4147-A177-3AD203B41FA5}">
                      <a16:colId xmlns:a16="http://schemas.microsoft.com/office/drawing/2014/main" val="2589918248"/>
                    </a:ext>
                  </a:extLst>
                </a:gridCol>
                <a:gridCol w="493776">
                  <a:extLst>
                    <a:ext uri="{9D8B030D-6E8A-4147-A177-3AD203B41FA5}">
                      <a16:colId xmlns:a16="http://schemas.microsoft.com/office/drawing/2014/main" val="3372425618"/>
                    </a:ext>
                  </a:extLst>
                </a:gridCol>
                <a:gridCol w="493776">
                  <a:extLst>
                    <a:ext uri="{9D8B030D-6E8A-4147-A177-3AD203B41FA5}">
                      <a16:colId xmlns:a16="http://schemas.microsoft.com/office/drawing/2014/main" val="2288780817"/>
                    </a:ext>
                  </a:extLst>
                </a:gridCol>
                <a:gridCol w="493776">
                  <a:extLst>
                    <a:ext uri="{9D8B030D-6E8A-4147-A177-3AD203B41FA5}">
                      <a16:colId xmlns:a16="http://schemas.microsoft.com/office/drawing/2014/main" val="2020365623"/>
                    </a:ext>
                  </a:extLst>
                </a:gridCol>
                <a:gridCol w="493776">
                  <a:extLst>
                    <a:ext uri="{9D8B030D-6E8A-4147-A177-3AD203B41FA5}">
                      <a16:colId xmlns:a16="http://schemas.microsoft.com/office/drawing/2014/main" val="1933127401"/>
                    </a:ext>
                  </a:extLst>
                </a:gridCol>
                <a:gridCol w="493776">
                  <a:extLst>
                    <a:ext uri="{9D8B030D-6E8A-4147-A177-3AD203B41FA5}">
                      <a16:colId xmlns:a16="http://schemas.microsoft.com/office/drawing/2014/main" val="3638859184"/>
                    </a:ext>
                  </a:extLst>
                </a:gridCol>
                <a:gridCol w="493776">
                  <a:extLst>
                    <a:ext uri="{9D8B030D-6E8A-4147-A177-3AD203B41FA5}">
                      <a16:colId xmlns:a16="http://schemas.microsoft.com/office/drawing/2014/main" val="2490209627"/>
                    </a:ext>
                  </a:extLst>
                </a:gridCol>
                <a:gridCol w="493776">
                  <a:extLst>
                    <a:ext uri="{9D8B030D-6E8A-4147-A177-3AD203B41FA5}">
                      <a16:colId xmlns:a16="http://schemas.microsoft.com/office/drawing/2014/main" val="1541709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07780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13:49:16</a:t>
                      </a:r>
                      <a:r>
                        <a:rPr kumimoji="0" lang="fr-FR" sz="1000" b="0" i="0" u="none" strike="noStrike" kern="1200" cap="none" spc="0" normalizeH="0" baseline="0" noProof="0">
                          <a:ln>
                            <a:noFill/>
                          </a:ln>
                          <a:solidFill>
                            <a:prstClr val="black"/>
                          </a:solidFill>
                          <a:effectLst/>
                          <a:uLnTx/>
                          <a:uFillTx/>
                          <a:latin typeface="Calibri"/>
                          <a:ea typeface="+mn-ea"/>
                          <a:cs typeface="+mn-cs"/>
                        </a:rPr>
                        <a:t>
 (Re)regarde la vidéo ici ⬇️ Si tu veux savoir comment 
Blaise se débarrasse 
du cambrioleur qui fait du bruit  @pablo_delpedro 
@delayasse 
@robinchessex 
@valeriepaccaud 
@saucipain 
@desaintpreuxjulien 
@blaise.bersinger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https://quintly-image-storage.s3.amazonaws.com/d0d054bfbb91ba3c9b98d1fe7a04cb45/ab327096e5efc3ab91363b5a0cf1e042.jpg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0.8680 %</a:t>
                      </a:r>
                    </a:p>
                  </a:txBody>
                  <a:tcPr/>
                </a:tc>
                <a:extLst>
                  <a:ext uri="{0D108BD9-81ED-4DB2-BD59-A6C34878D82A}">
                    <a16:rowId xmlns:a16="http://schemas.microsoft.com/office/drawing/2014/main" val="4252592819"/>
                  </a:ext>
                </a:extLst>
              </a:tr>
            </a:tbl>
          </a:graphicData>
        </a:graphic>
      </p:graphicFrame>
      <p:sp>
        <p:nvSpPr>
          <p:cNvPr id="4" name="Text Placeholder 3">
            <a:extLst>
              <a:ext uri="{FF2B5EF4-FFF2-40B4-BE49-F238E27FC236}">
                <a16:creationId xmlns:a16="http://schemas.microsoft.com/office/drawing/2014/main" id="{0FD85BF9-0DCA-47EE-AF2A-36FCDB15845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880668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02FE5-4B5E-4267-8234-7A771F3E588C}"/>
              </a:ext>
            </a:extLst>
          </p:cNvPr>
          <p:cNvSpPr>
            <a:spLocks noGrp="1"/>
          </p:cNvSpPr>
          <p:nvPr>
            <p:ph type="title"/>
          </p:nvPr>
        </p:nvSpPr>
        <p:spPr/>
        <p:txBody>
          <a:bodyPr/>
          <a:lstStyle/>
          <a:p>
            <a:r>
              <a:rPr lang="en-US"/>
              <a:t>Instagram Stories Table  | couleur3 - 14 of 16</a:t>
            </a:r>
          </a:p>
        </p:txBody>
      </p:sp>
      <p:graphicFrame>
        <p:nvGraphicFramePr>
          <p:cNvPr id="5" name="Table Placeholder 4">
            <a:extLst>
              <a:ext uri="{FF2B5EF4-FFF2-40B4-BE49-F238E27FC236}">
                <a16:creationId xmlns:a16="http://schemas.microsoft.com/office/drawing/2014/main" id="{CACC32A5-6D82-4FDF-8B75-CC35E22A14B8}"/>
              </a:ext>
            </a:extLst>
          </p:cNvPr>
          <p:cNvGraphicFramePr>
            <a:graphicFrameLocks noGrp="1"/>
          </p:cNvGraphicFramePr>
          <p:nvPr>
            <p:ph type="tbl" sz="quarter" idx="13"/>
            <p:extLst>
              <p:ext uri="{D42A27DB-BD31-4B8C-83A1-F6EECF244321}">
                <p14:modId xmlns:p14="http://schemas.microsoft.com/office/powerpoint/2010/main" val="3843003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677716374"/>
                    </a:ext>
                  </a:extLst>
                </a:gridCol>
                <a:gridCol w="1069847">
                  <a:extLst>
                    <a:ext uri="{9D8B030D-6E8A-4147-A177-3AD203B41FA5}">
                      <a16:colId xmlns:a16="http://schemas.microsoft.com/office/drawing/2014/main" val="48094451"/>
                    </a:ext>
                  </a:extLst>
                </a:gridCol>
                <a:gridCol w="1481327">
                  <a:extLst>
                    <a:ext uri="{9D8B030D-6E8A-4147-A177-3AD203B41FA5}">
                      <a16:colId xmlns:a16="http://schemas.microsoft.com/office/drawing/2014/main" val="3244725376"/>
                    </a:ext>
                  </a:extLst>
                </a:gridCol>
                <a:gridCol w="493776">
                  <a:extLst>
                    <a:ext uri="{9D8B030D-6E8A-4147-A177-3AD203B41FA5}">
                      <a16:colId xmlns:a16="http://schemas.microsoft.com/office/drawing/2014/main" val="646058912"/>
                    </a:ext>
                  </a:extLst>
                </a:gridCol>
                <a:gridCol w="493776">
                  <a:extLst>
                    <a:ext uri="{9D8B030D-6E8A-4147-A177-3AD203B41FA5}">
                      <a16:colId xmlns:a16="http://schemas.microsoft.com/office/drawing/2014/main" val="2960993227"/>
                    </a:ext>
                  </a:extLst>
                </a:gridCol>
                <a:gridCol w="493776">
                  <a:extLst>
                    <a:ext uri="{9D8B030D-6E8A-4147-A177-3AD203B41FA5}">
                      <a16:colId xmlns:a16="http://schemas.microsoft.com/office/drawing/2014/main" val="1991535493"/>
                    </a:ext>
                  </a:extLst>
                </a:gridCol>
                <a:gridCol w="493776">
                  <a:extLst>
                    <a:ext uri="{9D8B030D-6E8A-4147-A177-3AD203B41FA5}">
                      <a16:colId xmlns:a16="http://schemas.microsoft.com/office/drawing/2014/main" val="2985458219"/>
                    </a:ext>
                  </a:extLst>
                </a:gridCol>
                <a:gridCol w="493776">
                  <a:extLst>
                    <a:ext uri="{9D8B030D-6E8A-4147-A177-3AD203B41FA5}">
                      <a16:colId xmlns:a16="http://schemas.microsoft.com/office/drawing/2014/main" val="720033274"/>
                    </a:ext>
                  </a:extLst>
                </a:gridCol>
                <a:gridCol w="493776">
                  <a:extLst>
                    <a:ext uri="{9D8B030D-6E8A-4147-A177-3AD203B41FA5}">
                      <a16:colId xmlns:a16="http://schemas.microsoft.com/office/drawing/2014/main" val="3968457706"/>
                    </a:ext>
                  </a:extLst>
                </a:gridCol>
                <a:gridCol w="493776">
                  <a:extLst>
                    <a:ext uri="{9D8B030D-6E8A-4147-A177-3AD203B41FA5}">
                      <a16:colId xmlns:a16="http://schemas.microsoft.com/office/drawing/2014/main" val="3517179405"/>
                    </a:ext>
                  </a:extLst>
                </a:gridCol>
                <a:gridCol w="493776">
                  <a:extLst>
                    <a:ext uri="{9D8B030D-6E8A-4147-A177-3AD203B41FA5}">
                      <a16:colId xmlns:a16="http://schemas.microsoft.com/office/drawing/2014/main" val="2636049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736743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13:49:15</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https://quintly-image-storage.s3.amazonaws.com/d0d054bfbb91ba3c9b98d1fe7a04cb45/66a2d736868a34db427ba2e59b346e56.jpg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0.7197 %</a:t>
                      </a:r>
                    </a:p>
                  </a:txBody>
                  <a:tcPr/>
                </a:tc>
                <a:extLst>
                  <a:ext uri="{0D108BD9-81ED-4DB2-BD59-A6C34878D82A}">
                    <a16:rowId xmlns:a16="http://schemas.microsoft.com/office/drawing/2014/main" val="1270779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couleur3 - 2023-11-20 10:46:41</a:t>
                      </a:r>
                      <a:r>
                        <a:rPr kumimoji="0" lang="fr-FR" sz="1000" b="0" i="0" u="none" strike="noStrike" kern="1200" cap="none" spc="0" normalizeH="0" baseline="0" noProof="0">
                          <a:ln>
                            <a:noFill/>
                          </a:ln>
                          <a:solidFill>
                            <a:prstClr val="black"/>
                          </a:solidFill>
                          <a:effectLst/>
                          <a:uLnTx/>
                          <a:uFillTx/>
                          <a:latin typeface="Calibri"/>
                          <a:ea typeface="+mn-ea"/>
                          <a:cs typeface="+mn-cs"/>
                        </a:rPr>
                        <a:t>
 Qui se reconnaît 
dans cette situation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https://quintly-image-storage.s3.amazonaws.com/d0d054bfbb91ba3c9b98d1fe7a04cb45/a48c7dc5078a6a3d42b061f07ad4cca9.jpg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0.5529 %</a:t>
                      </a:r>
                    </a:p>
                  </a:txBody>
                  <a:tcPr/>
                </a:tc>
                <a:extLst>
                  <a:ext uri="{0D108BD9-81ED-4DB2-BD59-A6C34878D82A}">
                    <a16:rowId xmlns:a16="http://schemas.microsoft.com/office/drawing/2014/main" val="170589269"/>
                  </a:ext>
                </a:extLst>
              </a:tr>
            </a:tbl>
          </a:graphicData>
        </a:graphic>
      </p:graphicFrame>
      <p:sp>
        <p:nvSpPr>
          <p:cNvPr id="4" name="Text Placeholder 3">
            <a:extLst>
              <a:ext uri="{FF2B5EF4-FFF2-40B4-BE49-F238E27FC236}">
                <a16:creationId xmlns:a16="http://schemas.microsoft.com/office/drawing/2014/main" id="{A622C868-243F-400D-BF35-4C6503170F46}"/>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611130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0B1D3-8C2B-4943-A895-D3963D239602}"/>
              </a:ext>
            </a:extLst>
          </p:cNvPr>
          <p:cNvSpPr>
            <a:spLocks noGrp="1"/>
          </p:cNvSpPr>
          <p:nvPr>
            <p:ph type="title"/>
          </p:nvPr>
        </p:nvSpPr>
        <p:spPr/>
        <p:txBody>
          <a:bodyPr/>
          <a:lstStyle/>
          <a:p>
            <a:r>
              <a:rPr lang="en-US"/>
              <a:t>Instagram Stories Table  | couleur3 - 15 of 16</a:t>
            </a:r>
          </a:p>
        </p:txBody>
      </p:sp>
      <p:graphicFrame>
        <p:nvGraphicFramePr>
          <p:cNvPr id="5" name="Table Placeholder 4">
            <a:extLst>
              <a:ext uri="{FF2B5EF4-FFF2-40B4-BE49-F238E27FC236}">
                <a16:creationId xmlns:a16="http://schemas.microsoft.com/office/drawing/2014/main" id="{85FD6A62-F300-4C2A-A698-50192EDF3097}"/>
              </a:ext>
            </a:extLst>
          </p:cNvPr>
          <p:cNvGraphicFramePr>
            <a:graphicFrameLocks noGrp="1"/>
          </p:cNvGraphicFramePr>
          <p:nvPr>
            <p:ph type="tbl" sz="quarter" idx="13"/>
            <p:extLst>
              <p:ext uri="{D42A27DB-BD31-4B8C-83A1-F6EECF244321}">
                <p14:modId xmlns:p14="http://schemas.microsoft.com/office/powerpoint/2010/main" val="1689160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928570465"/>
                    </a:ext>
                  </a:extLst>
                </a:gridCol>
                <a:gridCol w="1069847">
                  <a:extLst>
                    <a:ext uri="{9D8B030D-6E8A-4147-A177-3AD203B41FA5}">
                      <a16:colId xmlns:a16="http://schemas.microsoft.com/office/drawing/2014/main" val="1996223249"/>
                    </a:ext>
                  </a:extLst>
                </a:gridCol>
                <a:gridCol w="1481327">
                  <a:extLst>
                    <a:ext uri="{9D8B030D-6E8A-4147-A177-3AD203B41FA5}">
                      <a16:colId xmlns:a16="http://schemas.microsoft.com/office/drawing/2014/main" val="2588712745"/>
                    </a:ext>
                  </a:extLst>
                </a:gridCol>
                <a:gridCol w="493776">
                  <a:extLst>
                    <a:ext uri="{9D8B030D-6E8A-4147-A177-3AD203B41FA5}">
                      <a16:colId xmlns:a16="http://schemas.microsoft.com/office/drawing/2014/main" val="1587416183"/>
                    </a:ext>
                  </a:extLst>
                </a:gridCol>
                <a:gridCol w="493776">
                  <a:extLst>
                    <a:ext uri="{9D8B030D-6E8A-4147-A177-3AD203B41FA5}">
                      <a16:colId xmlns:a16="http://schemas.microsoft.com/office/drawing/2014/main" val="1158950460"/>
                    </a:ext>
                  </a:extLst>
                </a:gridCol>
                <a:gridCol w="493776">
                  <a:extLst>
                    <a:ext uri="{9D8B030D-6E8A-4147-A177-3AD203B41FA5}">
                      <a16:colId xmlns:a16="http://schemas.microsoft.com/office/drawing/2014/main" val="3229354107"/>
                    </a:ext>
                  </a:extLst>
                </a:gridCol>
                <a:gridCol w="493776">
                  <a:extLst>
                    <a:ext uri="{9D8B030D-6E8A-4147-A177-3AD203B41FA5}">
                      <a16:colId xmlns:a16="http://schemas.microsoft.com/office/drawing/2014/main" val="4112144828"/>
                    </a:ext>
                  </a:extLst>
                </a:gridCol>
                <a:gridCol w="493776">
                  <a:extLst>
                    <a:ext uri="{9D8B030D-6E8A-4147-A177-3AD203B41FA5}">
                      <a16:colId xmlns:a16="http://schemas.microsoft.com/office/drawing/2014/main" val="4079423564"/>
                    </a:ext>
                  </a:extLst>
                </a:gridCol>
                <a:gridCol w="493776">
                  <a:extLst>
                    <a:ext uri="{9D8B030D-6E8A-4147-A177-3AD203B41FA5}">
                      <a16:colId xmlns:a16="http://schemas.microsoft.com/office/drawing/2014/main" val="4169496365"/>
                    </a:ext>
                  </a:extLst>
                </a:gridCol>
                <a:gridCol w="493776">
                  <a:extLst>
                    <a:ext uri="{9D8B030D-6E8A-4147-A177-3AD203B41FA5}">
                      <a16:colId xmlns:a16="http://schemas.microsoft.com/office/drawing/2014/main" val="1648211549"/>
                    </a:ext>
                  </a:extLst>
                </a:gridCol>
                <a:gridCol w="493776">
                  <a:extLst>
                    <a:ext uri="{9D8B030D-6E8A-4147-A177-3AD203B41FA5}">
                      <a16:colId xmlns:a16="http://schemas.microsoft.com/office/drawing/2014/main" val="729940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7937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couleur3 - 2023-11-18 10:11:45</a:t>
                      </a:r>
                      <a:r>
                        <a:rPr kumimoji="0" lang="fr-FR" sz="1000" b="0" i="0" u="none" strike="noStrike" kern="1200" cap="none" spc="0" normalizeH="0" baseline="0" noProof="0">
                          <a:ln>
                            <a:noFill/>
                          </a:ln>
                          <a:solidFill>
                            <a:prstClr val="black"/>
                          </a:solidFill>
                          <a:effectLst/>
                          <a:uLnTx/>
                          <a:uFillTx/>
                          <a:latin typeface="Calibri"/>
                          <a:ea typeface="+mn-ea"/>
                          <a:cs typeface="+mn-cs"/>
                        </a:rPr>
                        <a:t>
 B
U
B
B
L
E
T
E
A Bonne 
Frankette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https://quintly-image-storage.s3.amazonaws.com/d0d054bfbb91ba3c9b98d1fe7a04cb45/9baa49e1a5f46e16bf48c5cf2b648888.jpg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0.5896 %</a:t>
                      </a:r>
                    </a:p>
                  </a:txBody>
                  <a:tcPr/>
                </a:tc>
                <a:extLst>
                  <a:ext uri="{0D108BD9-81ED-4DB2-BD59-A6C34878D82A}">
                    <a16:rowId xmlns:a16="http://schemas.microsoft.com/office/drawing/2014/main" val="1332746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couleur3 - 2023-11-17 11:15:11</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https://quintly-image-storage.s3.amazonaws.com/d0d054bfbb91ba3c9b98d1fe7a04cb45/d7d4ce66881f9c5922323aa9d31a48a0.jpg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0.5885 %</a:t>
                      </a:r>
                    </a:p>
                  </a:txBody>
                  <a:tcPr/>
                </a:tc>
                <a:extLst>
                  <a:ext uri="{0D108BD9-81ED-4DB2-BD59-A6C34878D82A}">
                    <a16:rowId xmlns:a16="http://schemas.microsoft.com/office/drawing/2014/main" val="1640808610"/>
                  </a:ext>
                </a:extLst>
              </a:tr>
            </a:tbl>
          </a:graphicData>
        </a:graphic>
      </p:graphicFrame>
      <p:sp>
        <p:nvSpPr>
          <p:cNvPr id="4" name="Text Placeholder 3">
            <a:extLst>
              <a:ext uri="{FF2B5EF4-FFF2-40B4-BE49-F238E27FC236}">
                <a16:creationId xmlns:a16="http://schemas.microsoft.com/office/drawing/2014/main" id="{9BA93F31-1547-4F93-A257-483C8737C64A}"/>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6656300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78034-85CB-4C8B-B8B5-521031C95D73}"/>
              </a:ext>
            </a:extLst>
          </p:cNvPr>
          <p:cNvSpPr>
            <a:spLocks noGrp="1"/>
          </p:cNvSpPr>
          <p:nvPr>
            <p:ph type="title"/>
          </p:nvPr>
        </p:nvSpPr>
        <p:spPr/>
        <p:txBody>
          <a:bodyPr/>
          <a:lstStyle/>
          <a:p>
            <a:r>
              <a:rPr lang="en-US"/>
              <a:t>Instagram Stories Table  | couleur3 - 16 of 16</a:t>
            </a:r>
          </a:p>
        </p:txBody>
      </p:sp>
      <p:graphicFrame>
        <p:nvGraphicFramePr>
          <p:cNvPr id="5" name="Table Placeholder 4">
            <a:extLst>
              <a:ext uri="{FF2B5EF4-FFF2-40B4-BE49-F238E27FC236}">
                <a16:creationId xmlns:a16="http://schemas.microsoft.com/office/drawing/2014/main" id="{2786F71D-949E-4153-8EFD-C3D3E1858ADE}"/>
              </a:ext>
            </a:extLst>
          </p:cNvPr>
          <p:cNvGraphicFramePr>
            <a:graphicFrameLocks noGrp="1"/>
          </p:cNvGraphicFramePr>
          <p:nvPr>
            <p:ph type="tbl" sz="quarter" idx="13"/>
            <p:extLst>
              <p:ext uri="{D42A27DB-BD31-4B8C-83A1-F6EECF244321}">
                <p14:modId xmlns:p14="http://schemas.microsoft.com/office/powerpoint/2010/main" val="2298600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307777247"/>
                    </a:ext>
                  </a:extLst>
                </a:gridCol>
                <a:gridCol w="1069847">
                  <a:extLst>
                    <a:ext uri="{9D8B030D-6E8A-4147-A177-3AD203B41FA5}">
                      <a16:colId xmlns:a16="http://schemas.microsoft.com/office/drawing/2014/main" val="3403005360"/>
                    </a:ext>
                  </a:extLst>
                </a:gridCol>
                <a:gridCol w="1481327">
                  <a:extLst>
                    <a:ext uri="{9D8B030D-6E8A-4147-A177-3AD203B41FA5}">
                      <a16:colId xmlns:a16="http://schemas.microsoft.com/office/drawing/2014/main" val="3138025405"/>
                    </a:ext>
                  </a:extLst>
                </a:gridCol>
                <a:gridCol w="493776">
                  <a:extLst>
                    <a:ext uri="{9D8B030D-6E8A-4147-A177-3AD203B41FA5}">
                      <a16:colId xmlns:a16="http://schemas.microsoft.com/office/drawing/2014/main" val="1089739513"/>
                    </a:ext>
                  </a:extLst>
                </a:gridCol>
                <a:gridCol w="493776">
                  <a:extLst>
                    <a:ext uri="{9D8B030D-6E8A-4147-A177-3AD203B41FA5}">
                      <a16:colId xmlns:a16="http://schemas.microsoft.com/office/drawing/2014/main" val="2823397649"/>
                    </a:ext>
                  </a:extLst>
                </a:gridCol>
                <a:gridCol w="493776">
                  <a:extLst>
                    <a:ext uri="{9D8B030D-6E8A-4147-A177-3AD203B41FA5}">
                      <a16:colId xmlns:a16="http://schemas.microsoft.com/office/drawing/2014/main" val="49323409"/>
                    </a:ext>
                  </a:extLst>
                </a:gridCol>
                <a:gridCol w="493776">
                  <a:extLst>
                    <a:ext uri="{9D8B030D-6E8A-4147-A177-3AD203B41FA5}">
                      <a16:colId xmlns:a16="http://schemas.microsoft.com/office/drawing/2014/main" val="487461165"/>
                    </a:ext>
                  </a:extLst>
                </a:gridCol>
                <a:gridCol w="493776">
                  <a:extLst>
                    <a:ext uri="{9D8B030D-6E8A-4147-A177-3AD203B41FA5}">
                      <a16:colId xmlns:a16="http://schemas.microsoft.com/office/drawing/2014/main" val="1718375626"/>
                    </a:ext>
                  </a:extLst>
                </a:gridCol>
                <a:gridCol w="493776">
                  <a:extLst>
                    <a:ext uri="{9D8B030D-6E8A-4147-A177-3AD203B41FA5}">
                      <a16:colId xmlns:a16="http://schemas.microsoft.com/office/drawing/2014/main" val="1295976950"/>
                    </a:ext>
                  </a:extLst>
                </a:gridCol>
                <a:gridCol w="493776">
                  <a:extLst>
                    <a:ext uri="{9D8B030D-6E8A-4147-A177-3AD203B41FA5}">
                      <a16:colId xmlns:a16="http://schemas.microsoft.com/office/drawing/2014/main" val="1099010653"/>
                    </a:ext>
                  </a:extLst>
                </a:gridCol>
                <a:gridCol w="493776">
                  <a:extLst>
                    <a:ext uri="{9D8B030D-6E8A-4147-A177-3AD203B41FA5}">
                      <a16:colId xmlns:a16="http://schemas.microsoft.com/office/drawing/2014/main" val="3063947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8318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couleur3 - 2023-11-16 17:40:15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https://quintly-image-storage.s3.amazonaws.com/d0d054bfbb91ba3c9b98d1fe7a04cb45/9e831a882560ba0c69b5aa51c16b8f95.jpg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0.6233 %</a:t>
                      </a:r>
                    </a:p>
                  </a:txBody>
                  <a:tcPr/>
                </a:tc>
                <a:extLst>
                  <a:ext uri="{0D108BD9-81ED-4DB2-BD59-A6C34878D82A}">
                    <a16:rowId xmlns:a16="http://schemas.microsoft.com/office/drawing/2014/main" val="361996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couleur3 - 2023-11-15 16:01:32</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  BON BEN VOILÀ NOUVEL ÉPISODE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https://quintly-image-storage.s3.amazonaws.com/d0d054bfbb91ba3c9b98d1fe7a04cb45/719f91dd3fcb1b66fbb247d3dfec365e.jpg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0.6429 %</a:t>
                      </a:r>
                    </a:p>
                  </a:txBody>
                  <a:tcPr/>
                </a:tc>
                <a:extLst>
                  <a:ext uri="{0D108BD9-81ED-4DB2-BD59-A6C34878D82A}">
                    <a16:rowId xmlns:a16="http://schemas.microsoft.com/office/drawing/2014/main" val="4119300681"/>
                  </a:ext>
                </a:extLst>
              </a:tr>
            </a:tbl>
          </a:graphicData>
        </a:graphic>
      </p:graphicFrame>
      <p:sp>
        <p:nvSpPr>
          <p:cNvPr id="4" name="Text Placeholder 3">
            <a:extLst>
              <a:ext uri="{FF2B5EF4-FFF2-40B4-BE49-F238E27FC236}">
                <a16:creationId xmlns:a16="http://schemas.microsoft.com/office/drawing/2014/main" id="{98D04BB6-4A0C-44AE-A1DC-879E3EEEBF82}"/>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165943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C2724-CAE6-411B-AE7E-FC2A0FA088D8}"/>
              </a:ext>
            </a:extLst>
          </p:cNvPr>
          <p:cNvSpPr>
            <a:spLocks noGrp="1"/>
          </p:cNvSpPr>
          <p:nvPr>
            <p:ph type="title"/>
          </p:nvPr>
        </p:nvSpPr>
        <p:spPr/>
        <p:txBody>
          <a:bodyPr/>
          <a:lstStyle/>
          <a:p>
            <a:r>
              <a:rPr lang="en-US"/>
              <a:t>Instagram Instagram Stories custom analysis | couleur3 - 1 of 10</a:t>
            </a:r>
          </a:p>
        </p:txBody>
      </p:sp>
      <p:graphicFrame>
        <p:nvGraphicFramePr>
          <p:cNvPr id="5" name="Table Placeholder 4">
            <a:extLst>
              <a:ext uri="{FF2B5EF4-FFF2-40B4-BE49-F238E27FC236}">
                <a16:creationId xmlns:a16="http://schemas.microsoft.com/office/drawing/2014/main" id="{B5C77EAC-D0D4-4595-9123-93A073F5159A}"/>
              </a:ext>
            </a:extLst>
          </p:cNvPr>
          <p:cNvGraphicFramePr>
            <a:graphicFrameLocks noGrp="1"/>
          </p:cNvGraphicFramePr>
          <p:nvPr>
            <p:ph type="tbl" sz="quarter" idx="13"/>
            <p:extLst>
              <p:ext uri="{D42A27DB-BD31-4B8C-83A1-F6EECF244321}">
                <p14:modId xmlns:p14="http://schemas.microsoft.com/office/powerpoint/2010/main" val="3884651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053449"/>
                    </a:ext>
                  </a:extLst>
                </a:gridCol>
                <a:gridCol w="658368">
                  <a:extLst>
                    <a:ext uri="{9D8B030D-6E8A-4147-A177-3AD203B41FA5}">
                      <a16:colId xmlns:a16="http://schemas.microsoft.com/office/drawing/2014/main" val="3697216768"/>
                    </a:ext>
                  </a:extLst>
                </a:gridCol>
                <a:gridCol w="658368">
                  <a:extLst>
                    <a:ext uri="{9D8B030D-6E8A-4147-A177-3AD203B41FA5}">
                      <a16:colId xmlns:a16="http://schemas.microsoft.com/office/drawing/2014/main" val="3896016980"/>
                    </a:ext>
                  </a:extLst>
                </a:gridCol>
                <a:gridCol w="658368">
                  <a:extLst>
                    <a:ext uri="{9D8B030D-6E8A-4147-A177-3AD203B41FA5}">
                      <a16:colId xmlns:a16="http://schemas.microsoft.com/office/drawing/2014/main" val="747344061"/>
                    </a:ext>
                  </a:extLst>
                </a:gridCol>
                <a:gridCol w="658368">
                  <a:extLst>
                    <a:ext uri="{9D8B030D-6E8A-4147-A177-3AD203B41FA5}">
                      <a16:colId xmlns:a16="http://schemas.microsoft.com/office/drawing/2014/main" val="1076213468"/>
                    </a:ext>
                  </a:extLst>
                </a:gridCol>
                <a:gridCol w="658368">
                  <a:extLst>
                    <a:ext uri="{9D8B030D-6E8A-4147-A177-3AD203B41FA5}">
                      <a16:colId xmlns:a16="http://schemas.microsoft.com/office/drawing/2014/main" val="2705912999"/>
                    </a:ext>
                  </a:extLst>
                </a:gridCol>
                <a:gridCol w="658368">
                  <a:extLst>
                    <a:ext uri="{9D8B030D-6E8A-4147-A177-3AD203B41FA5}">
                      <a16:colId xmlns:a16="http://schemas.microsoft.com/office/drawing/2014/main" val="618792890"/>
                    </a:ext>
                  </a:extLst>
                </a:gridCol>
                <a:gridCol w="658368">
                  <a:extLst>
                    <a:ext uri="{9D8B030D-6E8A-4147-A177-3AD203B41FA5}">
                      <a16:colId xmlns:a16="http://schemas.microsoft.com/office/drawing/2014/main" val="1844080605"/>
                    </a:ext>
                  </a:extLst>
                </a:gridCol>
                <a:gridCol w="658368">
                  <a:extLst>
                    <a:ext uri="{9D8B030D-6E8A-4147-A177-3AD203B41FA5}">
                      <a16:colId xmlns:a16="http://schemas.microsoft.com/office/drawing/2014/main" val="1628854607"/>
                    </a:ext>
                  </a:extLst>
                </a:gridCol>
                <a:gridCol w="658368">
                  <a:extLst>
                    <a:ext uri="{9D8B030D-6E8A-4147-A177-3AD203B41FA5}">
                      <a16:colId xmlns:a16="http://schemas.microsoft.com/office/drawing/2014/main" val="595217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98019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couleur3 - 2023-12-06 16:16:15</a:t>
                      </a:r>
                      <a:r>
                        <a:rPr kumimoji="0" lang="fr-FR" sz="1000" b="0" i="0" u="none" strike="noStrike" kern="1200" cap="none" spc="0" normalizeH="0" baseline="0" noProof="0">
                          <a:ln>
                            <a:noFill/>
                          </a:ln>
                          <a:solidFill>
                            <a:prstClr val="black"/>
                          </a:solidFill>
                          <a:effectLst/>
                          <a:uLnTx/>
                          <a:uFillTx/>
                          <a:latin typeface="Calibri"/>
                          <a:ea typeface="+mn-ea"/>
                          <a:cs typeface="+mn-cs"/>
                        </a:rPr>
                        <a:t>
 Nouvel épisode Bon Ben Voilà  @desaintpreuxjulien 
@alexramiress 
@chadeniel 
@pablo_delpedro 
@valeriepaccaud 
@saucipain 
@blaise.bersinger 
@delayasse 
@robinchessex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07.12.2023 15:07:01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376769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couleur3 - 2023-12-05 15:26:14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06.12.2023 15:06:48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extLst>
                  <a:ext uri="{0D108BD9-81ED-4DB2-BD59-A6C34878D82A}">
                    <a16:rowId xmlns:a16="http://schemas.microsoft.com/office/drawing/2014/main" val="3260195031"/>
                  </a:ext>
                </a:extLst>
              </a:tr>
            </a:tbl>
          </a:graphicData>
        </a:graphic>
      </p:graphicFrame>
      <p:sp>
        <p:nvSpPr>
          <p:cNvPr id="4" name="Text Placeholder 3">
            <a:extLst>
              <a:ext uri="{FF2B5EF4-FFF2-40B4-BE49-F238E27FC236}">
                <a16:creationId xmlns:a16="http://schemas.microsoft.com/office/drawing/2014/main" id="{B3BA2D3A-7C84-4D09-8FDB-8135BD8048A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795173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D3AA4-FD3B-43C9-B220-DC41C2E1772E}"/>
              </a:ext>
            </a:extLst>
          </p:cNvPr>
          <p:cNvSpPr>
            <a:spLocks noGrp="1"/>
          </p:cNvSpPr>
          <p:nvPr>
            <p:ph type="title"/>
          </p:nvPr>
        </p:nvSpPr>
        <p:spPr/>
        <p:txBody>
          <a:bodyPr/>
          <a:lstStyle/>
          <a:p>
            <a:r>
              <a:rPr lang="en-US"/>
              <a:t>Instagram Instagram Stories custom analysis | couleur3 - 2 of 10</a:t>
            </a:r>
          </a:p>
        </p:txBody>
      </p:sp>
      <p:graphicFrame>
        <p:nvGraphicFramePr>
          <p:cNvPr id="5" name="Table Placeholder 4">
            <a:extLst>
              <a:ext uri="{FF2B5EF4-FFF2-40B4-BE49-F238E27FC236}">
                <a16:creationId xmlns:a16="http://schemas.microsoft.com/office/drawing/2014/main" id="{6626EC53-8136-4BB9-838D-39F2D945CA66}"/>
              </a:ext>
            </a:extLst>
          </p:cNvPr>
          <p:cNvGraphicFramePr>
            <a:graphicFrameLocks noGrp="1"/>
          </p:cNvGraphicFramePr>
          <p:nvPr>
            <p:ph type="tbl" sz="quarter" idx="13"/>
            <p:extLst>
              <p:ext uri="{D42A27DB-BD31-4B8C-83A1-F6EECF244321}">
                <p14:modId xmlns:p14="http://schemas.microsoft.com/office/powerpoint/2010/main" val="697027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8662352"/>
                    </a:ext>
                  </a:extLst>
                </a:gridCol>
                <a:gridCol w="658368">
                  <a:extLst>
                    <a:ext uri="{9D8B030D-6E8A-4147-A177-3AD203B41FA5}">
                      <a16:colId xmlns:a16="http://schemas.microsoft.com/office/drawing/2014/main" val="415705892"/>
                    </a:ext>
                  </a:extLst>
                </a:gridCol>
                <a:gridCol w="658368">
                  <a:extLst>
                    <a:ext uri="{9D8B030D-6E8A-4147-A177-3AD203B41FA5}">
                      <a16:colId xmlns:a16="http://schemas.microsoft.com/office/drawing/2014/main" val="930879520"/>
                    </a:ext>
                  </a:extLst>
                </a:gridCol>
                <a:gridCol w="658368">
                  <a:extLst>
                    <a:ext uri="{9D8B030D-6E8A-4147-A177-3AD203B41FA5}">
                      <a16:colId xmlns:a16="http://schemas.microsoft.com/office/drawing/2014/main" val="4216450898"/>
                    </a:ext>
                  </a:extLst>
                </a:gridCol>
                <a:gridCol w="658368">
                  <a:extLst>
                    <a:ext uri="{9D8B030D-6E8A-4147-A177-3AD203B41FA5}">
                      <a16:colId xmlns:a16="http://schemas.microsoft.com/office/drawing/2014/main" val="1235862677"/>
                    </a:ext>
                  </a:extLst>
                </a:gridCol>
                <a:gridCol w="658368">
                  <a:extLst>
                    <a:ext uri="{9D8B030D-6E8A-4147-A177-3AD203B41FA5}">
                      <a16:colId xmlns:a16="http://schemas.microsoft.com/office/drawing/2014/main" val="964583493"/>
                    </a:ext>
                  </a:extLst>
                </a:gridCol>
                <a:gridCol w="658368">
                  <a:extLst>
                    <a:ext uri="{9D8B030D-6E8A-4147-A177-3AD203B41FA5}">
                      <a16:colId xmlns:a16="http://schemas.microsoft.com/office/drawing/2014/main" val="309931594"/>
                    </a:ext>
                  </a:extLst>
                </a:gridCol>
                <a:gridCol w="658368">
                  <a:extLst>
                    <a:ext uri="{9D8B030D-6E8A-4147-A177-3AD203B41FA5}">
                      <a16:colId xmlns:a16="http://schemas.microsoft.com/office/drawing/2014/main" val="963781012"/>
                    </a:ext>
                  </a:extLst>
                </a:gridCol>
                <a:gridCol w="658368">
                  <a:extLst>
                    <a:ext uri="{9D8B030D-6E8A-4147-A177-3AD203B41FA5}">
                      <a16:colId xmlns:a16="http://schemas.microsoft.com/office/drawing/2014/main" val="1424332579"/>
                    </a:ext>
                  </a:extLst>
                </a:gridCol>
                <a:gridCol w="658368">
                  <a:extLst>
                    <a:ext uri="{9D8B030D-6E8A-4147-A177-3AD203B41FA5}">
                      <a16:colId xmlns:a16="http://schemas.microsoft.com/office/drawing/2014/main" val="1789254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05518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couleur3 - 2023-12-04 12:18:20</a:t>
                      </a:r>
                      <a:r>
                        <a:rPr kumimoji="0" lang="pt-BR" sz="1000" b="0" i="0" u="none" strike="noStrike" kern="1200" cap="none" spc="0" normalizeH="0" baseline="0" noProof="0">
                          <a:ln>
                            <a:noFill/>
                          </a:ln>
                          <a:solidFill>
                            <a:prstClr val="black"/>
                          </a:solidFill>
                          <a:effectLst/>
                          <a:uLnTx/>
                          <a:uFillTx/>
                          <a:latin typeface="Calibri"/>
                          <a:ea typeface="+mn-ea"/>
                          <a:cs typeface="+mn-cs"/>
                        </a:rPr>
                        <a:t>
 C
O
P
2
8 C
O
M
E
D
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05.12.2023 11:36:26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2477901336"/>
                  </a:ext>
                </a:extLst>
              </a:tr>
            </a:tbl>
          </a:graphicData>
        </a:graphic>
      </p:graphicFrame>
      <p:sp>
        <p:nvSpPr>
          <p:cNvPr id="4" name="Text Placeholder 3">
            <a:extLst>
              <a:ext uri="{FF2B5EF4-FFF2-40B4-BE49-F238E27FC236}">
                <a16:creationId xmlns:a16="http://schemas.microsoft.com/office/drawing/2014/main" id="{074DA987-145F-447C-8AFA-EA604AA5DF8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2725717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1224-E937-4AED-9EE4-5A751797767C}"/>
              </a:ext>
            </a:extLst>
          </p:cNvPr>
          <p:cNvSpPr>
            <a:spLocks noGrp="1"/>
          </p:cNvSpPr>
          <p:nvPr>
            <p:ph type="title"/>
          </p:nvPr>
        </p:nvSpPr>
        <p:spPr/>
        <p:txBody>
          <a:bodyPr/>
          <a:lstStyle/>
          <a:p>
            <a:r>
              <a:rPr lang="en-US"/>
              <a:t>Instagram Instagram Stories custom analysis | couleur3 - 3 of 10</a:t>
            </a:r>
          </a:p>
        </p:txBody>
      </p:sp>
      <p:graphicFrame>
        <p:nvGraphicFramePr>
          <p:cNvPr id="5" name="Table Placeholder 4">
            <a:extLst>
              <a:ext uri="{FF2B5EF4-FFF2-40B4-BE49-F238E27FC236}">
                <a16:creationId xmlns:a16="http://schemas.microsoft.com/office/drawing/2014/main" id="{54F71086-70FE-4BFE-94F1-51ADD0A5CF81}"/>
              </a:ext>
            </a:extLst>
          </p:cNvPr>
          <p:cNvGraphicFramePr>
            <a:graphicFrameLocks noGrp="1"/>
          </p:cNvGraphicFramePr>
          <p:nvPr>
            <p:ph type="tbl" sz="quarter" idx="13"/>
            <p:extLst>
              <p:ext uri="{D42A27DB-BD31-4B8C-83A1-F6EECF244321}">
                <p14:modId xmlns:p14="http://schemas.microsoft.com/office/powerpoint/2010/main" val="3434904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1423448"/>
                    </a:ext>
                  </a:extLst>
                </a:gridCol>
                <a:gridCol w="658368">
                  <a:extLst>
                    <a:ext uri="{9D8B030D-6E8A-4147-A177-3AD203B41FA5}">
                      <a16:colId xmlns:a16="http://schemas.microsoft.com/office/drawing/2014/main" val="461075258"/>
                    </a:ext>
                  </a:extLst>
                </a:gridCol>
                <a:gridCol w="658368">
                  <a:extLst>
                    <a:ext uri="{9D8B030D-6E8A-4147-A177-3AD203B41FA5}">
                      <a16:colId xmlns:a16="http://schemas.microsoft.com/office/drawing/2014/main" val="4177048951"/>
                    </a:ext>
                  </a:extLst>
                </a:gridCol>
                <a:gridCol w="658368">
                  <a:extLst>
                    <a:ext uri="{9D8B030D-6E8A-4147-A177-3AD203B41FA5}">
                      <a16:colId xmlns:a16="http://schemas.microsoft.com/office/drawing/2014/main" val="3685909566"/>
                    </a:ext>
                  </a:extLst>
                </a:gridCol>
                <a:gridCol w="658368">
                  <a:extLst>
                    <a:ext uri="{9D8B030D-6E8A-4147-A177-3AD203B41FA5}">
                      <a16:colId xmlns:a16="http://schemas.microsoft.com/office/drawing/2014/main" val="836677478"/>
                    </a:ext>
                  </a:extLst>
                </a:gridCol>
                <a:gridCol w="658368">
                  <a:extLst>
                    <a:ext uri="{9D8B030D-6E8A-4147-A177-3AD203B41FA5}">
                      <a16:colId xmlns:a16="http://schemas.microsoft.com/office/drawing/2014/main" val="700812188"/>
                    </a:ext>
                  </a:extLst>
                </a:gridCol>
                <a:gridCol w="658368">
                  <a:extLst>
                    <a:ext uri="{9D8B030D-6E8A-4147-A177-3AD203B41FA5}">
                      <a16:colId xmlns:a16="http://schemas.microsoft.com/office/drawing/2014/main" val="3181317670"/>
                    </a:ext>
                  </a:extLst>
                </a:gridCol>
                <a:gridCol w="658368">
                  <a:extLst>
                    <a:ext uri="{9D8B030D-6E8A-4147-A177-3AD203B41FA5}">
                      <a16:colId xmlns:a16="http://schemas.microsoft.com/office/drawing/2014/main" val="3000726910"/>
                    </a:ext>
                  </a:extLst>
                </a:gridCol>
                <a:gridCol w="658368">
                  <a:extLst>
                    <a:ext uri="{9D8B030D-6E8A-4147-A177-3AD203B41FA5}">
                      <a16:colId xmlns:a16="http://schemas.microsoft.com/office/drawing/2014/main" val="2628268113"/>
                    </a:ext>
                  </a:extLst>
                </a:gridCol>
                <a:gridCol w="658368">
                  <a:extLst>
                    <a:ext uri="{9D8B030D-6E8A-4147-A177-3AD203B41FA5}">
                      <a16:colId xmlns:a16="http://schemas.microsoft.com/office/drawing/2014/main" val="117399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7584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couleur3 - 2023-12-02 11:52:12</a:t>
                      </a:r>
                      <a:r>
                        <a:rPr kumimoji="0" lang="pt-BR" sz="1000" b="0" i="0" u="none" strike="noStrike" kern="1200" cap="none" spc="0" normalizeH="0" baseline="0" noProof="0">
                          <a:ln>
                            <a:noFill/>
                          </a:ln>
                          <a:solidFill>
                            <a:prstClr val="black"/>
                          </a:solidFill>
                          <a:effectLst/>
                          <a:uLnTx/>
                          <a:uFillTx/>
                          <a:latin typeface="Calibri"/>
                          <a:ea typeface="+mn-ea"/>
                          <a:cs typeface="+mn-cs"/>
                        </a:rPr>
                        <a:t>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03.12.2023 11:36:23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1849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couleur3 - 2023-12-01 13:05:23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A
N
O
R
E
X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02.12.2023 12:36:35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62126326"/>
                  </a:ext>
                </a:extLst>
              </a:tr>
            </a:tbl>
          </a:graphicData>
        </a:graphic>
      </p:graphicFrame>
      <p:sp>
        <p:nvSpPr>
          <p:cNvPr id="4" name="Text Placeholder 3">
            <a:extLst>
              <a:ext uri="{FF2B5EF4-FFF2-40B4-BE49-F238E27FC236}">
                <a16:creationId xmlns:a16="http://schemas.microsoft.com/office/drawing/2014/main" id="{FC56E268-47D4-48B0-B4CD-B6DCD09CF2B4}"/>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8320346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68A7E-9568-40FB-8BC3-874F4213D1B1}"/>
              </a:ext>
            </a:extLst>
          </p:cNvPr>
          <p:cNvSpPr>
            <a:spLocks noGrp="1"/>
          </p:cNvSpPr>
          <p:nvPr>
            <p:ph type="title"/>
          </p:nvPr>
        </p:nvSpPr>
        <p:spPr/>
        <p:txBody>
          <a:bodyPr/>
          <a:lstStyle/>
          <a:p>
            <a:r>
              <a:rPr lang="en-US"/>
              <a:t>Instagram Instagram Stories custom analysis | couleur3 - 4 of 10</a:t>
            </a:r>
          </a:p>
        </p:txBody>
      </p:sp>
      <p:graphicFrame>
        <p:nvGraphicFramePr>
          <p:cNvPr id="5" name="Table Placeholder 4">
            <a:extLst>
              <a:ext uri="{FF2B5EF4-FFF2-40B4-BE49-F238E27FC236}">
                <a16:creationId xmlns:a16="http://schemas.microsoft.com/office/drawing/2014/main" id="{0E8D2F97-C8AF-40AD-B027-49BFC9C0F7B8}"/>
              </a:ext>
            </a:extLst>
          </p:cNvPr>
          <p:cNvGraphicFramePr>
            <a:graphicFrameLocks noGrp="1"/>
          </p:cNvGraphicFramePr>
          <p:nvPr>
            <p:ph type="tbl" sz="quarter" idx="13"/>
            <p:extLst>
              <p:ext uri="{D42A27DB-BD31-4B8C-83A1-F6EECF244321}">
                <p14:modId xmlns:p14="http://schemas.microsoft.com/office/powerpoint/2010/main" val="3457216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8586537"/>
                    </a:ext>
                  </a:extLst>
                </a:gridCol>
                <a:gridCol w="658368">
                  <a:extLst>
                    <a:ext uri="{9D8B030D-6E8A-4147-A177-3AD203B41FA5}">
                      <a16:colId xmlns:a16="http://schemas.microsoft.com/office/drawing/2014/main" val="2586527825"/>
                    </a:ext>
                  </a:extLst>
                </a:gridCol>
                <a:gridCol w="658368">
                  <a:extLst>
                    <a:ext uri="{9D8B030D-6E8A-4147-A177-3AD203B41FA5}">
                      <a16:colId xmlns:a16="http://schemas.microsoft.com/office/drawing/2014/main" val="2049133119"/>
                    </a:ext>
                  </a:extLst>
                </a:gridCol>
                <a:gridCol w="658368">
                  <a:extLst>
                    <a:ext uri="{9D8B030D-6E8A-4147-A177-3AD203B41FA5}">
                      <a16:colId xmlns:a16="http://schemas.microsoft.com/office/drawing/2014/main" val="979584009"/>
                    </a:ext>
                  </a:extLst>
                </a:gridCol>
                <a:gridCol w="658368">
                  <a:extLst>
                    <a:ext uri="{9D8B030D-6E8A-4147-A177-3AD203B41FA5}">
                      <a16:colId xmlns:a16="http://schemas.microsoft.com/office/drawing/2014/main" val="1268059207"/>
                    </a:ext>
                  </a:extLst>
                </a:gridCol>
                <a:gridCol w="658368">
                  <a:extLst>
                    <a:ext uri="{9D8B030D-6E8A-4147-A177-3AD203B41FA5}">
                      <a16:colId xmlns:a16="http://schemas.microsoft.com/office/drawing/2014/main" val="3409167802"/>
                    </a:ext>
                  </a:extLst>
                </a:gridCol>
                <a:gridCol w="658368">
                  <a:extLst>
                    <a:ext uri="{9D8B030D-6E8A-4147-A177-3AD203B41FA5}">
                      <a16:colId xmlns:a16="http://schemas.microsoft.com/office/drawing/2014/main" val="3953402005"/>
                    </a:ext>
                  </a:extLst>
                </a:gridCol>
                <a:gridCol w="658368">
                  <a:extLst>
                    <a:ext uri="{9D8B030D-6E8A-4147-A177-3AD203B41FA5}">
                      <a16:colId xmlns:a16="http://schemas.microsoft.com/office/drawing/2014/main" val="1626365265"/>
                    </a:ext>
                  </a:extLst>
                </a:gridCol>
                <a:gridCol w="658368">
                  <a:extLst>
                    <a:ext uri="{9D8B030D-6E8A-4147-A177-3AD203B41FA5}">
                      <a16:colId xmlns:a16="http://schemas.microsoft.com/office/drawing/2014/main" val="1489982143"/>
                    </a:ext>
                  </a:extLst>
                </a:gridCol>
                <a:gridCol w="658368">
                  <a:extLst>
                    <a:ext uri="{9D8B030D-6E8A-4147-A177-3AD203B41FA5}">
                      <a16:colId xmlns:a16="http://schemas.microsoft.com/office/drawing/2014/main" val="2516080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64644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couleur3 - 2023-11-30 18:42:44</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01.12.2023 18:36:30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373791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couleur3 - 2023-11-29 13:22:49</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30.11.2023 13:06:49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extLst>
                  <a:ext uri="{0D108BD9-81ED-4DB2-BD59-A6C34878D82A}">
                    <a16:rowId xmlns:a16="http://schemas.microsoft.com/office/drawing/2014/main" val="92897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couleur3 - 2023-11-28 15:34:35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29.11.2023 15:06:50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extLst>
                  <a:ext uri="{0D108BD9-81ED-4DB2-BD59-A6C34878D82A}">
                    <a16:rowId xmlns:a16="http://schemas.microsoft.com/office/drawing/2014/main" val="221641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16:37:36</a:t>
                      </a:r>
                      <a:r>
                        <a:rPr kumimoji="0" lang="fr-FR" sz="1000" b="0" i="0" u="none" strike="noStrike" kern="1200" cap="none" spc="0" normalizeH="0" baseline="0" noProof="0">
                          <a:ln>
                            <a:noFill/>
                          </a:ln>
                          <a:solidFill>
                            <a:prstClr val="black"/>
                          </a:solidFill>
                          <a:effectLst/>
                          <a:uLnTx/>
                          <a:uFillTx/>
                          <a:latin typeface="Calibri"/>
                          <a:ea typeface="+mn-ea"/>
                          <a:cs typeface="+mn-cs"/>
                        </a:rPr>
                        <a:t>
 TENUE : COSTARD / TAILLEUR SUR LAUSANNE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16:36:27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extLst>
                  <a:ext uri="{0D108BD9-81ED-4DB2-BD59-A6C34878D82A}">
                    <a16:rowId xmlns:a16="http://schemas.microsoft.com/office/drawing/2014/main" val="1608964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15:58:41</a:t>
                      </a:r>
                      <a:r>
                        <a:rPr kumimoji="0" lang="fr-FR" sz="1000" b="0" i="0" u="none" strike="noStrike" kern="1200" cap="none" spc="0" normalizeH="0" baseline="0" noProof="0">
                          <a:ln>
                            <a:noFill/>
                          </a:ln>
                          <a:solidFill>
                            <a:prstClr val="black"/>
                          </a:solidFill>
                          <a:effectLst/>
                          <a:uLnTx/>
                          <a:uFillTx/>
                          <a:latin typeface="Calibri"/>
                          <a:ea typeface="+mn-ea"/>
                          <a:cs typeface="+mn-cs"/>
                        </a:rPr>
                        <a:t>
 Nouvelle vidéo YouTube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15:36:39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extLst>
                  <a:ext uri="{0D108BD9-81ED-4DB2-BD59-A6C34878D82A}">
                    <a16:rowId xmlns:a16="http://schemas.microsoft.com/office/drawing/2014/main" val="149505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13:04:01</a:t>
                      </a:r>
                      <a:r>
                        <a:rPr kumimoji="0" lang="fr-FR" sz="1000" b="0" i="0" u="none" strike="noStrike" kern="1200" cap="none" spc="0" normalizeH="0" baseline="0" noProof="0">
                          <a:ln>
                            <a:noFill/>
                          </a:ln>
                          <a:solidFill>
                            <a:prstClr val="black"/>
                          </a:solidFill>
                          <a:effectLst/>
                          <a:uLnTx/>
                          <a:uFillTx/>
                          <a:latin typeface="Calibri"/>
                          <a:ea typeface="+mn-ea"/>
                          <a:cs typeface="+mn-cs"/>
                        </a:rPr>
                        <a:t>
 SUR LAUSANNE TENUE : COSTARD / TAILLEUR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27.11.2023 15:36:27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2309795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couleur3 - 2023-11-27 11:26:41</a:t>
                      </a:r>
                      <a:r>
                        <a:rPr kumimoji="0" lang="fr-FR" sz="1000" b="0" i="0" u="none" strike="noStrike" kern="1200" cap="none" spc="0" normalizeH="0" baseline="0" noProof="0">
                          <a:ln>
                            <a:noFill/>
                          </a:ln>
                          <a:solidFill>
                            <a:prstClr val="black"/>
                          </a:solidFill>
                          <a:effectLst/>
                          <a:uLnTx/>
                          <a:uFillTx/>
                          <a:latin typeface="Calibri"/>
                          <a:ea typeface="+mn-ea"/>
                          <a:cs typeface="+mn-cs"/>
                        </a:rPr>
                        <a:t>
 Mot d’ordre : NEUTRALITÉ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28.11.2023 11:06:36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3291178580"/>
                  </a:ext>
                </a:extLst>
              </a:tr>
            </a:tbl>
          </a:graphicData>
        </a:graphic>
      </p:graphicFrame>
      <p:sp>
        <p:nvSpPr>
          <p:cNvPr id="4" name="Text Placeholder 3">
            <a:extLst>
              <a:ext uri="{FF2B5EF4-FFF2-40B4-BE49-F238E27FC236}">
                <a16:creationId xmlns:a16="http://schemas.microsoft.com/office/drawing/2014/main" id="{75620C16-BC3D-4FD3-89F3-D9479DFB849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4268708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9C1DE-58AE-491E-8A8A-CCAFEDDB5880}"/>
              </a:ext>
            </a:extLst>
          </p:cNvPr>
          <p:cNvSpPr>
            <a:spLocks noGrp="1"/>
          </p:cNvSpPr>
          <p:nvPr>
            <p:ph type="title"/>
          </p:nvPr>
        </p:nvSpPr>
        <p:spPr/>
        <p:txBody>
          <a:bodyPr/>
          <a:lstStyle/>
          <a:p>
            <a:r>
              <a:rPr lang="en-US"/>
              <a:t>Instagram Instagram Stories custom analysis | couleur3 - 5 of 10</a:t>
            </a:r>
          </a:p>
        </p:txBody>
      </p:sp>
      <p:graphicFrame>
        <p:nvGraphicFramePr>
          <p:cNvPr id="5" name="Table Placeholder 4">
            <a:extLst>
              <a:ext uri="{FF2B5EF4-FFF2-40B4-BE49-F238E27FC236}">
                <a16:creationId xmlns:a16="http://schemas.microsoft.com/office/drawing/2014/main" id="{1F18410D-EFE5-4C74-8674-C84656BF2804}"/>
              </a:ext>
            </a:extLst>
          </p:cNvPr>
          <p:cNvGraphicFramePr>
            <a:graphicFrameLocks noGrp="1"/>
          </p:cNvGraphicFramePr>
          <p:nvPr>
            <p:ph type="tbl" sz="quarter" idx="13"/>
            <p:extLst>
              <p:ext uri="{D42A27DB-BD31-4B8C-83A1-F6EECF244321}">
                <p14:modId xmlns:p14="http://schemas.microsoft.com/office/powerpoint/2010/main" val="437469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5335640"/>
                    </a:ext>
                  </a:extLst>
                </a:gridCol>
                <a:gridCol w="658368">
                  <a:extLst>
                    <a:ext uri="{9D8B030D-6E8A-4147-A177-3AD203B41FA5}">
                      <a16:colId xmlns:a16="http://schemas.microsoft.com/office/drawing/2014/main" val="3186638448"/>
                    </a:ext>
                  </a:extLst>
                </a:gridCol>
                <a:gridCol w="658368">
                  <a:extLst>
                    <a:ext uri="{9D8B030D-6E8A-4147-A177-3AD203B41FA5}">
                      <a16:colId xmlns:a16="http://schemas.microsoft.com/office/drawing/2014/main" val="1570188519"/>
                    </a:ext>
                  </a:extLst>
                </a:gridCol>
                <a:gridCol w="658368">
                  <a:extLst>
                    <a:ext uri="{9D8B030D-6E8A-4147-A177-3AD203B41FA5}">
                      <a16:colId xmlns:a16="http://schemas.microsoft.com/office/drawing/2014/main" val="3633864435"/>
                    </a:ext>
                  </a:extLst>
                </a:gridCol>
                <a:gridCol w="658368">
                  <a:extLst>
                    <a:ext uri="{9D8B030D-6E8A-4147-A177-3AD203B41FA5}">
                      <a16:colId xmlns:a16="http://schemas.microsoft.com/office/drawing/2014/main" val="169399953"/>
                    </a:ext>
                  </a:extLst>
                </a:gridCol>
                <a:gridCol w="658368">
                  <a:extLst>
                    <a:ext uri="{9D8B030D-6E8A-4147-A177-3AD203B41FA5}">
                      <a16:colId xmlns:a16="http://schemas.microsoft.com/office/drawing/2014/main" val="3367458208"/>
                    </a:ext>
                  </a:extLst>
                </a:gridCol>
                <a:gridCol w="658368">
                  <a:extLst>
                    <a:ext uri="{9D8B030D-6E8A-4147-A177-3AD203B41FA5}">
                      <a16:colId xmlns:a16="http://schemas.microsoft.com/office/drawing/2014/main" val="3385032288"/>
                    </a:ext>
                  </a:extLst>
                </a:gridCol>
                <a:gridCol w="658368">
                  <a:extLst>
                    <a:ext uri="{9D8B030D-6E8A-4147-A177-3AD203B41FA5}">
                      <a16:colId xmlns:a16="http://schemas.microsoft.com/office/drawing/2014/main" val="3553642292"/>
                    </a:ext>
                  </a:extLst>
                </a:gridCol>
                <a:gridCol w="658368">
                  <a:extLst>
                    <a:ext uri="{9D8B030D-6E8A-4147-A177-3AD203B41FA5}">
                      <a16:colId xmlns:a16="http://schemas.microsoft.com/office/drawing/2014/main" val="470703458"/>
                    </a:ext>
                  </a:extLst>
                </a:gridCol>
                <a:gridCol w="658368">
                  <a:extLst>
                    <a:ext uri="{9D8B030D-6E8A-4147-A177-3AD203B41FA5}">
                      <a16:colId xmlns:a16="http://schemas.microsoft.com/office/drawing/2014/main" val="1174061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2499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couleur3 - 2023-11-25 13:46:47</a:t>
                      </a:r>
                      <a:r>
                        <a:rPr kumimoji="0" lang="fr-FR" sz="1000" b="0" i="0" u="none" strike="noStrike" kern="1200" cap="none" spc="0" normalizeH="0" baseline="0" noProof="0">
                          <a:ln>
                            <a:noFill/>
                          </a:ln>
                          <a:solidFill>
                            <a:prstClr val="black"/>
                          </a:solidFill>
                          <a:effectLst/>
                          <a:uLnTx/>
                          <a:uFillTx/>
                          <a:latin typeface="Calibri"/>
                          <a:ea typeface="+mn-ea"/>
                          <a:cs typeface="+mn-cs"/>
                        </a:rPr>
                        <a:t>
 Facile, efficace, et en plus c’est beaucoup trop bon 😍✨ B
O
N
N
E F
R
A
N
K
E
T
T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26.11.2023 13:36:19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824600030"/>
                  </a:ext>
                </a:extLst>
              </a:tr>
            </a:tbl>
          </a:graphicData>
        </a:graphic>
      </p:graphicFrame>
      <p:sp>
        <p:nvSpPr>
          <p:cNvPr id="4" name="Text Placeholder 3">
            <a:extLst>
              <a:ext uri="{FF2B5EF4-FFF2-40B4-BE49-F238E27FC236}">
                <a16:creationId xmlns:a16="http://schemas.microsoft.com/office/drawing/2014/main" id="{20C0997C-513C-4866-8BB8-C266553C419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5153622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B329B-FD9A-40E5-9288-D9A26D03922C}"/>
              </a:ext>
            </a:extLst>
          </p:cNvPr>
          <p:cNvSpPr>
            <a:spLocks noGrp="1"/>
          </p:cNvSpPr>
          <p:nvPr>
            <p:ph type="title"/>
          </p:nvPr>
        </p:nvSpPr>
        <p:spPr/>
        <p:txBody>
          <a:bodyPr/>
          <a:lstStyle/>
          <a:p>
            <a:r>
              <a:rPr lang="en-US"/>
              <a:t>Instagram Instagram Stories custom analysis | couleur3 - 6 of 10</a:t>
            </a:r>
          </a:p>
        </p:txBody>
      </p:sp>
      <p:graphicFrame>
        <p:nvGraphicFramePr>
          <p:cNvPr id="5" name="Table Placeholder 4">
            <a:extLst>
              <a:ext uri="{FF2B5EF4-FFF2-40B4-BE49-F238E27FC236}">
                <a16:creationId xmlns:a16="http://schemas.microsoft.com/office/drawing/2014/main" id="{ACF9558D-AF94-4386-B64E-C3C664FB3FF6}"/>
              </a:ext>
            </a:extLst>
          </p:cNvPr>
          <p:cNvGraphicFramePr>
            <a:graphicFrameLocks noGrp="1"/>
          </p:cNvGraphicFramePr>
          <p:nvPr>
            <p:ph type="tbl" sz="quarter" idx="13"/>
            <p:extLst>
              <p:ext uri="{D42A27DB-BD31-4B8C-83A1-F6EECF244321}">
                <p14:modId xmlns:p14="http://schemas.microsoft.com/office/powerpoint/2010/main" val="1650873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7169800"/>
                    </a:ext>
                  </a:extLst>
                </a:gridCol>
                <a:gridCol w="658368">
                  <a:extLst>
                    <a:ext uri="{9D8B030D-6E8A-4147-A177-3AD203B41FA5}">
                      <a16:colId xmlns:a16="http://schemas.microsoft.com/office/drawing/2014/main" val="1720635817"/>
                    </a:ext>
                  </a:extLst>
                </a:gridCol>
                <a:gridCol w="658368">
                  <a:extLst>
                    <a:ext uri="{9D8B030D-6E8A-4147-A177-3AD203B41FA5}">
                      <a16:colId xmlns:a16="http://schemas.microsoft.com/office/drawing/2014/main" val="2246181146"/>
                    </a:ext>
                  </a:extLst>
                </a:gridCol>
                <a:gridCol w="658368">
                  <a:extLst>
                    <a:ext uri="{9D8B030D-6E8A-4147-A177-3AD203B41FA5}">
                      <a16:colId xmlns:a16="http://schemas.microsoft.com/office/drawing/2014/main" val="1437446507"/>
                    </a:ext>
                  </a:extLst>
                </a:gridCol>
                <a:gridCol w="658368">
                  <a:extLst>
                    <a:ext uri="{9D8B030D-6E8A-4147-A177-3AD203B41FA5}">
                      <a16:colId xmlns:a16="http://schemas.microsoft.com/office/drawing/2014/main" val="4055663495"/>
                    </a:ext>
                  </a:extLst>
                </a:gridCol>
                <a:gridCol w="658368">
                  <a:extLst>
                    <a:ext uri="{9D8B030D-6E8A-4147-A177-3AD203B41FA5}">
                      <a16:colId xmlns:a16="http://schemas.microsoft.com/office/drawing/2014/main" val="390663928"/>
                    </a:ext>
                  </a:extLst>
                </a:gridCol>
                <a:gridCol w="658368">
                  <a:extLst>
                    <a:ext uri="{9D8B030D-6E8A-4147-A177-3AD203B41FA5}">
                      <a16:colId xmlns:a16="http://schemas.microsoft.com/office/drawing/2014/main" val="3093976920"/>
                    </a:ext>
                  </a:extLst>
                </a:gridCol>
                <a:gridCol w="658368">
                  <a:extLst>
                    <a:ext uri="{9D8B030D-6E8A-4147-A177-3AD203B41FA5}">
                      <a16:colId xmlns:a16="http://schemas.microsoft.com/office/drawing/2014/main" val="198874910"/>
                    </a:ext>
                  </a:extLst>
                </a:gridCol>
                <a:gridCol w="658368">
                  <a:extLst>
                    <a:ext uri="{9D8B030D-6E8A-4147-A177-3AD203B41FA5}">
                      <a16:colId xmlns:a16="http://schemas.microsoft.com/office/drawing/2014/main" val="2326096835"/>
                    </a:ext>
                  </a:extLst>
                </a:gridCol>
                <a:gridCol w="658368">
                  <a:extLst>
                    <a:ext uri="{9D8B030D-6E8A-4147-A177-3AD203B41FA5}">
                      <a16:colId xmlns:a16="http://schemas.microsoft.com/office/drawing/2014/main" val="649166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81381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couleur3 - 2023-11-24 10:23:03</a:t>
                      </a:r>
                      <a:r>
                        <a:rPr kumimoji="0" lang="pt-BR" sz="1000" b="0" i="0" u="none" strike="noStrike" kern="1200" cap="none" spc="0" normalizeH="0" baseline="0" noProof="0">
                          <a:ln>
                            <a:noFill/>
                          </a:ln>
                          <a:solidFill>
                            <a:prstClr val="black"/>
                          </a:solidFill>
                          <a:effectLst/>
                          <a:uLnTx/>
                          <a:uFillTx/>
                          <a:latin typeface="Calibri"/>
                          <a:ea typeface="+mn-ea"/>
                          <a:cs typeface="+mn-cs"/>
                        </a:rPr>
                        <a:t>
 Mental 
Kombat H
Y
P
O
C
O
N
D
R
I
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10:06:44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extLst>
                  <a:ext uri="{0D108BD9-81ED-4DB2-BD59-A6C34878D82A}">
                    <a16:rowId xmlns:a16="http://schemas.microsoft.com/office/drawing/2014/main" val="428523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couleur3 - 2023-11-24 10:21:20</a:t>
                      </a:r>
                      <a:r>
                        <a:rPr kumimoji="0" lang="fr-FR" sz="1000" b="0" i="0" u="none" strike="noStrike" kern="1200" cap="none" spc="0" normalizeH="0" baseline="0" noProof="0">
                          <a:ln>
                            <a:noFill/>
                          </a:ln>
                          <a:solidFill>
                            <a:prstClr val="black"/>
                          </a:solidFill>
                          <a:effectLst/>
                          <a:uLnTx/>
                          <a:uFillTx/>
                          <a:latin typeface="Calibri"/>
                          <a:ea typeface="+mn-ea"/>
                          <a:cs typeface="+mn-cs"/>
                        </a:rPr>
                        <a:t>
 Guess who’s back ? Si t’as la ref’ c’est très drôle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25.11.2023 10:06:44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55271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couleur3 - 2023-11-23 10:37:42</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24.11.2023 10:36:20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3765683600"/>
                  </a:ext>
                </a:extLst>
              </a:tr>
            </a:tbl>
          </a:graphicData>
        </a:graphic>
      </p:graphicFrame>
      <p:sp>
        <p:nvSpPr>
          <p:cNvPr id="4" name="Text Placeholder 3">
            <a:extLst>
              <a:ext uri="{FF2B5EF4-FFF2-40B4-BE49-F238E27FC236}">
                <a16:creationId xmlns:a16="http://schemas.microsoft.com/office/drawing/2014/main" id="{BF831279-F15A-4766-96EA-F1D9C8BC94E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9255296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5D22D-48F3-40AD-BF4E-4B947C0DF597}"/>
              </a:ext>
            </a:extLst>
          </p:cNvPr>
          <p:cNvSpPr>
            <a:spLocks noGrp="1"/>
          </p:cNvSpPr>
          <p:nvPr>
            <p:ph type="title"/>
          </p:nvPr>
        </p:nvSpPr>
        <p:spPr/>
        <p:txBody>
          <a:bodyPr/>
          <a:lstStyle/>
          <a:p>
            <a:r>
              <a:rPr lang="en-US"/>
              <a:t>Instagram Instagram Stories custom analysis | couleur3 - 7 of 10</a:t>
            </a:r>
          </a:p>
        </p:txBody>
      </p:sp>
      <p:graphicFrame>
        <p:nvGraphicFramePr>
          <p:cNvPr id="5" name="Table Placeholder 4">
            <a:extLst>
              <a:ext uri="{FF2B5EF4-FFF2-40B4-BE49-F238E27FC236}">
                <a16:creationId xmlns:a16="http://schemas.microsoft.com/office/drawing/2014/main" id="{2D4D4F7D-BAFC-47C8-A368-5ACA340BC182}"/>
              </a:ext>
            </a:extLst>
          </p:cNvPr>
          <p:cNvGraphicFramePr>
            <a:graphicFrameLocks noGrp="1"/>
          </p:cNvGraphicFramePr>
          <p:nvPr>
            <p:ph type="tbl" sz="quarter" idx="13"/>
            <p:extLst>
              <p:ext uri="{D42A27DB-BD31-4B8C-83A1-F6EECF244321}">
                <p14:modId xmlns:p14="http://schemas.microsoft.com/office/powerpoint/2010/main" val="2411158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7934177"/>
                    </a:ext>
                  </a:extLst>
                </a:gridCol>
                <a:gridCol w="658368">
                  <a:extLst>
                    <a:ext uri="{9D8B030D-6E8A-4147-A177-3AD203B41FA5}">
                      <a16:colId xmlns:a16="http://schemas.microsoft.com/office/drawing/2014/main" val="3729328953"/>
                    </a:ext>
                  </a:extLst>
                </a:gridCol>
                <a:gridCol w="658368">
                  <a:extLst>
                    <a:ext uri="{9D8B030D-6E8A-4147-A177-3AD203B41FA5}">
                      <a16:colId xmlns:a16="http://schemas.microsoft.com/office/drawing/2014/main" val="2283761264"/>
                    </a:ext>
                  </a:extLst>
                </a:gridCol>
                <a:gridCol w="658368">
                  <a:extLst>
                    <a:ext uri="{9D8B030D-6E8A-4147-A177-3AD203B41FA5}">
                      <a16:colId xmlns:a16="http://schemas.microsoft.com/office/drawing/2014/main" val="4032613225"/>
                    </a:ext>
                  </a:extLst>
                </a:gridCol>
                <a:gridCol w="658368">
                  <a:extLst>
                    <a:ext uri="{9D8B030D-6E8A-4147-A177-3AD203B41FA5}">
                      <a16:colId xmlns:a16="http://schemas.microsoft.com/office/drawing/2014/main" val="1653657017"/>
                    </a:ext>
                  </a:extLst>
                </a:gridCol>
                <a:gridCol w="658368">
                  <a:extLst>
                    <a:ext uri="{9D8B030D-6E8A-4147-A177-3AD203B41FA5}">
                      <a16:colId xmlns:a16="http://schemas.microsoft.com/office/drawing/2014/main" val="4152610691"/>
                    </a:ext>
                  </a:extLst>
                </a:gridCol>
                <a:gridCol w="658368">
                  <a:extLst>
                    <a:ext uri="{9D8B030D-6E8A-4147-A177-3AD203B41FA5}">
                      <a16:colId xmlns:a16="http://schemas.microsoft.com/office/drawing/2014/main" val="3504237282"/>
                    </a:ext>
                  </a:extLst>
                </a:gridCol>
                <a:gridCol w="658368">
                  <a:extLst>
                    <a:ext uri="{9D8B030D-6E8A-4147-A177-3AD203B41FA5}">
                      <a16:colId xmlns:a16="http://schemas.microsoft.com/office/drawing/2014/main" val="3622190595"/>
                    </a:ext>
                  </a:extLst>
                </a:gridCol>
                <a:gridCol w="658368">
                  <a:extLst>
                    <a:ext uri="{9D8B030D-6E8A-4147-A177-3AD203B41FA5}">
                      <a16:colId xmlns:a16="http://schemas.microsoft.com/office/drawing/2014/main" val="2246217624"/>
                    </a:ext>
                  </a:extLst>
                </a:gridCol>
                <a:gridCol w="658368">
                  <a:extLst>
                    <a:ext uri="{9D8B030D-6E8A-4147-A177-3AD203B41FA5}">
                      <a16:colId xmlns:a16="http://schemas.microsoft.com/office/drawing/2014/main" val="3510717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80317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couleur3 - 2023-11-22 14:09:53</a:t>
                      </a:r>
                      <a:r>
                        <a:rPr kumimoji="0" lang="fr-FR" sz="1000" b="0" i="0" u="none" strike="noStrike" kern="1200" cap="none" spc="0" normalizeH="0" baseline="0" noProof="0">
                          <a:ln>
                            <a:noFill/>
                          </a:ln>
                          <a:solidFill>
                            <a:prstClr val="black"/>
                          </a:solidFill>
                          <a:effectLst/>
                          <a:uLnTx/>
                          <a:uFillTx/>
                          <a:latin typeface="Calibri"/>
                          <a:ea typeface="+mn-ea"/>
                          <a:cs typeface="+mn-cs"/>
                        </a:rPr>
                        <a:t>
 J
U
R
É
C
´
E
S
T
V
R
A
I Envoies-nous ta meilleure anecdote en DM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23.11.2023 14:07:10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46906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15:59:33</a:t>
                      </a:r>
                      <a:r>
                        <a:rPr kumimoji="0" lang="fr-FR" sz="1000" b="0" i="0" u="none" strike="noStrike" kern="1200" cap="none" spc="0" normalizeH="0" baseline="0" noProof="0">
                          <a:ln>
                            <a:noFill/>
                          </a:ln>
                          <a:solidFill>
                            <a:prstClr val="black"/>
                          </a:solidFill>
                          <a:effectLst/>
                          <a:uLnTx/>
                          <a:uFillTx/>
                          <a:latin typeface="Calibri"/>
                          <a:ea typeface="+mn-ea"/>
                          <a:cs typeface="+mn-cs"/>
                        </a:rPr>
                        <a:t>
 Qui a eu CE savon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15:36:38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extLst>
                  <a:ext uri="{0D108BD9-81ED-4DB2-BD59-A6C34878D82A}">
                    <a16:rowId xmlns:a16="http://schemas.microsoft.com/office/drawing/2014/main" val="791968701"/>
                  </a:ext>
                </a:extLst>
              </a:tr>
            </a:tbl>
          </a:graphicData>
        </a:graphic>
      </p:graphicFrame>
      <p:sp>
        <p:nvSpPr>
          <p:cNvPr id="4" name="Text Placeholder 3">
            <a:extLst>
              <a:ext uri="{FF2B5EF4-FFF2-40B4-BE49-F238E27FC236}">
                <a16:creationId xmlns:a16="http://schemas.microsoft.com/office/drawing/2014/main" id="{4541F32E-3880-425B-8059-498AE40ECC5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7708899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1E82E-EE4D-41C3-B68B-31A1CF0496A9}"/>
              </a:ext>
            </a:extLst>
          </p:cNvPr>
          <p:cNvSpPr>
            <a:spLocks noGrp="1"/>
          </p:cNvSpPr>
          <p:nvPr>
            <p:ph type="title"/>
          </p:nvPr>
        </p:nvSpPr>
        <p:spPr/>
        <p:txBody>
          <a:bodyPr/>
          <a:lstStyle/>
          <a:p>
            <a:r>
              <a:rPr lang="en-US"/>
              <a:t>Instagram Instagram Stories custom analysis | couleur3 - 8 of 10</a:t>
            </a:r>
          </a:p>
        </p:txBody>
      </p:sp>
      <p:graphicFrame>
        <p:nvGraphicFramePr>
          <p:cNvPr id="5" name="Table Placeholder 4">
            <a:extLst>
              <a:ext uri="{FF2B5EF4-FFF2-40B4-BE49-F238E27FC236}">
                <a16:creationId xmlns:a16="http://schemas.microsoft.com/office/drawing/2014/main" id="{67C9DE0C-D213-4AF2-BBA0-4A96279B2911}"/>
              </a:ext>
            </a:extLst>
          </p:cNvPr>
          <p:cNvGraphicFramePr>
            <a:graphicFrameLocks noGrp="1"/>
          </p:cNvGraphicFramePr>
          <p:nvPr>
            <p:ph type="tbl" sz="quarter" idx="13"/>
            <p:extLst>
              <p:ext uri="{D42A27DB-BD31-4B8C-83A1-F6EECF244321}">
                <p14:modId xmlns:p14="http://schemas.microsoft.com/office/powerpoint/2010/main" val="1990758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760428"/>
                    </a:ext>
                  </a:extLst>
                </a:gridCol>
                <a:gridCol w="658368">
                  <a:extLst>
                    <a:ext uri="{9D8B030D-6E8A-4147-A177-3AD203B41FA5}">
                      <a16:colId xmlns:a16="http://schemas.microsoft.com/office/drawing/2014/main" val="2105553463"/>
                    </a:ext>
                  </a:extLst>
                </a:gridCol>
                <a:gridCol w="658368">
                  <a:extLst>
                    <a:ext uri="{9D8B030D-6E8A-4147-A177-3AD203B41FA5}">
                      <a16:colId xmlns:a16="http://schemas.microsoft.com/office/drawing/2014/main" val="2855051840"/>
                    </a:ext>
                  </a:extLst>
                </a:gridCol>
                <a:gridCol w="658368">
                  <a:extLst>
                    <a:ext uri="{9D8B030D-6E8A-4147-A177-3AD203B41FA5}">
                      <a16:colId xmlns:a16="http://schemas.microsoft.com/office/drawing/2014/main" val="2558779828"/>
                    </a:ext>
                  </a:extLst>
                </a:gridCol>
                <a:gridCol w="658368">
                  <a:extLst>
                    <a:ext uri="{9D8B030D-6E8A-4147-A177-3AD203B41FA5}">
                      <a16:colId xmlns:a16="http://schemas.microsoft.com/office/drawing/2014/main" val="1230920454"/>
                    </a:ext>
                  </a:extLst>
                </a:gridCol>
                <a:gridCol w="658368">
                  <a:extLst>
                    <a:ext uri="{9D8B030D-6E8A-4147-A177-3AD203B41FA5}">
                      <a16:colId xmlns:a16="http://schemas.microsoft.com/office/drawing/2014/main" val="3854297698"/>
                    </a:ext>
                  </a:extLst>
                </a:gridCol>
                <a:gridCol w="658368">
                  <a:extLst>
                    <a:ext uri="{9D8B030D-6E8A-4147-A177-3AD203B41FA5}">
                      <a16:colId xmlns:a16="http://schemas.microsoft.com/office/drawing/2014/main" val="3162903868"/>
                    </a:ext>
                  </a:extLst>
                </a:gridCol>
                <a:gridCol w="658368">
                  <a:extLst>
                    <a:ext uri="{9D8B030D-6E8A-4147-A177-3AD203B41FA5}">
                      <a16:colId xmlns:a16="http://schemas.microsoft.com/office/drawing/2014/main" val="3541885813"/>
                    </a:ext>
                  </a:extLst>
                </a:gridCol>
                <a:gridCol w="658368">
                  <a:extLst>
                    <a:ext uri="{9D8B030D-6E8A-4147-A177-3AD203B41FA5}">
                      <a16:colId xmlns:a16="http://schemas.microsoft.com/office/drawing/2014/main" val="485138112"/>
                    </a:ext>
                  </a:extLst>
                </a:gridCol>
                <a:gridCol w="658368">
                  <a:extLst>
                    <a:ext uri="{9D8B030D-6E8A-4147-A177-3AD203B41FA5}">
                      <a16:colId xmlns:a16="http://schemas.microsoft.com/office/drawing/2014/main" val="2088584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76719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13:49:16</a:t>
                      </a:r>
                      <a:r>
                        <a:rPr kumimoji="0" lang="fr-FR" sz="1000" b="0" i="0" u="none" strike="noStrike" kern="1200" cap="none" spc="0" normalizeH="0" baseline="0" noProof="0">
                          <a:ln>
                            <a:noFill/>
                          </a:ln>
                          <a:solidFill>
                            <a:prstClr val="black"/>
                          </a:solidFill>
                          <a:effectLst/>
                          <a:uLnTx/>
                          <a:uFillTx/>
                          <a:latin typeface="Calibri"/>
                          <a:ea typeface="+mn-ea"/>
                          <a:cs typeface="+mn-cs"/>
                        </a:rPr>
                        <a:t>
 (Re)regarde la vidéo ici ⬇️ Si tu veux savoir comment 
Blaise se débarrasse 
du cambrioleur qui fait du bruit  @pablo_delpedro 
@delayasse 
@robinchessex 
@valeriepaccaud 
@saucipain 
@desaintpreuxjulien 
@blaise.bersinger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13:36:18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extLst>
                  <a:ext uri="{0D108BD9-81ED-4DB2-BD59-A6C34878D82A}">
                    <a16:rowId xmlns:a16="http://schemas.microsoft.com/office/drawing/2014/main" val="397273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13:49:15</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22.11.2023 13:36:18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extLst>
                  <a:ext uri="{0D108BD9-81ED-4DB2-BD59-A6C34878D82A}">
                    <a16:rowId xmlns:a16="http://schemas.microsoft.com/office/drawing/2014/main" val="82652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couleur3 - 2023-11-20 10:46:41</a:t>
                      </a:r>
                      <a:r>
                        <a:rPr kumimoji="0" lang="fr-FR" sz="1000" b="0" i="0" u="none" strike="noStrike" kern="1200" cap="none" spc="0" normalizeH="0" baseline="0" noProof="0">
                          <a:ln>
                            <a:noFill/>
                          </a:ln>
                          <a:solidFill>
                            <a:prstClr val="black"/>
                          </a:solidFill>
                          <a:effectLst/>
                          <a:uLnTx/>
                          <a:uFillTx/>
                          <a:latin typeface="Calibri"/>
                          <a:ea typeface="+mn-ea"/>
                          <a:cs typeface="+mn-cs"/>
                        </a:rPr>
                        <a:t>
 Qui se reconnaît 
dans cette situation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21.11.2023 10:36:10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845812938"/>
                  </a:ext>
                </a:extLst>
              </a:tr>
            </a:tbl>
          </a:graphicData>
        </a:graphic>
      </p:graphicFrame>
      <p:sp>
        <p:nvSpPr>
          <p:cNvPr id="4" name="Text Placeholder 3">
            <a:extLst>
              <a:ext uri="{FF2B5EF4-FFF2-40B4-BE49-F238E27FC236}">
                <a16:creationId xmlns:a16="http://schemas.microsoft.com/office/drawing/2014/main" id="{79556EDC-D24C-4035-B745-4FAC3529627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404333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853B5-A8EF-4B88-B772-2F9761B8D156}"/>
              </a:ext>
            </a:extLst>
          </p:cNvPr>
          <p:cNvSpPr>
            <a:spLocks noGrp="1"/>
          </p:cNvSpPr>
          <p:nvPr>
            <p:ph type="title"/>
          </p:nvPr>
        </p:nvSpPr>
        <p:spPr/>
        <p:txBody>
          <a:bodyPr/>
          <a:lstStyle/>
          <a:p>
            <a:r>
              <a:rPr lang="en-US"/>
              <a:t>Instagram Instagram Stories custom analysis | couleur3 - 9 of 10</a:t>
            </a:r>
          </a:p>
        </p:txBody>
      </p:sp>
      <p:graphicFrame>
        <p:nvGraphicFramePr>
          <p:cNvPr id="5" name="Table Placeholder 4">
            <a:extLst>
              <a:ext uri="{FF2B5EF4-FFF2-40B4-BE49-F238E27FC236}">
                <a16:creationId xmlns:a16="http://schemas.microsoft.com/office/drawing/2014/main" id="{BA3851B7-9393-44DB-8994-04E0D8F2645B}"/>
              </a:ext>
            </a:extLst>
          </p:cNvPr>
          <p:cNvGraphicFramePr>
            <a:graphicFrameLocks noGrp="1"/>
          </p:cNvGraphicFramePr>
          <p:nvPr>
            <p:ph type="tbl" sz="quarter" idx="13"/>
            <p:extLst>
              <p:ext uri="{D42A27DB-BD31-4B8C-83A1-F6EECF244321}">
                <p14:modId xmlns:p14="http://schemas.microsoft.com/office/powerpoint/2010/main" val="1109555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0370561"/>
                    </a:ext>
                  </a:extLst>
                </a:gridCol>
                <a:gridCol w="658368">
                  <a:extLst>
                    <a:ext uri="{9D8B030D-6E8A-4147-A177-3AD203B41FA5}">
                      <a16:colId xmlns:a16="http://schemas.microsoft.com/office/drawing/2014/main" val="2710275708"/>
                    </a:ext>
                  </a:extLst>
                </a:gridCol>
                <a:gridCol w="658368">
                  <a:extLst>
                    <a:ext uri="{9D8B030D-6E8A-4147-A177-3AD203B41FA5}">
                      <a16:colId xmlns:a16="http://schemas.microsoft.com/office/drawing/2014/main" val="1088881186"/>
                    </a:ext>
                  </a:extLst>
                </a:gridCol>
                <a:gridCol w="658368">
                  <a:extLst>
                    <a:ext uri="{9D8B030D-6E8A-4147-A177-3AD203B41FA5}">
                      <a16:colId xmlns:a16="http://schemas.microsoft.com/office/drawing/2014/main" val="402422158"/>
                    </a:ext>
                  </a:extLst>
                </a:gridCol>
                <a:gridCol w="658368">
                  <a:extLst>
                    <a:ext uri="{9D8B030D-6E8A-4147-A177-3AD203B41FA5}">
                      <a16:colId xmlns:a16="http://schemas.microsoft.com/office/drawing/2014/main" val="2291589365"/>
                    </a:ext>
                  </a:extLst>
                </a:gridCol>
                <a:gridCol w="658368">
                  <a:extLst>
                    <a:ext uri="{9D8B030D-6E8A-4147-A177-3AD203B41FA5}">
                      <a16:colId xmlns:a16="http://schemas.microsoft.com/office/drawing/2014/main" val="1757105263"/>
                    </a:ext>
                  </a:extLst>
                </a:gridCol>
                <a:gridCol w="658368">
                  <a:extLst>
                    <a:ext uri="{9D8B030D-6E8A-4147-A177-3AD203B41FA5}">
                      <a16:colId xmlns:a16="http://schemas.microsoft.com/office/drawing/2014/main" val="130925830"/>
                    </a:ext>
                  </a:extLst>
                </a:gridCol>
                <a:gridCol w="658368">
                  <a:extLst>
                    <a:ext uri="{9D8B030D-6E8A-4147-A177-3AD203B41FA5}">
                      <a16:colId xmlns:a16="http://schemas.microsoft.com/office/drawing/2014/main" val="356253097"/>
                    </a:ext>
                  </a:extLst>
                </a:gridCol>
                <a:gridCol w="658368">
                  <a:extLst>
                    <a:ext uri="{9D8B030D-6E8A-4147-A177-3AD203B41FA5}">
                      <a16:colId xmlns:a16="http://schemas.microsoft.com/office/drawing/2014/main" val="3094507238"/>
                    </a:ext>
                  </a:extLst>
                </a:gridCol>
                <a:gridCol w="658368">
                  <a:extLst>
                    <a:ext uri="{9D8B030D-6E8A-4147-A177-3AD203B41FA5}">
                      <a16:colId xmlns:a16="http://schemas.microsoft.com/office/drawing/2014/main" val="2953627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90491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couleur3 - 2023-11-18 10:11:45</a:t>
                      </a:r>
                      <a:r>
                        <a:rPr kumimoji="0" lang="fr-FR" sz="1000" b="0" i="0" u="none" strike="noStrike" kern="1200" cap="none" spc="0" normalizeH="0" baseline="0" noProof="0">
                          <a:ln>
                            <a:noFill/>
                          </a:ln>
                          <a:solidFill>
                            <a:prstClr val="black"/>
                          </a:solidFill>
                          <a:effectLst/>
                          <a:uLnTx/>
                          <a:uFillTx/>
                          <a:latin typeface="Calibri"/>
                          <a:ea typeface="+mn-ea"/>
                          <a:cs typeface="+mn-cs"/>
                        </a:rPr>
                        <a:t>
 B
U
B
B
L
E
T
E
A Bonne 
Frankette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19.11.2023 10:06:39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extLst>
                  <a:ext uri="{0D108BD9-81ED-4DB2-BD59-A6C34878D82A}">
                    <a16:rowId xmlns:a16="http://schemas.microsoft.com/office/drawing/2014/main" val="193625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couleur3 - 2023-11-17 11:15:11</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18.11.2023 11:06:32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54245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couleur3 - 2023-11-16 17:40:15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17.11.2023 17:36:16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1625613099"/>
                  </a:ext>
                </a:extLst>
              </a:tr>
            </a:tbl>
          </a:graphicData>
        </a:graphic>
      </p:graphicFrame>
      <p:sp>
        <p:nvSpPr>
          <p:cNvPr id="4" name="Text Placeholder 3">
            <a:extLst>
              <a:ext uri="{FF2B5EF4-FFF2-40B4-BE49-F238E27FC236}">
                <a16:creationId xmlns:a16="http://schemas.microsoft.com/office/drawing/2014/main" id="{4FB2A210-CD70-4CE3-8360-D172BC263C4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1907304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CD1A4-47DE-4B34-A3BF-FEBAE1ADF058}"/>
              </a:ext>
            </a:extLst>
          </p:cNvPr>
          <p:cNvSpPr>
            <a:spLocks noGrp="1"/>
          </p:cNvSpPr>
          <p:nvPr>
            <p:ph type="title"/>
          </p:nvPr>
        </p:nvSpPr>
        <p:spPr/>
        <p:txBody>
          <a:bodyPr/>
          <a:lstStyle/>
          <a:p>
            <a:r>
              <a:rPr lang="en-US"/>
              <a:t>Instagram Instagram Stories custom analysis | couleur3 - 10 of 10</a:t>
            </a:r>
          </a:p>
        </p:txBody>
      </p:sp>
      <p:graphicFrame>
        <p:nvGraphicFramePr>
          <p:cNvPr id="5" name="Table Placeholder 4">
            <a:extLst>
              <a:ext uri="{FF2B5EF4-FFF2-40B4-BE49-F238E27FC236}">
                <a16:creationId xmlns:a16="http://schemas.microsoft.com/office/drawing/2014/main" id="{E4973657-31B2-4E36-ADFB-53970E230F43}"/>
              </a:ext>
            </a:extLst>
          </p:cNvPr>
          <p:cNvGraphicFramePr>
            <a:graphicFrameLocks noGrp="1"/>
          </p:cNvGraphicFramePr>
          <p:nvPr>
            <p:ph type="tbl" sz="quarter" idx="13"/>
            <p:extLst>
              <p:ext uri="{D42A27DB-BD31-4B8C-83A1-F6EECF244321}">
                <p14:modId xmlns:p14="http://schemas.microsoft.com/office/powerpoint/2010/main" val="43097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958175"/>
                    </a:ext>
                  </a:extLst>
                </a:gridCol>
                <a:gridCol w="658368">
                  <a:extLst>
                    <a:ext uri="{9D8B030D-6E8A-4147-A177-3AD203B41FA5}">
                      <a16:colId xmlns:a16="http://schemas.microsoft.com/office/drawing/2014/main" val="226847359"/>
                    </a:ext>
                  </a:extLst>
                </a:gridCol>
                <a:gridCol w="658368">
                  <a:extLst>
                    <a:ext uri="{9D8B030D-6E8A-4147-A177-3AD203B41FA5}">
                      <a16:colId xmlns:a16="http://schemas.microsoft.com/office/drawing/2014/main" val="2279420055"/>
                    </a:ext>
                  </a:extLst>
                </a:gridCol>
                <a:gridCol w="658368">
                  <a:extLst>
                    <a:ext uri="{9D8B030D-6E8A-4147-A177-3AD203B41FA5}">
                      <a16:colId xmlns:a16="http://schemas.microsoft.com/office/drawing/2014/main" val="3837522520"/>
                    </a:ext>
                  </a:extLst>
                </a:gridCol>
                <a:gridCol w="658368">
                  <a:extLst>
                    <a:ext uri="{9D8B030D-6E8A-4147-A177-3AD203B41FA5}">
                      <a16:colId xmlns:a16="http://schemas.microsoft.com/office/drawing/2014/main" val="4253566119"/>
                    </a:ext>
                  </a:extLst>
                </a:gridCol>
                <a:gridCol w="658368">
                  <a:extLst>
                    <a:ext uri="{9D8B030D-6E8A-4147-A177-3AD203B41FA5}">
                      <a16:colId xmlns:a16="http://schemas.microsoft.com/office/drawing/2014/main" val="3037241315"/>
                    </a:ext>
                  </a:extLst>
                </a:gridCol>
                <a:gridCol w="658368">
                  <a:extLst>
                    <a:ext uri="{9D8B030D-6E8A-4147-A177-3AD203B41FA5}">
                      <a16:colId xmlns:a16="http://schemas.microsoft.com/office/drawing/2014/main" val="219136037"/>
                    </a:ext>
                  </a:extLst>
                </a:gridCol>
                <a:gridCol w="658368">
                  <a:extLst>
                    <a:ext uri="{9D8B030D-6E8A-4147-A177-3AD203B41FA5}">
                      <a16:colId xmlns:a16="http://schemas.microsoft.com/office/drawing/2014/main" val="3770555369"/>
                    </a:ext>
                  </a:extLst>
                </a:gridCol>
                <a:gridCol w="658368">
                  <a:extLst>
                    <a:ext uri="{9D8B030D-6E8A-4147-A177-3AD203B41FA5}">
                      <a16:colId xmlns:a16="http://schemas.microsoft.com/office/drawing/2014/main" val="1193360359"/>
                    </a:ext>
                  </a:extLst>
                </a:gridCol>
                <a:gridCol w="658368">
                  <a:extLst>
                    <a:ext uri="{9D8B030D-6E8A-4147-A177-3AD203B41FA5}">
                      <a16:colId xmlns:a16="http://schemas.microsoft.com/office/drawing/2014/main" val="2667275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29286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couleur3 - 2023-11-15 16:01:32</a:t>
                      </a:r>
                      <a:r>
                        <a:rPr kumimoji="0" lang="fr-FR" sz="1000" b="0" i="0" u="none" strike="noStrike" kern="1200" cap="none" spc="0" normalizeH="0" baseline="0" noProof="0">
                          <a:ln>
                            <a:noFill/>
                          </a:ln>
                          <a:solidFill>
                            <a:prstClr val="black"/>
                          </a:solidFill>
                          <a:effectLst/>
                          <a:uLnTx/>
                          <a:uFillTx/>
                          <a:latin typeface="Calibri"/>
                          <a:ea typeface="+mn-ea"/>
                          <a:cs typeface="+mn-cs"/>
                        </a:rPr>
                        <a:t>
 @blaise.bersinger 
@desaintpreuxjulien 
@saucipain 
@valeriepaccaud 
@robinchessex 
@delayasse 
@pablo_delpedro  BON BEN VOILÀ NOUVEL ÉPISODE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16.11.2023 15:36:19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3712399067"/>
                  </a:ext>
                </a:extLst>
              </a:tr>
            </a:tbl>
          </a:graphicData>
        </a:graphic>
      </p:graphicFrame>
      <p:sp>
        <p:nvSpPr>
          <p:cNvPr id="4" name="Text Placeholder 3">
            <a:extLst>
              <a:ext uri="{FF2B5EF4-FFF2-40B4-BE49-F238E27FC236}">
                <a16:creationId xmlns:a16="http://schemas.microsoft.com/office/drawing/2014/main" id="{38849BB7-FDA9-4F04-9178-0AE67155C5B6}"/>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3563132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348B2-6B70-4437-AE78-971F025180A9}"/>
              </a:ext>
            </a:extLst>
          </p:cNvPr>
          <p:cNvSpPr>
            <a:spLocks noGrp="1"/>
          </p:cNvSpPr>
          <p:nvPr>
            <p:ph type="title"/>
          </p:nvPr>
        </p:nvSpPr>
        <p:spPr/>
        <p:txBody>
          <a:bodyPr/>
          <a:lstStyle/>
          <a:p>
            <a:r>
              <a:rPr lang="en-US"/>
              <a:t>Instagram Posts Table | couleur3 - 1 of 22</a:t>
            </a:r>
          </a:p>
        </p:txBody>
      </p:sp>
      <p:graphicFrame>
        <p:nvGraphicFramePr>
          <p:cNvPr id="5" name="Table Placeholder 4">
            <a:extLst>
              <a:ext uri="{FF2B5EF4-FFF2-40B4-BE49-F238E27FC236}">
                <a16:creationId xmlns:a16="http://schemas.microsoft.com/office/drawing/2014/main" id="{1437B2C4-3F18-451E-B439-EAE36380DEA0}"/>
              </a:ext>
            </a:extLst>
          </p:cNvPr>
          <p:cNvGraphicFramePr>
            <a:graphicFrameLocks noGrp="1"/>
          </p:cNvGraphicFramePr>
          <p:nvPr>
            <p:ph type="tbl" sz="quarter" idx="13"/>
            <p:extLst>
              <p:ext uri="{D42A27DB-BD31-4B8C-83A1-F6EECF244321}">
                <p14:modId xmlns:p14="http://schemas.microsoft.com/office/powerpoint/2010/main" val="676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20905219"/>
                    </a:ext>
                  </a:extLst>
                </a:gridCol>
                <a:gridCol w="2139696">
                  <a:extLst>
                    <a:ext uri="{9D8B030D-6E8A-4147-A177-3AD203B41FA5}">
                      <a16:colId xmlns:a16="http://schemas.microsoft.com/office/drawing/2014/main" val="2677972186"/>
                    </a:ext>
                  </a:extLst>
                </a:gridCol>
                <a:gridCol w="740664">
                  <a:extLst>
                    <a:ext uri="{9D8B030D-6E8A-4147-A177-3AD203B41FA5}">
                      <a16:colId xmlns:a16="http://schemas.microsoft.com/office/drawing/2014/main" val="466331809"/>
                    </a:ext>
                  </a:extLst>
                </a:gridCol>
                <a:gridCol w="740664">
                  <a:extLst>
                    <a:ext uri="{9D8B030D-6E8A-4147-A177-3AD203B41FA5}">
                      <a16:colId xmlns:a16="http://schemas.microsoft.com/office/drawing/2014/main" val="2696003454"/>
                    </a:ext>
                  </a:extLst>
                </a:gridCol>
                <a:gridCol w="740664">
                  <a:extLst>
                    <a:ext uri="{9D8B030D-6E8A-4147-A177-3AD203B41FA5}">
                      <a16:colId xmlns:a16="http://schemas.microsoft.com/office/drawing/2014/main" val="3180002643"/>
                    </a:ext>
                  </a:extLst>
                </a:gridCol>
                <a:gridCol w="740664">
                  <a:extLst>
                    <a:ext uri="{9D8B030D-6E8A-4147-A177-3AD203B41FA5}">
                      <a16:colId xmlns:a16="http://schemas.microsoft.com/office/drawing/2014/main" val="3503178878"/>
                    </a:ext>
                  </a:extLst>
                </a:gridCol>
                <a:gridCol w="740664">
                  <a:extLst>
                    <a:ext uri="{9D8B030D-6E8A-4147-A177-3AD203B41FA5}">
                      <a16:colId xmlns:a16="http://schemas.microsoft.com/office/drawing/2014/main" val="2963711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983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couleur3 - 2023-12-06 16:15:00</a:t>
                      </a:r>
                      <a:r>
                        <a:rPr kumimoji="0" lang="en-US" sz="1000" b="0" i="0" u="none" strike="noStrike" kern="1200" cap="none" spc="0" normalizeH="0" baseline="0" noProof="0">
                          <a:ln>
                            <a:noFill/>
                          </a:ln>
                          <a:solidFill>
                            <a:prstClr val="black"/>
                          </a:solidFill>
                          <a:effectLst/>
                          <a:uLnTx/>
                          <a:uFillTx/>
                          <a:latin typeface="Calibri"/>
                          <a:ea typeface="+mn-ea"/>
                          <a:cs typeface="+mn-cs"/>
                        </a:rPr>
                        <a:t>
 C’est quoi le Cuffing season ? 🍁🍂 
👉 T’es plus à rester en solo ou à vouloir passer l’hivers avec quelqu’un ? 
#LaFermeC3 #Couleur3 #CuffingSeason #DepressionSaisonniere #relationsaisonniere #cocooning #hivers #froid #healthhacks #healthtech #nostigma #selfconfidence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19053537"/>
                  </a:ext>
                </a:extLst>
              </a:tr>
            </a:tbl>
          </a:graphicData>
        </a:graphic>
      </p:graphicFrame>
      <p:sp>
        <p:nvSpPr>
          <p:cNvPr id="4" name="Text Placeholder 3">
            <a:extLst>
              <a:ext uri="{FF2B5EF4-FFF2-40B4-BE49-F238E27FC236}">
                <a16:creationId xmlns:a16="http://schemas.microsoft.com/office/drawing/2014/main" id="{7D5D7289-F0C6-449E-BA5A-8BDCCBAE767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0056513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1F3E3-2379-41E9-990B-90FCDEC53FD4}"/>
              </a:ext>
            </a:extLst>
          </p:cNvPr>
          <p:cNvSpPr>
            <a:spLocks noGrp="1"/>
          </p:cNvSpPr>
          <p:nvPr>
            <p:ph type="title"/>
          </p:nvPr>
        </p:nvSpPr>
        <p:spPr/>
        <p:txBody>
          <a:bodyPr/>
          <a:lstStyle/>
          <a:p>
            <a:r>
              <a:rPr lang="en-US"/>
              <a:t>Instagram Posts Table | couleur3 - 2 of 22</a:t>
            </a:r>
          </a:p>
        </p:txBody>
      </p:sp>
      <p:graphicFrame>
        <p:nvGraphicFramePr>
          <p:cNvPr id="5" name="Table Placeholder 4">
            <a:extLst>
              <a:ext uri="{FF2B5EF4-FFF2-40B4-BE49-F238E27FC236}">
                <a16:creationId xmlns:a16="http://schemas.microsoft.com/office/drawing/2014/main" id="{447F5F4C-1E84-4AFB-BB96-B36B12F482B5}"/>
              </a:ext>
            </a:extLst>
          </p:cNvPr>
          <p:cNvGraphicFramePr>
            <a:graphicFrameLocks noGrp="1"/>
          </p:cNvGraphicFramePr>
          <p:nvPr>
            <p:ph type="tbl" sz="quarter" idx="13"/>
            <p:extLst>
              <p:ext uri="{D42A27DB-BD31-4B8C-83A1-F6EECF244321}">
                <p14:modId xmlns:p14="http://schemas.microsoft.com/office/powerpoint/2010/main" val="2810782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17506297"/>
                    </a:ext>
                  </a:extLst>
                </a:gridCol>
                <a:gridCol w="2139696">
                  <a:extLst>
                    <a:ext uri="{9D8B030D-6E8A-4147-A177-3AD203B41FA5}">
                      <a16:colId xmlns:a16="http://schemas.microsoft.com/office/drawing/2014/main" val="1559513496"/>
                    </a:ext>
                  </a:extLst>
                </a:gridCol>
                <a:gridCol w="740664">
                  <a:extLst>
                    <a:ext uri="{9D8B030D-6E8A-4147-A177-3AD203B41FA5}">
                      <a16:colId xmlns:a16="http://schemas.microsoft.com/office/drawing/2014/main" val="542596093"/>
                    </a:ext>
                  </a:extLst>
                </a:gridCol>
                <a:gridCol w="740664">
                  <a:extLst>
                    <a:ext uri="{9D8B030D-6E8A-4147-A177-3AD203B41FA5}">
                      <a16:colId xmlns:a16="http://schemas.microsoft.com/office/drawing/2014/main" val="3259732296"/>
                    </a:ext>
                  </a:extLst>
                </a:gridCol>
                <a:gridCol w="740664">
                  <a:extLst>
                    <a:ext uri="{9D8B030D-6E8A-4147-A177-3AD203B41FA5}">
                      <a16:colId xmlns:a16="http://schemas.microsoft.com/office/drawing/2014/main" val="4139456735"/>
                    </a:ext>
                  </a:extLst>
                </a:gridCol>
                <a:gridCol w="740664">
                  <a:extLst>
                    <a:ext uri="{9D8B030D-6E8A-4147-A177-3AD203B41FA5}">
                      <a16:colId xmlns:a16="http://schemas.microsoft.com/office/drawing/2014/main" val="2885274678"/>
                    </a:ext>
                  </a:extLst>
                </a:gridCol>
                <a:gridCol w="740664">
                  <a:extLst>
                    <a:ext uri="{9D8B030D-6E8A-4147-A177-3AD203B41FA5}">
                      <a16:colId xmlns:a16="http://schemas.microsoft.com/office/drawing/2014/main" val="174813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1580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couleur3 - 2023-12-04 16:05:22</a:t>
                      </a:r>
                      <a:r>
                        <a:rPr kumimoji="0" lang="fr-FR" sz="1000" b="0" i="0" u="none" strike="noStrike" kern="1200" cap="none" spc="0" normalizeH="0" baseline="0" noProof="0">
                          <a:ln>
                            <a:noFill/>
                          </a:ln>
                          <a:solidFill>
                            <a:prstClr val="black"/>
                          </a:solidFill>
                          <a:effectLst/>
                          <a:uLnTx/>
                          <a:uFillTx/>
                          <a:latin typeface="Calibri"/>
                          <a:ea typeface="+mn-ea"/>
                          <a:cs typeface="+mn-cs"/>
                        </a:rPr>
                        <a:t>
 On est suisse ou on l’est pas ? 🇨🇭🥹 
📹 Extrait du passage de la nouvelle édition du Couleur 3 Comedy Club ! 
En collaboration avec le theatre_boulimie 🎭 
#couleur3 #couleur3comedyclub #c3cc #cavalchalet #oubien #MarieRiley #standupfrancophone #politesse #humoursuisse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4025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couleur3 - 2023-12-02 11:48:31</a:t>
                      </a:r>
                      <a:r>
                        <a:rPr kumimoji="0" lang="fr-FR" sz="1000" b="0" i="0" u="none" strike="noStrike" kern="1200" cap="none" spc="0" normalizeH="0" baseline="0" noProof="0">
                          <a:ln>
                            <a:noFill/>
                          </a:ln>
                          <a:solidFill>
                            <a:prstClr val="black"/>
                          </a:solidFill>
                          <a:effectLst/>
                          <a:uLnTx/>
                          <a:uFillTx/>
                          <a:latin typeface="Calibri"/>
                          <a:ea typeface="+mn-ea"/>
                          <a:cs typeface="+mn-cs"/>
                        </a:rPr>
                        <a:t>
 Et si la Cop28 était un Comedy Club ? 😂🎤
📍 Merci au plan_b_lausanne pour le lieu 
#LaFermeC3 #Couleur3 #Cop28 #Cop28Dubai #Cop28uae #environnement #humour #sketch #standup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93415166"/>
                  </a:ext>
                </a:extLst>
              </a:tr>
            </a:tbl>
          </a:graphicData>
        </a:graphic>
      </p:graphicFrame>
      <p:sp>
        <p:nvSpPr>
          <p:cNvPr id="4" name="Text Placeholder 3">
            <a:extLst>
              <a:ext uri="{FF2B5EF4-FFF2-40B4-BE49-F238E27FC236}">
                <a16:creationId xmlns:a16="http://schemas.microsoft.com/office/drawing/2014/main" id="{4AA92B49-3335-479C-B825-9679728785E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2968096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3A357-9266-4B32-B28B-AE51DE9B6446}"/>
              </a:ext>
            </a:extLst>
          </p:cNvPr>
          <p:cNvSpPr>
            <a:spLocks noGrp="1"/>
          </p:cNvSpPr>
          <p:nvPr>
            <p:ph type="title"/>
          </p:nvPr>
        </p:nvSpPr>
        <p:spPr/>
        <p:txBody>
          <a:bodyPr/>
          <a:lstStyle/>
          <a:p>
            <a:r>
              <a:rPr lang="en-US"/>
              <a:t>Instagram Posts Table | couleur3 - 3 of 22</a:t>
            </a:r>
          </a:p>
        </p:txBody>
      </p:sp>
      <p:graphicFrame>
        <p:nvGraphicFramePr>
          <p:cNvPr id="5" name="Table Placeholder 4">
            <a:extLst>
              <a:ext uri="{FF2B5EF4-FFF2-40B4-BE49-F238E27FC236}">
                <a16:creationId xmlns:a16="http://schemas.microsoft.com/office/drawing/2014/main" id="{B2602C2A-E5B9-4509-89C8-8656FDDDA71B}"/>
              </a:ext>
            </a:extLst>
          </p:cNvPr>
          <p:cNvGraphicFramePr>
            <a:graphicFrameLocks noGrp="1"/>
          </p:cNvGraphicFramePr>
          <p:nvPr>
            <p:ph type="tbl" sz="quarter" idx="13"/>
            <p:extLst>
              <p:ext uri="{D42A27DB-BD31-4B8C-83A1-F6EECF244321}">
                <p14:modId xmlns:p14="http://schemas.microsoft.com/office/powerpoint/2010/main" val="2561996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83515310"/>
                    </a:ext>
                  </a:extLst>
                </a:gridCol>
                <a:gridCol w="2139696">
                  <a:extLst>
                    <a:ext uri="{9D8B030D-6E8A-4147-A177-3AD203B41FA5}">
                      <a16:colId xmlns:a16="http://schemas.microsoft.com/office/drawing/2014/main" val="161043551"/>
                    </a:ext>
                  </a:extLst>
                </a:gridCol>
                <a:gridCol w="740664">
                  <a:extLst>
                    <a:ext uri="{9D8B030D-6E8A-4147-A177-3AD203B41FA5}">
                      <a16:colId xmlns:a16="http://schemas.microsoft.com/office/drawing/2014/main" val="453293301"/>
                    </a:ext>
                  </a:extLst>
                </a:gridCol>
                <a:gridCol w="740664">
                  <a:extLst>
                    <a:ext uri="{9D8B030D-6E8A-4147-A177-3AD203B41FA5}">
                      <a16:colId xmlns:a16="http://schemas.microsoft.com/office/drawing/2014/main" val="435323445"/>
                    </a:ext>
                  </a:extLst>
                </a:gridCol>
                <a:gridCol w="740664">
                  <a:extLst>
                    <a:ext uri="{9D8B030D-6E8A-4147-A177-3AD203B41FA5}">
                      <a16:colId xmlns:a16="http://schemas.microsoft.com/office/drawing/2014/main" val="3655926807"/>
                    </a:ext>
                  </a:extLst>
                </a:gridCol>
                <a:gridCol w="740664">
                  <a:extLst>
                    <a:ext uri="{9D8B030D-6E8A-4147-A177-3AD203B41FA5}">
                      <a16:colId xmlns:a16="http://schemas.microsoft.com/office/drawing/2014/main" val="888347573"/>
                    </a:ext>
                  </a:extLst>
                </a:gridCol>
                <a:gridCol w="740664">
                  <a:extLst>
                    <a:ext uri="{9D8B030D-6E8A-4147-A177-3AD203B41FA5}">
                      <a16:colId xmlns:a16="http://schemas.microsoft.com/office/drawing/2014/main" val="3261883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232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couleur3 - 2023-12-01 10:00:31</a:t>
                      </a:r>
                      <a:r>
                        <a:rPr kumimoji="0" lang="fr-FR" sz="1000" b="0" i="0" u="none" strike="noStrike" kern="1200" cap="none" spc="0" normalizeH="0" baseline="0" noProof="0">
                          <a:ln>
                            <a:noFill/>
                          </a:ln>
                          <a:solidFill>
                            <a:prstClr val="black"/>
                          </a:solidFill>
                          <a:effectLst/>
                          <a:uLnTx/>
                          <a:uFillTx/>
                          <a:latin typeface="Calibri"/>
                          <a:ea typeface="+mn-ea"/>
                          <a:cs typeface="+mn-cs"/>
                        </a:rPr>
                        <a:t>
 Besoin de nouveautés pour les fêtes de fin d’année ? ✨🤩
👉 Let’s go pour un foie gras complètement FAUX !
🧅 Ingrédients 🧅
 • 200 g de pois chiches 
 • 100 g de champignons
 • 80 g d’huile de coco
 • 10 cl de crème végétale
 • 1 cc d’agar agar
 • 1 oignon rouge 
 • Cannelle 
 • Curcuma 
 • Sel /Poivre
 • Cognac 
 • Huile de truffe (optionnel) 
🧈 Recette 🧈
 1 Cuisez les pois chiches dans de l’eau pendant environ 5 minutes à feu moyen.
 2 Dans une poêle, faites revenir les champignons et l’oignon coupé finement avec du sel et du poivre jusqu’à ce qu’ils soient bien cuits.
 3 Dans un blender, combinez les pois chiches cuits, les champignons, l’huile de coco, la crème végétale, le curcuma, la cannelle, le sel, le poivre, le cognac et éventuellement l’huile de truffe.
 4 Mixez le tout jusqu’à obtenir une texture lisse, similaire à celle du houmous.
 5 Dans une casserole, faites bouillir l’agar agar dans de l’eau pendant 2 minutes. Ajoutez ce mélange à la préparation dans le blender et mixez à nouveau.
 6 Versez la pâte obtenue dans un bocal et ajoutez de l’huile de coco au curcuma pour donner l’illusion du gras.
 7 Réfrigérez le bocal pendant 3 heures pour que la préparation prenne.
 8 Après 3 heures, testez la texture avec un couteau, il doit pouvoir tenir dedans.
 9 Voilà, votre Faux Gras Vegan est prêt à être dégusté !
Bon appétit 😋
#bonnefrankette #Couleur3 #recettefacile #fauxgras #recettevegan #cuisinemaison #cuisinefacile #cuisine #faitmaison #recettefauxgras #recettenoel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5889059"/>
                  </a:ext>
                </a:extLst>
              </a:tr>
            </a:tbl>
          </a:graphicData>
        </a:graphic>
      </p:graphicFrame>
      <p:sp>
        <p:nvSpPr>
          <p:cNvPr id="4" name="Text Placeholder 3">
            <a:extLst>
              <a:ext uri="{FF2B5EF4-FFF2-40B4-BE49-F238E27FC236}">
                <a16:creationId xmlns:a16="http://schemas.microsoft.com/office/drawing/2014/main" id="{99FF8681-387B-4B3E-88C8-9C9C06BD8622}"/>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1102426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BFDD2-C7A2-4D9B-A4BB-88E23D7DC75A}"/>
              </a:ext>
            </a:extLst>
          </p:cNvPr>
          <p:cNvSpPr>
            <a:spLocks noGrp="1"/>
          </p:cNvSpPr>
          <p:nvPr>
            <p:ph type="title"/>
          </p:nvPr>
        </p:nvSpPr>
        <p:spPr/>
        <p:txBody>
          <a:bodyPr/>
          <a:lstStyle/>
          <a:p>
            <a:r>
              <a:rPr lang="en-US"/>
              <a:t>Instagram Posts Table | couleur3 - 4 of 22</a:t>
            </a:r>
          </a:p>
        </p:txBody>
      </p:sp>
      <p:graphicFrame>
        <p:nvGraphicFramePr>
          <p:cNvPr id="5" name="Table Placeholder 4">
            <a:extLst>
              <a:ext uri="{FF2B5EF4-FFF2-40B4-BE49-F238E27FC236}">
                <a16:creationId xmlns:a16="http://schemas.microsoft.com/office/drawing/2014/main" id="{E309B714-D11A-4509-A63B-A28479720968}"/>
              </a:ext>
            </a:extLst>
          </p:cNvPr>
          <p:cNvGraphicFramePr>
            <a:graphicFrameLocks noGrp="1"/>
          </p:cNvGraphicFramePr>
          <p:nvPr>
            <p:ph type="tbl" sz="quarter" idx="13"/>
            <p:extLst>
              <p:ext uri="{D42A27DB-BD31-4B8C-83A1-F6EECF244321}">
                <p14:modId xmlns:p14="http://schemas.microsoft.com/office/powerpoint/2010/main" val="1105373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39200594"/>
                    </a:ext>
                  </a:extLst>
                </a:gridCol>
                <a:gridCol w="2139696">
                  <a:extLst>
                    <a:ext uri="{9D8B030D-6E8A-4147-A177-3AD203B41FA5}">
                      <a16:colId xmlns:a16="http://schemas.microsoft.com/office/drawing/2014/main" val="1502379416"/>
                    </a:ext>
                  </a:extLst>
                </a:gridCol>
                <a:gridCol w="740664">
                  <a:extLst>
                    <a:ext uri="{9D8B030D-6E8A-4147-A177-3AD203B41FA5}">
                      <a16:colId xmlns:a16="http://schemas.microsoft.com/office/drawing/2014/main" val="1922056546"/>
                    </a:ext>
                  </a:extLst>
                </a:gridCol>
                <a:gridCol w="740664">
                  <a:extLst>
                    <a:ext uri="{9D8B030D-6E8A-4147-A177-3AD203B41FA5}">
                      <a16:colId xmlns:a16="http://schemas.microsoft.com/office/drawing/2014/main" val="572745218"/>
                    </a:ext>
                  </a:extLst>
                </a:gridCol>
                <a:gridCol w="740664">
                  <a:extLst>
                    <a:ext uri="{9D8B030D-6E8A-4147-A177-3AD203B41FA5}">
                      <a16:colId xmlns:a16="http://schemas.microsoft.com/office/drawing/2014/main" val="3358641928"/>
                    </a:ext>
                  </a:extLst>
                </a:gridCol>
                <a:gridCol w="740664">
                  <a:extLst>
                    <a:ext uri="{9D8B030D-6E8A-4147-A177-3AD203B41FA5}">
                      <a16:colId xmlns:a16="http://schemas.microsoft.com/office/drawing/2014/main" val="3103433959"/>
                    </a:ext>
                  </a:extLst>
                </a:gridCol>
                <a:gridCol w="740664">
                  <a:extLst>
                    <a:ext uri="{9D8B030D-6E8A-4147-A177-3AD203B41FA5}">
                      <a16:colId xmlns:a16="http://schemas.microsoft.com/office/drawing/2014/main" val="2626387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0905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couleur3 - 2023-11-30 16:00:00</a:t>
                      </a:r>
                      <a:r>
                        <a:rPr kumimoji="0" lang="fr-FR" sz="1000" b="0" i="0" u="none" strike="noStrike" kern="1200" cap="none" spc="0" normalizeH="0" baseline="0" noProof="0">
                          <a:ln>
                            <a:noFill/>
                          </a:ln>
                          <a:solidFill>
                            <a:prstClr val="black"/>
                          </a:solidFill>
                          <a:effectLst/>
                          <a:uLnTx/>
                          <a:uFillTx/>
                          <a:latin typeface="Calibri"/>
                          <a:ea typeface="+mn-ea"/>
                          <a:cs typeface="+mn-cs"/>
                        </a:rPr>
                        <a:t>
 Qu’est-ce que c’est le trouble du comportement alimentaire ?
Chaque personne peut vivre son trouble différemment, car les symptômes et ressentis sont plus ou moins intenses. 
Et toi, ça va ? ❤️
🎥Paul Walther 
✍️ Greg Leresche 
🎭 Laura Chaignat, Vincent Held 
📍Merci à institut_pandorah pour le lieu
#MentalKombat #Couleur3 #anorexie #santementale #sketch #bienveillance #santenaturelle #mentalhealth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138071730"/>
                  </a:ext>
                </a:extLst>
              </a:tr>
            </a:tbl>
          </a:graphicData>
        </a:graphic>
      </p:graphicFrame>
      <p:sp>
        <p:nvSpPr>
          <p:cNvPr id="4" name="Text Placeholder 3">
            <a:extLst>
              <a:ext uri="{FF2B5EF4-FFF2-40B4-BE49-F238E27FC236}">
                <a16:creationId xmlns:a16="http://schemas.microsoft.com/office/drawing/2014/main" id="{124B508F-7885-4406-9BEF-628CB6DD2E46}"/>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3880229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9D13B-80BF-4AFD-8583-2B9E78FC940C}"/>
              </a:ext>
            </a:extLst>
          </p:cNvPr>
          <p:cNvSpPr>
            <a:spLocks noGrp="1"/>
          </p:cNvSpPr>
          <p:nvPr>
            <p:ph type="title"/>
          </p:nvPr>
        </p:nvSpPr>
        <p:spPr/>
        <p:txBody>
          <a:bodyPr/>
          <a:lstStyle/>
          <a:p>
            <a:r>
              <a:rPr lang="en-US"/>
              <a:t>Instagram Posts Table | couleur3 - 5 of 22</a:t>
            </a:r>
          </a:p>
        </p:txBody>
      </p:sp>
      <p:graphicFrame>
        <p:nvGraphicFramePr>
          <p:cNvPr id="5" name="Table Placeholder 4">
            <a:extLst>
              <a:ext uri="{FF2B5EF4-FFF2-40B4-BE49-F238E27FC236}">
                <a16:creationId xmlns:a16="http://schemas.microsoft.com/office/drawing/2014/main" id="{25A957FB-3509-45FD-B5EF-EA96A08C9078}"/>
              </a:ext>
            </a:extLst>
          </p:cNvPr>
          <p:cNvGraphicFramePr>
            <a:graphicFrameLocks noGrp="1"/>
          </p:cNvGraphicFramePr>
          <p:nvPr>
            <p:ph type="tbl" sz="quarter" idx="13"/>
            <p:extLst>
              <p:ext uri="{D42A27DB-BD31-4B8C-83A1-F6EECF244321}">
                <p14:modId xmlns:p14="http://schemas.microsoft.com/office/powerpoint/2010/main" val="214898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49436834"/>
                    </a:ext>
                  </a:extLst>
                </a:gridCol>
                <a:gridCol w="2139696">
                  <a:extLst>
                    <a:ext uri="{9D8B030D-6E8A-4147-A177-3AD203B41FA5}">
                      <a16:colId xmlns:a16="http://schemas.microsoft.com/office/drawing/2014/main" val="3785467497"/>
                    </a:ext>
                  </a:extLst>
                </a:gridCol>
                <a:gridCol w="740664">
                  <a:extLst>
                    <a:ext uri="{9D8B030D-6E8A-4147-A177-3AD203B41FA5}">
                      <a16:colId xmlns:a16="http://schemas.microsoft.com/office/drawing/2014/main" val="2722664693"/>
                    </a:ext>
                  </a:extLst>
                </a:gridCol>
                <a:gridCol w="740664">
                  <a:extLst>
                    <a:ext uri="{9D8B030D-6E8A-4147-A177-3AD203B41FA5}">
                      <a16:colId xmlns:a16="http://schemas.microsoft.com/office/drawing/2014/main" val="4149385470"/>
                    </a:ext>
                  </a:extLst>
                </a:gridCol>
                <a:gridCol w="740664">
                  <a:extLst>
                    <a:ext uri="{9D8B030D-6E8A-4147-A177-3AD203B41FA5}">
                      <a16:colId xmlns:a16="http://schemas.microsoft.com/office/drawing/2014/main" val="1108424367"/>
                    </a:ext>
                  </a:extLst>
                </a:gridCol>
                <a:gridCol w="740664">
                  <a:extLst>
                    <a:ext uri="{9D8B030D-6E8A-4147-A177-3AD203B41FA5}">
                      <a16:colId xmlns:a16="http://schemas.microsoft.com/office/drawing/2014/main" val="2481540813"/>
                    </a:ext>
                  </a:extLst>
                </a:gridCol>
                <a:gridCol w="740664">
                  <a:extLst>
                    <a:ext uri="{9D8B030D-6E8A-4147-A177-3AD203B41FA5}">
                      <a16:colId xmlns:a16="http://schemas.microsoft.com/office/drawing/2014/main" val="373949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2827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couleur3 - 2023-11-29 16:17:59</a:t>
                      </a:r>
                      <a:r>
                        <a:rPr kumimoji="0" lang="en-US" sz="1000" b="0" i="0" u="none" strike="noStrike" kern="1200" cap="none" spc="0" normalizeH="0" baseline="0" noProof="0">
                          <a:ln>
                            <a:noFill/>
                          </a:ln>
                          <a:solidFill>
                            <a:prstClr val="black"/>
                          </a:solidFill>
                          <a:effectLst/>
                          <a:uLnTx/>
                          <a:uFillTx/>
                          <a:latin typeface="Calibri"/>
                          <a:ea typeface="+mn-ea"/>
                          <a:cs typeface="+mn-cs"/>
                        </a:rPr>
                        <a:t>
 Vélo électrique ou vélo de route ?🚴💡 
👉 Tagues tes potes qui pensent pareil 🤣 
#LaFermeC3 #Couleur3 #velo #veloelectrique #foret #randonnée #cyclisme #vtt #roadbike #cyclingphotos #activites #decouverte #cyclinglife #fromwhereiride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05731884"/>
                  </a:ext>
                </a:extLst>
              </a:tr>
            </a:tbl>
          </a:graphicData>
        </a:graphic>
      </p:graphicFrame>
      <p:sp>
        <p:nvSpPr>
          <p:cNvPr id="4" name="Text Placeholder 3">
            <a:extLst>
              <a:ext uri="{FF2B5EF4-FFF2-40B4-BE49-F238E27FC236}">
                <a16:creationId xmlns:a16="http://schemas.microsoft.com/office/drawing/2014/main" id="{2705A530-C396-4448-B134-9EE5F7B8A67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8137848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D777-1ED2-4FC0-8548-CE08082ED197}"/>
              </a:ext>
            </a:extLst>
          </p:cNvPr>
          <p:cNvSpPr>
            <a:spLocks noGrp="1"/>
          </p:cNvSpPr>
          <p:nvPr>
            <p:ph type="title"/>
          </p:nvPr>
        </p:nvSpPr>
        <p:spPr/>
        <p:txBody>
          <a:bodyPr/>
          <a:lstStyle/>
          <a:p>
            <a:r>
              <a:rPr lang="en-US"/>
              <a:t>Instagram Posts Table | couleur3 - 6 of 22</a:t>
            </a:r>
          </a:p>
        </p:txBody>
      </p:sp>
      <p:graphicFrame>
        <p:nvGraphicFramePr>
          <p:cNvPr id="5" name="Table Placeholder 4">
            <a:extLst>
              <a:ext uri="{FF2B5EF4-FFF2-40B4-BE49-F238E27FC236}">
                <a16:creationId xmlns:a16="http://schemas.microsoft.com/office/drawing/2014/main" id="{89764956-F0C2-459D-A19B-32763F62851D}"/>
              </a:ext>
            </a:extLst>
          </p:cNvPr>
          <p:cNvGraphicFramePr>
            <a:graphicFrameLocks noGrp="1"/>
          </p:cNvGraphicFramePr>
          <p:nvPr>
            <p:ph type="tbl" sz="quarter" idx="13"/>
            <p:extLst>
              <p:ext uri="{D42A27DB-BD31-4B8C-83A1-F6EECF244321}">
                <p14:modId xmlns:p14="http://schemas.microsoft.com/office/powerpoint/2010/main" val="2421453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61341942"/>
                    </a:ext>
                  </a:extLst>
                </a:gridCol>
                <a:gridCol w="2139696">
                  <a:extLst>
                    <a:ext uri="{9D8B030D-6E8A-4147-A177-3AD203B41FA5}">
                      <a16:colId xmlns:a16="http://schemas.microsoft.com/office/drawing/2014/main" val="1800822292"/>
                    </a:ext>
                  </a:extLst>
                </a:gridCol>
                <a:gridCol w="740664">
                  <a:extLst>
                    <a:ext uri="{9D8B030D-6E8A-4147-A177-3AD203B41FA5}">
                      <a16:colId xmlns:a16="http://schemas.microsoft.com/office/drawing/2014/main" val="1509244362"/>
                    </a:ext>
                  </a:extLst>
                </a:gridCol>
                <a:gridCol w="740664">
                  <a:extLst>
                    <a:ext uri="{9D8B030D-6E8A-4147-A177-3AD203B41FA5}">
                      <a16:colId xmlns:a16="http://schemas.microsoft.com/office/drawing/2014/main" val="2276466696"/>
                    </a:ext>
                  </a:extLst>
                </a:gridCol>
                <a:gridCol w="740664">
                  <a:extLst>
                    <a:ext uri="{9D8B030D-6E8A-4147-A177-3AD203B41FA5}">
                      <a16:colId xmlns:a16="http://schemas.microsoft.com/office/drawing/2014/main" val="1784970114"/>
                    </a:ext>
                  </a:extLst>
                </a:gridCol>
                <a:gridCol w="740664">
                  <a:extLst>
                    <a:ext uri="{9D8B030D-6E8A-4147-A177-3AD203B41FA5}">
                      <a16:colId xmlns:a16="http://schemas.microsoft.com/office/drawing/2014/main" val="37342957"/>
                    </a:ext>
                  </a:extLst>
                </a:gridCol>
                <a:gridCol w="740664">
                  <a:extLst>
                    <a:ext uri="{9D8B030D-6E8A-4147-A177-3AD203B41FA5}">
                      <a16:colId xmlns:a16="http://schemas.microsoft.com/office/drawing/2014/main" val="1776472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1544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couleur3 - 2023-11-28 16:15:00</a:t>
                      </a:r>
                      <a:r>
                        <a:rPr kumimoji="0" lang="fr-FR" sz="1000" b="0" i="0" u="none" strike="noStrike" kern="1200" cap="none" spc="0" normalizeH="0" baseline="0" noProof="0">
                          <a:ln>
                            <a:noFill/>
                          </a:ln>
                          <a:solidFill>
                            <a:prstClr val="black"/>
                          </a:solidFill>
                          <a:effectLst/>
                          <a:uLnTx/>
                          <a:uFillTx/>
                          <a:latin typeface="Calibri"/>
                          <a:ea typeface="+mn-ea"/>
                          <a:cs typeface="+mn-cs"/>
                        </a:rPr>
                        <a:t>
 « J’ai payé une bière à un dealer qui voulait me peter la gueule » 🤬🍺
🔥 “Juré c’est vrai” le format avec lequel on présente VOS meilleures anecdotes. 
👉 T’as déjà vécu une dinguerie ? Viens nous régaler avec ton anecdote en DM 😍
📹 Avec la collaboration de 23bis_ pour l’animation
#jurecestvrai #couleur3 #anecdote #rave #soiree #dealer #malentendu #jeu #omg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85949577"/>
                  </a:ext>
                </a:extLst>
              </a:tr>
            </a:tbl>
          </a:graphicData>
        </a:graphic>
      </p:graphicFrame>
      <p:sp>
        <p:nvSpPr>
          <p:cNvPr id="4" name="Text Placeholder 3">
            <a:extLst>
              <a:ext uri="{FF2B5EF4-FFF2-40B4-BE49-F238E27FC236}">
                <a16:creationId xmlns:a16="http://schemas.microsoft.com/office/drawing/2014/main" id="{8C849D94-1413-461F-9800-8A50A0E79E2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866681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DDB71-AE5A-4465-B19C-5E5671C3443A}"/>
              </a:ext>
            </a:extLst>
          </p:cNvPr>
          <p:cNvSpPr>
            <a:spLocks noGrp="1"/>
          </p:cNvSpPr>
          <p:nvPr>
            <p:ph type="title"/>
          </p:nvPr>
        </p:nvSpPr>
        <p:spPr/>
        <p:txBody>
          <a:bodyPr/>
          <a:lstStyle/>
          <a:p>
            <a:r>
              <a:rPr lang="en-US"/>
              <a:t>Instagram Posts Table | couleur3 - 7 of 22</a:t>
            </a:r>
          </a:p>
        </p:txBody>
      </p:sp>
      <p:graphicFrame>
        <p:nvGraphicFramePr>
          <p:cNvPr id="5" name="Table Placeholder 4">
            <a:extLst>
              <a:ext uri="{FF2B5EF4-FFF2-40B4-BE49-F238E27FC236}">
                <a16:creationId xmlns:a16="http://schemas.microsoft.com/office/drawing/2014/main" id="{4B7BA726-556F-4B44-BE12-E6A90475CD92}"/>
              </a:ext>
            </a:extLst>
          </p:cNvPr>
          <p:cNvGraphicFramePr>
            <a:graphicFrameLocks noGrp="1"/>
          </p:cNvGraphicFramePr>
          <p:nvPr>
            <p:ph type="tbl" sz="quarter" idx="13"/>
            <p:extLst>
              <p:ext uri="{D42A27DB-BD31-4B8C-83A1-F6EECF244321}">
                <p14:modId xmlns:p14="http://schemas.microsoft.com/office/powerpoint/2010/main" val="1116419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84018118"/>
                    </a:ext>
                  </a:extLst>
                </a:gridCol>
                <a:gridCol w="2139696">
                  <a:extLst>
                    <a:ext uri="{9D8B030D-6E8A-4147-A177-3AD203B41FA5}">
                      <a16:colId xmlns:a16="http://schemas.microsoft.com/office/drawing/2014/main" val="91614376"/>
                    </a:ext>
                  </a:extLst>
                </a:gridCol>
                <a:gridCol w="740664">
                  <a:extLst>
                    <a:ext uri="{9D8B030D-6E8A-4147-A177-3AD203B41FA5}">
                      <a16:colId xmlns:a16="http://schemas.microsoft.com/office/drawing/2014/main" val="2568220778"/>
                    </a:ext>
                  </a:extLst>
                </a:gridCol>
                <a:gridCol w="740664">
                  <a:extLst>
                    <a:ext uri="{9D8B030D-6E8A-4147-A177-3AD203B41FA5}">
                      <a16:colId xmlns:a16="http://schemas.microsoft.com/office/drawing/2014/main" val="2636391650"/>
                    </a:ext>
                  </a:extLst>
                </a:gridCol>
                <a:gridCol w="740664">
                  <a:extLst>
                    <a:ext uri="{9D8B030D-6E8A-4147-A177-3AD203B41FA5}">
                      <a16:colId xmlns:a16="http://schemas.microsoft.com/office/drawing/2014/main" val="827326332"/>
                    </a:ext>
                  </a:extLst>
                </a:gridCol>
                <a:gridCol w="740664">
                  <a:extLst>
                    <a:ext uri="{9D8B030D-6E8A-4147-A177-3AD203B41FA5}">
                      <a16:colId xmlns:a16="http://schemas.microsoft.com/office/drawing/2014/main" val="1951094265"/>
                    </a:ext>
                  </a:extLst>
                </a:gridCol>
                <a:gridCol w="740664">
                  <a:extLst>
                    <a:ext uri="{9D8B030D-6E8A-4147-A177-3AD203B41FA5}">
                      <a16:colId xmlns:a16="http://schemas.microsoft.com/office/drawing/2014/main" val="1314388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369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couleur3 - 2023-11-27 15:48:14</a:t>
                      </a:r>
                      <a:r>
                        <a:rPr kumimoji="0" lang="en-US" sz="1000" b="0" i="0" u="none" strike="noStrike" kern="1200" cap="none" spc="0" normalizeH="0" baseline="0" noProof="0">
                          <a:ln>
                            <a:noFill/>
                          </a:ln>
                          <a:solidFill>
                            <a:prstClr val="black"/>
                          </a:solidFill>
                          <a:effectLst/>
                          <a:uLnTx/>
                          <a:uFillTx/>
                          <a:latin typeface="Calibri"/>
                          <a:ea typeface="+mn-ea"/>
                          <a:cs typeface="+mn-cs"/>
                        </a:rPr>
                        <a:t>
 Tu connais Cauchemar en Cuisine ? 😂🔪
📹 Extrait du passage de la nouvelle édition du Couleur 3 Comedy Club !
En collaboration avec le theatre_boulimie 🎭
👉 RENDEZ-VOUS SUR YOUTUBE POUR VOIR LE PASSAGE COMPLET DE NATHANAËL ROCHAT 👈
#couleur3 #couleur3comedyclub #c3cc #NathanaelRochat #CauchemarEnCuisine #telerealite #telerealitefrancaise #PhilippeEtchebest #etchebest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20948010"/>
                  </a:ext>
                </a:extLst>
              </a:tr>
            </a:tbl>
          </a:graphicData>
        </a:graphic>
      </p:graphicFrame>
      <p:sp>
        <p:nvSpPr>
          <p:cNvPr id="4" name="Text Placeholder 3">
            <a:extLst>
              <a:ext uri="{FF2B5EF4-FFF2-40B4-BE49-F238E27FC236}">
                <a16:creationId xmlns:a16="http://schemas.microsoft.com/office/drawing/2014/main" id="{CC33F9E0-5D84-4C0C-8BA2-AF8FEFB1CE92}"/>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2374923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773FA-5382-49D7-B44F-A08824D37996}"/>
              </a:ext>
            </a:extLst>
          </p:cNvPr>
          <p:cNvSpPr>
            <a:spLocks noGrp="1"/>
          </p:cNvSpPr>
          <p:nvPr>
            <p:ph type="title"/>
          </p:nvPr>
        </p:nvSpPr>
        <p:spPr/>
        <p:txBody>
          <a:bodyPr/>
          <a:lstStyle/>
          <a:p>
            <a:r>
              <a:rPr lang="en-US"/>
              <a:t>Instagram Posts Table | couleur3 - 8 of 22</a:t>
            </a:r>
          </a:p>
        </p:txBody>
      </p:sp>
      <p:graphicFrame>
        <p:nvGraphicFramePr>
          <p:cNvPr id="5" name="Table Placeholder 4">
            <a:extLst>
              <a:ext uri="{FF2B5EF4-FFF2-40B4-BE49-F238E27FC236}">
                <a16:creationId xmlns:a16="http://schemas.microsoft.com/office/drawing/2014/main" id="{5486CDA1-FC8A-4285-96AE-97A8FAE99BC8}"/>
              </a:ext>
            </a:extLst>
          </p:cNvPr>
          <p:cNvGraphicFramePr>
            <a:graphicFrameLocks noGrp="1"/>
          </p:cNvGraphicFramePr>
          <p:nvPr>
            <p:ph type="tbl" sz="quarter" idx="13"/>
            <p:extLst>
              <p:ext uri="{D42A27DB-BD31-4B8C-83A1-F6EECF244321}">
                <p14:modId xmlns:p14="http://schemas.microsoft.com/office/powerpoint/2010/main" val="2069702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79606536"/>
                    </a:ext>
                  </a:extLst>
                </a:gridCol>
                <a:gridCol w="2139696">
                  <a:extLst>
                    <a:ext uri="{9D8B030D-6E8A-4147-A177-3AD203B41FA5}">
                      <a16:colId xmlns:a16="http://schemas.microsoft.com/office/drawing/2014/main" val="3139563658"/>
                    </a:ext>
                  </a:extLst>
                </a:gridCol>
                <a:gridCol w="740664">
                  <a:extLst>
                    <a:ext uri="{9D8B030D-6E8A-4147-A177-3AD203B41FA5}">
                      <a16:colId xmlns:a16="http://schemas.microsoft.com/office/drawing/2014/main" val="15984639"/>
                    </a:ext>
                  </a:extLst>
                </a:gridCol>
                <a:gridCol w="740664">
                  <a:extLst>
                    <a:ext uri="{9D8B030D-6E8A-4147-A177-3AD203B41FA5}">
                      <a16:colId xmlns:a16="http://schemas.microsoft.com/office/drawing/2014/main" val="2777235580"/>
                    </a:ext>
                  </a:extLst>
                </a:gridCol>
                <a:gridCol w="740664">
                  <a:extLst>
                    <a:ext uri="{9D8B030D-6E8A-4147-A177-3AD203B41FA5}">
                      <a16:colId xmlns:a16="http://schemas.microsoft.com/office/drawing/2014/main" val="3370491423"/>
                    </a:ext>
                  </a:extLst>
                </a:gridCol>
                <a:gridCol w="740664">
                  <a:extLst>
                    <a:ext uri="{9D8B030D-6E8A-4147-A177-3AD203B41FA5}">
                      <a16:colId xmlns:a16="http://schemas.microsoft.com/office/drawing/2014/main" val="325178140"/>
                    </a:ext>
                  </a:extLst>
                </a:gridCol>
                <a:gridCol w="740664">
                  <a:extLst>
                    <a:ext uri="{9D8B030D-6E8A-4147-A177-3AD203B41FA5}">
                      <a16:colId xmlns:a16="http://schemas.microsoft.com/office/drawing/2014/main" val="2049844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1934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couleur3 - 2023-11-25 12:35:39</a:t>
                      </a:r>
                      <a:r>
                        <a:rPr kumimoji="0" lang="en-US" sz="1000" b="0" i="0" u="none" strike="noStrike" kern="1200" cap="none" spc="0" normalizeH="0" baseline="0" noProof="0">
                          <a:ln>
                            <a:noFill/>
                          </a:ln>
                          <a:solidFill>
                            <a:prstClr val="black"/>
                          </a:solidFill>
                          <a:effectLst/>
                          <a:uLnTx/>
                          <a:uFillTx/>
                          <a:latin typeface="Calibri"/>
                          <a:ea typeface="+mn-ea"/>
                          <a:cs typeface="+mn-cs"/>
                        </a:rPr>
                        <a:t>
 Le football en Suisse 🥰🇨🇭
On vous aime 🫶
#Couleur3 #LaFermeC3 #swissfootball #footballsuisse #neutralité #goals #swissnationalteam #swissnati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40926680"/>
                  </a:ext>
                </a:extLst>
              </a:tr>
            </a:tbl>
          </a:graphicData>
        </a:graphic>
      </p:graphicFrame>
      <p:sp>
        <p:nvSpPr>
          <p:cNvPr id="4" name="Text Placeholder 3">
            <a:extLst>
              <a:ext uri="{FF2B5EF4-FFF2-40B4-BE49-F238E27FC236}">
                <a16:creationId xmlns:a16="http://schemas.microsoft.com/office/drawing/2014/main" id="{DC9FD793-C253-4298-ADB8-DE6B02C696F5}"/>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5934069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F524A-BB31-4800-BBAF-D4A379759FA8}"/>
              </a:ext>
            </a:extLst>
          </p:cNvPr>
          <p:cNvSpPr>
            <a:spLocks noGrp="1"/>
          </p:cNvSpPr>
          <p:nvPr>
            <p:ph type="title"/>
          </p:nvPr>
        </p:nvSpPr>
        <p:spPr/>
        <p:txBody>
          <a:bodyPr/>
          <a:lstStyle/>
          <a:p>
            <a:r>
              <a:rPr lang="en-US"/>
              <a:t>Instagram Posts Table | couleur3 - 9 of 22</a:t>
            </a:r>
          </a:p>
        </p:txBody>
      </p:sp>
      <p:graphicFrame>
        <p:nvGraphicFramePr>
          <p:cNvPr id="5" name="Table Placeholder 4">
            <a:extLst>
              <a:ext uri="{FF2B5EF4-FFF2-40B4-BE49-F238E27FC236}">
                <a16:creationId xmlns:a16="http://schemas.microsoft.com/office/drawing/2014/main" id="{E911CCF1-F774-4EAD-8D6D-073263404572}"/>
              </a:ext>
            </a:extLst>
          </p:cNvPr>
          <p:cNvGraphicFramePr>
            <a:graphicFrameLocks noGrp="1"/>
          </p:cNvGraphicFramePr>
          <p:nvPr>
            <p:ph type="tbl" sz="quarter" idx="13"/>
            <p:extLst>
              <p:ext uri="{D42A27DB-BD31-4B8C-83A1-F6EECF244321}">
                <p14:modId xmlns:p14="http://schemas.microsoft.com/office/powerpoint/2010/main" val="413847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23251372"/>
                    </a:ext>
                  </a:extLst>
                </a:gridCol>
                <a:gridCol w="2139696">
                  <a:extLst>
                    <a:ext uri="{9D8B030D-6E8A-4147-A177-3AD203B41FA5}">
                      <a16:colId xmlns:a16="http://schemas.microsoft.com/office/drawing/2014/main" val="411782189"/>
                    </a:ext>
                  </a:extLst>
                </a:gridCol>
                <a:gridCol w="740664">
                  <a:extLst>
                    <a:ext uri="{9D8B030D-6E8A-4147-A177-3AD203B41FA5}">
                      <a16:colId xmlns:a16="http://schemas.microsoft.com/office/drawing/2014/main" val="979515027"/>
                    </a:ext>
                  </a:extLst>
                </a:gridCol>
                <a:gridCol w="740664">
                  <a:extLst>
                    <a:ext uri="{9D8B030D-6E8A-4147-A177-3AD203B41FA5}">
                      <a16:colId xmlns:a16="http://schemas.microsoft.com/office/drawing/2014/main" val="2609448009"/>
                    </a:ext>
                  </a:extLst>
                </a:gridCol>
                <a:gridCol w="740664">
                  <a:extLst>
                    <a:ext uri="{9D8B030D-6E8A-4147-A177-3AD203B41FA5}">
                      <a16:colId xmlns:a16="http://schemas.microsoft.com/office/drawing/2014/main" val="1699825652"/>
                    </a:ext>
                  </a:extLst>
                </a:gridCol>
                <a:gridCol w="740664">
                  <a:extLst>
                    <a:ext uri="{9D8B030D-6E8A-4147-A177-3AD203B41FA5}">
                      <a16:colId xmlns:a16="http://schemas.microsoft.com/office/drawing/2014/main" val="2928003135"/>
                    </a:ext>
                  </a:extLst>
                </a:gridCol>
                <a:gridCol w="740664">
                  <a:extLst>
                    <a:ext uri="{9D8B030D-6E8A-4147-A177-3AD203B41FA5}">
                      <a16:colId xmlns:a16="http://schemas.microsoft.com/office/drawing/2014/main" val="3979210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2386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couleur3 - 2023-11-24 10:19:16</a:t>
                      </a:r>
                      <a:r>
                        <a:rPr kumimoji="0" lang="fr-FR" sz="1000" b="0" i="0" u="none" strike="noStrike" kern="1200" cap="none" spc="0" normalizeH="0" baseline="0" noProof="0">
                          <a:ln>
                            <a:noFill/>
                          </a:ln>
                          <a:solidFill>
                            <a:prstClr val="black"/>
                          </a:solidFill>
                          <a:effectLst/>
                          <a:uLnTx/>
                          <a:uFillTx/>
                          <a:latin typeface="Calibri"/>
                          <a:ea typeface="+mn-ea"/>
                          <a:cs typeface="+mn-cs"/>
                        </a:rPr>
                        <a:t>
 Vous connaissez le créateur de la Tourte de Linz ? 🥧
🌾 Pour la pâte 🌾
- 250 g de farine
- 125 g de beurre
- 100 g de sucre
- 85 g de poudre d’amandes
- 2 œufs
- 1 cuillère à café de poudre à lever
- 1 cuillère à soupe de cacao
- Cannelle
🍓 Pour la confiture 🍓
- 300 g de framboises
- 180 g de sucre
🥧 Recette 🥧
1. Dans un bol, mélangez la farine, le sucre, la poudre d’amandes, la poudre à lever, le cacao, et une pincée de cannelle.
2. Ajoutez le beurre ramolli et travaillez la pâte jusqu’à obtenir une consistance sableuse.
3. Incorporer les œufs un à un et pétrissez jusqu’à l’obtention d’une pâte lisse. Si nécessaire, ajoutez un peu plus de farine.
4. Enveloppez la pâte dans un film plastique et réfrigérez-la pendant au moins deux heures.
5. Préparez la confiture en plaçant les framboises et le sucre dans une casserole. Faites cuire jusqu’à ébullition, puis remuez pendant deux minutes. Réduisez le feu et laissez mijoter pendant 30 minutes.
6. Préchauffez le four à 180 degrés Celsius.
7. Farinez la pâte et étalez-la rapidement avec un gros rouleau à pâtisserie. La pâte peut devenir molle en raison du beurre, alors travaillez rapidement.
8. Découpez une forme de tourte dans la pâte étalée. Avec les chutes de pâte, formez un carré et découpez de belles lanières.
9. Ajoutez la confiture sur le fond de la tourte, en veillant à ce que le rouge de la confiture contraste avec le noir de la pâte.
10. Placez les lanières de pâte au-dessus de la confiture pour créer une sorte de treillis.
11. Badigeonnez la tourte avec du jaune d’œuf pour lui donner une belle couleur dorée.
12. Mettez au four pendant 25 à 30 minutes, jusqu’à ce que la tourte soit dorée.
13. Sortez du four et laissez reposer pendant une demi-heure.
14. Dégustez cette délicieuse Tourte de Linz pour affronter les frimas de novembre.
Bon appétit 😋
#bonnefrankette #couleur3 #faitmaison #recettefacile #cuisinemaison #cuisinefacile #humour #cuisine #tourtedelinz #recettetourtedelinz #patisserie #gateau #gateaufacile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124175329"/>
                  </a:ext>
                </a:extLst>
              </a:tr>
            </a:tbl>
          </a:graphicData>
        </a:graphic>
      </p:graphicFrame>
      <p:sp>
        <p:nvSpPr>
          <p:cNvPr id="4" name="Text Placeholder 3">
            <a:extLst>
              <a:ext uri="{FF2B5EF4-FFF2-40B4-BE49-F238E27FC236}">
                <a16:creationId xmlns:a16="http://schemas.microsoft.com/office/drawing/2014/main" id="{8F905901-CF0D-44A1-8792-981CF031B46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4483670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8739E-6C6B-4993-AF42-4E61188BB6BA}"/>
              </a:ext>
            </a:extLst>
          </p:cNvPr>
          <p:cNvSpPr>
            <a:spLocks noGrp="1"/>
          </p:cNvSpPr>
          <p:nvPr>
            <p:ph type="title"/>
          </p:nvPr>
        </p:nvSpPr>
        <p:spPr/>
        <p:txBody>
          <a:bodyPr/>
          <a:lstStyle/>
          <a:p>
            <a:r>
              <a:rPr lang="en-US"/>
              <a:t>Instagram Posts Table | couleur3 - 10 of 22</a:t>
            </a:r>
          </a:p>
        </p:txBody>
      </p:sp>
      <p:graphicFrame>
        <p:nvGraphicFramePr>
          <p:cNvPr id="5" name="Table Placeholder 4">
            <a:extLst>
              <a:ext uri="{FF2B5EF4-FFF2-40B4-BE49-F238E27FC236}">
                <a16:creationId xmlns:a16="http://schemas.microsoft.com/office/drawing/2014/main" id="{3997786D-E985-4E65-B03C-70C85E29D6CC}"/>
              </a:ext>
            </a:extLst>
          </p:cNvPr>
          <p:cNvGraphicFramePr>
            <a:graphicFrameLocks noGrp="1"/>
          </p:cNvGraphicFramePr>
          <p:nvPr>
            <p:ph type="tbl" sz="quarter" idx="13"/>
            <p:extLst>
              <p:ext uri="{D42A27DB-BD31-4B8C-83A1-F6EECF244321}">
                <p14:modId xmlns:p14="http://schemas.microsoft.com/office/powerpoint/2010/main" val="3594149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01947089"/>
                    </a:ext>
                  </a:extLst>
                </a:gridCol>
                <a:gridCol w="2139696">
                  <a:extLst>
                    <a:ext uri="{9D8B030D-6E8A-4147-A177-3AD203B41FA5}">
                      <a16:colId xmlns:a16="http://schemas.microsoft.com/office/drawing/2014/main" val="382396038"/>
                    </a:ext>
                  </a:extLst>
                </a:gridCol>
                <a:gridCol w="740664">
                  <a:extLst>
                    <a:ext uri="{9D8B030D-6E8A-4147-A177-3AD203B41FA5}">
                      <a16:colId xmlns:a16="http://schemas.microsoft.com/office/drawing/2014/main" val="2824660945"/>
                    </a:ext>
                  </a:extLst>
                </a:gridCol>
                <a:gridCol w="740664">
                  <a:extLst>
                    <a:ext uri="{9D8B030D-6E8A-4147-A177-3AD203B41FA5}">
                      <a16:colId xmlns:a16="http://schemas.microsoft.com/office/drawing/2014/main" val="478855937"/>
                    </a:ext>
                  </a:extLst>
                </a:gridCol>
                <a:gridCol w="740664">
                  <a:extLst>
                    <a:ext uri="{9D8B030D-6E8A-4147-A177-3AD203B41FA5}">
                      <a16:colId xmlns:a16="http://schemas.microsoft.com/office/drawing/2014/main" val="3275427783"/>
                    </a:ext>
                  </a:extLst>
                </a:gridCol>
                <a:gridCol w="740664">
                  <a:extLst>
                    <a:ext uri="{9D8B030D-6E8A-4147-A177-3AD203B41FA5}">
                      <a16:colId xmlns:a16="http://schemas.microsoft.com/office/drawing/2014/main" val="3536359338"/>
                    </a:ext>
                  </a:extLst>
                </a:gridCol>
                <a:gridCol w="740664">
                  <a:extLst>
                    <a:ext uri="{9D8B030D-6E8A-4147-A177-3AD203B41FA5}">
                      <a16:colId xmlns:a16="http://schemas.microsoft.com/office/drawing/2014/main" val="3391663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74451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couleur3 - 2023-11-23 16:00:00</a:t>
                      </a:r>
                      <a:r>
                        <a:rPr kumimoji="0" lang="en-US" sz="1000" b="0" i="0" u="none" strike="noStrike" kern="1200" cap="none" spc="0" normalizeH="0" baseline="0" noProof="0">
                          <a:ln>
                            <a:noFill/>
                          </a:ln>
                          <a:solidFill>
                            <a:prstClr val="black"/>
                          </a:solidFill>
                          <a:effectLst/>
                          <a:uLnTx/>
                          <a:uFillTx/>
                          <a:latin typeface="Calibri"/>
                          <a:ea typeface="+mn-ea"/>
                          <a:cs typeface="+mn-cs"/>
                        </a:rPr>
                        <a:t>
 Qu’est-ce que c’est l’hypocondrie ? 
Chaque personne peut vivre son trouble différemment, car les symptômes et ressentis sont plus ou moins intenses.
Et toi, ça va ? ❤️
📍 Merci à qoqa.ch pour le lieu 
🎥 Paul Walther
✍️ Greg Leresche
🎭 Caroline Imhof, Julien Doquin de Saint Preux
Apparition de Justine Viret
#mentalkombat #couleur3 #hypocondrie #hypocondriaque #santementale #sketch #bienveillance #humour #santenaturelle #mentalhealth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55829512"/>
                  </a:ext>
                </a:extLst>
              </a:tr>
            </a:tbl>
          </a:graphicData>
        </a:graphic>
      </p:graphicFrame>
      <p:sp>
        <p:nvSpPr>
          <p:cNvPr id="4" name="Text Placeholder 3">
            <a:extLst>
              <a:ext uri="{FF2B5EF4-FFF2-40B4-BE49-F238E27FC236}">
                <a16:creationId xmlns:a16="http://schemas.microsoft.com/office/drawing/2014/main" id="{DEDD8370-28A0-41F4-BF42-11C794898D18}"/>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079298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E04BF-7C6D-40F1-BB5D-83E5512DDB2C}"/>
              </a:ext>
            </a:extLst>
          </p:cNvPr>
          <p:cNvSpPr>
            <a:spLocks noGrp="1"/>
          </p:cNvSpPr>
          <p:nvPr>
            <p:ph type="title"/>
          </p:nvPr>
        </p:nvSpPr>
        <p:spPr/>
        <p:txBody>
          <a:bodyPr/>
          <a:lstStyle/>
          <a:p>
            <a:r>
              <a:rPr lang="en-US"/>
              <a:t>Instagram Posts Table | couleur3 - 11 of 22</a:t>
            </a:r>
          </a:p>
        </p:txBody>
      </p:sp>
      <p:graphicFrame>
        <p:nvGraphicFramePr>
          <p:cNvPr id="5" name="Table Placeholder 4">
            <a:extLst>
              <a:ext uri="{FF2B5EF4-FFF2-40B4-BE49-F238E27FC236}">
                <a16:creationId xmlns:a16="http://schemas.microsoft.com/office/drawing/2014/main" id="{D536840B-39A8-4AA7-A237-8EBD38FDAE84}"/>
              </a:ext>
            </a:extLst>
          </p:cNvPr>
          <p:cNvGraphicFramePr>
            <a:graphicFrameLocks noGrp="1"/>
          </p:cNvGraphicFramePr>
          <p:nvPr>
            <p:ph type="tbl" sz="quarter" idx="13"/>
            <p:extLst>
              <p:ext uri="{D42A27DB-BD31-4B8C-83A1-F6EECF244321}">
                <p14:modId xmlns:p14="http://schemas.microsoft.com/office/powerpoint/2010/main" val="2709371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98051079"/>
                    </a:ext>
                  </a:extLst>
                </a:gridCol>
                <a:gridCol w="2139696">
                  <a:extLst>
                    <a:ext uri="{9D8B030D-6E8A-4147-A177-3AD203B41FA5}">
                      <a16:colId xmlns:a16="http://schemas.microsoft.com/office/drawing/2014/main" val="3809876948"/>
                    </a:ext>
                  </a:extLst>
                </a:gridCol>
                <a:gridCol w="740664">
                  <a:extLst>
                    <a:ext uri="{9D8B030D-6E8A-4147-A177-3AD203B41FA5}">
                      <a16:colId xmlns:a16="http://schemas.microsoft.com/office/drawing/2014/main" val="2660778943"/>
                    </a:ext>
                  </a:extLst>
                </a:gridCol>
                <a:gridCol w="740664">
                  <a:extLst>
                    <a:ext uri="{9D8B030D-6E8A-4147-A177-3AD203B41FA5}">
                      <a16:colId xmlns:a16="http://schemas.microsoft.com/office/drawing/2014/main" val="1239962073"/>
                    </a:ext>
                  </a:extLst>
                </a:gridCol>
                <a:gridCol w="740664">
                  <a:extLst>
                    <a:ext uri="{9D8B030D-6E8A-4147-A177-3AD203B41FA5}">
                      <a16:colId xmlns:a16="http://schemas.microsoft.com/office/drawing/2014/main" val="148204979"/>
                    </a:ext>
                  </a:extLst>
                </a:gridCol>
                <a:gridCol w="740664">
                  <a:extLst>
                    <a:ext uri="{9D8B030D-6E8A-4147-A177-3AD203B41FA5}">
                      <a16:colId xmlns:a16="http://schemas.microsoft.com/office/drawing/2014/main" val="185621152"/>
                    </a:ext>
                  </a:extLst>
                </a:gridCol>
                <a:gridCol w="740664">
                  <a:extLst>
                    <a:ext uri="{9D8B030D-6E8A-4147-A177-3AD203B41FA5}">
                      <a16:colId xmlns:a16="http://schemas.microsoft.com/office/drawing/2014/main" val="3074420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84440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couleur3 - 2023-11-22 16:12:10</a:t>
                      </a:r>
                      <a:r>
                        <a:rPr kumimoji="0" lang="fr-FR" sz="1000" b="0" i="0" u="none" strike="noStrike" kern="1200" cap="none" spc="0" normalizeH="0" baseline="0" noProof="0">
                          <a:ln>
                            <a:noFill/>
                          </a:ln>
                          <a:solidFill>
                            <a:prstClr val="black"/>
                          </a:solidFill>
                          <a:effectLst/>
                          <a:uLnTx/>
                          <a:uFillTx/>
                          <a:latin typeface="Calibri"/>
                          <a:ea typeface="+mn-ea"/>
                          <a:cs typeface="+mn-cs"/>
                        </a:rPr>
                        <a:t>
 Bon courage aux vendeurs et vendeuses durant cette journée du Black Friday 💪⭐️
🔥 Merci à artheniashop pour le lieu
#LaFermeC3 #Couleur3 #MadeByCouleur3 #BlackFriday #RespectDuPersonnel #Fatigue #promotion #solde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43280646"/>
                  </a:ext>
                </a:extLst>
              </a:tr>
            </a:tbl>
          </a:graphicData>
        </a:graphic>
      </p:graphicFrame>
      <p:sp>
        <p:nvSpPr>
          <p:cNvPr id="4" name="Text Placeholder 3">
            <a:extLst>
              <a:ext uri="{FF2B5EF4-FFF2-40B4-BE49-F238E27FC236}">
                <a16:creationId xmlns:a16="http://schemas.microsoft.com/office/drawing/2014/main" id="{7A87CF5B-B75A-4D7B-BA00-1E5BC3C3F90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701180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3AF5D-787D-426C-9C8F-A2C87B2E084F}"/>
              </a:ext>
            </a:extLst>
          </p:cNvPr>
          <p:cNvSpPr>
            <a:spLocks noGrp="1"/>
          </p:cNvSpPr>
          <p:nvPr>
            <p:ph type="title"/>
          </p:nvPr>
        </p:nvSpPr>
        <p:spPr/>
        <p:txBody>
          <a:bodyPr/>
          <a:lstStyle/>
          <a:p>
            <a:r>
              <a:rPr lang="en-US"/>
              <a:t>Instagram Posts Table | couleur3 - 12 of 22</a:t>
            </a:r>
          </a:p>
        </p:txBody>
      </p:sp>
      <p:graphicFrame>
        <p:nvGraphicFramePr>
          <p:cNvPr id="5" name="Table Placeholder 4">
            <a:extLst>
              <a:ext uri="{FF2B5EF4-FFF2-40B4-BE49-F238E27FC236}">
                <a16:creationId xmlns:a16="http://schemas.microsoft.com/office/drawing/2014/main" id="{4369B9BC-4389-4DEC-85E2-EA765A65FEA8}"/>
              </a:ext>
            </a:extLst>
          </p:cNvPr>
          <p:cNvGraphicFramePr>
            <a:graphicFrameLocks noGrp="1"/>
          </p:cNvGraphicFramePr>
          <p:nvPr>
            <p:ph type="tbl" sz="quarter" idx="13"/>
            <p:extLst>
              <p:ext uri="{D42A27DB-BD31-4B8C-83A1-F6EECF244321}">
                <p14:modId xmlns:p14="http://schemas.microsoft.com/office/powerpoint/2010/main" val="180610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28274193"/>
                    </a:ext>
                  </a:extLst>
                </a:gridCol>
                <a:gridCol w="2139696">
                  <a:extLst>
                    <a:ext uri="{9D8B030D-6E8A-4147-A177-3AD203B41FA5}">
                      <a16:colId xmlns:a16="http://schemas.microsoft.com/office/drawing/2014/main" val="462295256"/>
                    </a:ext>
                  </a:extLst>
                </a:gridCol>
                <a:gridCol w="740664">
                  <a:extLst>
                    <a:ext uri="{9D8B030D-6E8A-4147-A177-3AD203B41FA5}">
                      <a16:colId xmlns:a16="http://schemas.microsoft.com/office/drawing/2014/main" val="3423651963"/>
                    </a:ext>
                  </a:extLst>
                </a:gridCol>
                <a:gridCol w="740664">
                  <a:extLst>
                    <a:ext uri="{9D8B030D-6E8A-4147-A177-3AD203B41FA5}">
                      <a16:colId xmlns:a16="http://schemas.microsoft.com/office/drawing/2014/main" val="3347203299"/>
                    </a:ext>
                  </a:extLst>
                </a:gridCol>
                <a:gridCol w="740664">
                  <a:extLst>
                    <a:ext uri="{9D8B030D-6E8A-4147-A177-3AD203B41FA5}">
                      <a16:colId xmlns:a16="http://schemas.microsoft.com/office/drawing/2014/main" val="2879750739"/>
                    </a:ext>
                  </a:extLst>
                </a:gridCol>
                <a:gridCol w="740664">
                  <a:extLst>
                    <a:ext uri="{9D8B030D-6E8A-4147-A177-3AD203B41FA5}">
                      <a16:colId xmlns:a16="http://schemas.microsoft.com/office/drawing/2014/main" val="238184860"/>
                    </a:ext>
                  </a:extLst>
                </a:gridCol>
                <a:gridCol w="740664">
                  <a:extLst>
                    <a:ext uri="{9D8B030D-6E8A-4147-A177-3AD203B41FA5}">
                      <a16:colId xmlns:a16="http://schemas.microsoft.com/office/drawing/2014/main" val="2792092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513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couleur3 - 2023-11-21 16:30:21</a:t>
                      </a:r>
                      <a:r>
                        <a:rPr kumimoji="0" lang="fr-FR" sz="1000" b="0" i="0" u="none" strike="noStrike" kern="1200" cap="none" spc="0" normalizeH="0" baseline="0" noProof="0">
                          <a:ln>
                            <a:noFill/>
                          </a:ln>
                          <a:solidFill>
                            <a:prstClr val="black"/>
                          </a:solidFill>
                          <a:effectLst/>
                          <a:uLnTx/>
                          <a:uFillTx/>
                          <a:latin typeface="Calibri"/>
                          <a:ea typeface="+mn-ea"/>
                          <a:cs typeface="+mn-cs"/>
                        </a:rPr>
                        <a:t>
 « On a failli mettre le feu à mon immeuble » 🏢🔥
🔥 “Juré c’est vrai” le format avec lequel on présente VOS meilleures anecdotes. 
👉 T’as déjà vécu une dinguerie ? Viens nous régaler avec ton anecdote en DM 😍
📹 Avec la collaboration de 23bis_ pour l’animation
#jurecestvrai #couleur3 #anecdote #fete #anniversaire #feudartifice #panique #bruler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18120437"/>
                  </a:ext>
                </a:extLst>
              </a:tr>
            </a:tbl>
          </a:graphicData>
        </a:graphic>
      </p:graphicFrame>
      <p:sp>
        <p:nvSpPr>
          <p:cNvPr id="4" name="Text Placeholder 3">
            <a:extLst>
              <a:ext uri="{FF2B5EF4-FFF2-40B4-BE49-F238E27FC236}">
                <a16:creationId xmlns:a16="http://schemas.microsoft.com/office/drawing/2014/main" id="{988D0F56-240E-40ED-AE56-F26DC3D1C53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1806762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1EAD0-CDCE-463E-8B5F-D7D712C922DE}"/>
              </a:ext>
            </a:extLst>
          </p:cNvPr>
          <p:cNvSpPr>
            <a:spLocks noGrp="1"/>
          </p:cNvSpPr>
          <p:nvPr>
            <p:ph type="title"/>
          </p:nvPr>
        </p:nvSpPr>
        <p:spPr/>
        <p:txBody>
          <a:bodyPr/>
          <a:lstStyle/>
          <a:p>
            <a:r>
              <a:rPr lang="en-US"/>
              <a:t>Instagram Posts Table | couleur3 - 13 of 22</a:t>
            </a:r>
          </a:p>
        </p:txBody>
      </p:sp>
      <p:graphicFrame>
        <p:nvGraphicFramePr>
          <p:cNvPr id="5" name="Table Placeholder 4">
            <a:extLst>
              <a:ext uri="{FF2B5EF4-FFF2-40B4-BE49-F238E27FC236}">
                <a16:creationId xmlns:a16="http://schemas.microsoft.com/office/drawing/2014/main" id="{EFF81717-D3DB-4331-84EE-896A011154EC}"/>
              </a:ext>
            </a:extLst>
          </p:cNvPr>
          <p:cNvGraphicFramePr>
            <a:graphicFrameLocks noGrp="1"/>
          </p:cNvGraphicFramePr>
          <p:nvPr>
            <p:ph type="tbl" sz="quarter" idx="13"/>
            <p:extLst>
              <p:ext uri="{D42A27DB-BD31-4B8C-83A1-F6EECF244321}">
                <p14:modId xmlns:p14="http://schemas.microsoft.com/office/powerpoint/2010/main" val="2854043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91041497"/>
                    </a:ext>
                  </a:extLst>
                </a:gridCol>
                <a:gridCol w="2139696">
                  <a:extLst>
                    <a:ext uri="{9D8B030D-6E8A-4147-A177-3AD203B41FA5}">
                      <a16:colId xmlns:a16="http://schemas.microsoft.com/office/drawing/2014/main" val="60370981"/>
                    </a:ext>
                  </a:extLst>
                </a:gridCol>
                <a:gridCol w="740664">
                  <a:extLst>
                    <a:ext uri="{9D8B030D-6E8A-4147-A177-3AD203B41FA5}">
                      <a16:colId xmlns:a16="http://schemas.microsoft.com/office/drawing/2014/main" val="2493440972"/>
                    </a:ext>
                  </a:extLst>
                </a:gridCol>
                <a:gridCol w="740664">
                  <a:extLst>
                    <a:ext uri="{9D8B030D-6E8A-4147-A177-3AD203B41FA5}">
                      <a16:colId xmlns:a16="http://schemas.microsoft.com/office/drawing/2014/main" val="2137435587"/>
                    </a:ext>
                  </a:extLst>
                </a:gridCol>
                <a:gridCol w="740664">
                  <a:extLst>
                    <a:ext uri="{9D8B030D-6E8A-4147-A177-3AD203B41FA5}">
                      <a16:colId xmlns:a16="http://schemas.microsoft.com/office/drawing/2014/main" val="2996367350"/>
                    </a:ext>
                  </a:extLst>
                </a:gridCol>
                <a:gridCol w="740664">
                  <a:extLst>
                    <a:ext uri="{9D8B030D-6E8A-4147-A177-3AD203B41FA5}">
                      <a16:colId xmlns:a16="http://schemas.microsoft.com/office/drawing/2014/main" val="931174049"/>
                    </a:ext>
                  </a:extLst>
                </a:gridCol>
                <a:gridCol w="740664">
                  <a:extLst>
                    <a:ext uri="{9D8B030D-6E8A-4147-A177-3AD203B41FA5}">
                      <a16:colId xmlns:a16="http://schemas.microsoft.com/office/drawing/2014/main" val="2490415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7822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couleur3 - 2023-11-20 15:39:46</a:t>
                      </a:r>
                      <a:r>
                        <a:rPr kumimoji="0" lang="fr-FR" sz="1000" b="0" i="0" u="none" strike="noStrike" kern="1200" cap="none" spc="0" normalizeH="0" baseline="0" noProof="0">
                          <a:ln>
                            <a:noFill/>
                          </a:ln>
                          <a:solidFill>
                            <a:prstClr val="black"/>
                          </a:solidFill>
                          <a:effectLst/>
                          <a:uLnTx/>
                          <a:uFillTx/>
                          <a:latin typeface="Calibri"/>
                          <a:ea typeface="+mn-ea"/>
                          <a:cs typeface="+mn-cs"/>
                        </a:rPr>
                        <a:t>
 Qui n’avait pas CE savon à l’école 🧼
Commente avec 😏 si tu pensais à la même chose.
📹 Extrait du passage de la nouvelle édition du Couleur 3 Comedy Club !
En collaboration avec le theatre_boulimie 🎭
#couleur3 #couleur3comedyclub #c3cc #albertchinet #savonecoleprimaire #savon #espritmalplacé #ecoleprimaire #enfance #phalocentrism #phalocentré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18602793"/>
                  </a:ext>
                </a:extLst>
              </a:tr>
            </a:tbl>
          </a:graphicData>
        </a:graphic>
      </p:graphicFrame>
      <p:sp>
        <p:nvSpPr>
          <p:cNvPr id="4" name="Text Placeholder 3">
            <a:extLst>
              <a:ext uri="{FF2B5EF4-FFF2-40B4-BE49-F238E27FC236}">
                <a16:creationId xmlns:a16="http://schemas.microsoft.com/office/drawing/2014/main" id="{C8F36F53-627F-465F-B2F3-C43EFA769A04}"/>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1839536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CA6D0-D587-419A-BBA4-E99B9AE6A12C}"/>
              </a:ext>
            </a:extLst>
          </p:cNvPr>
          <p:cNvSpPr>
            <a:spLocks noGrp="1"/>
          </p:cNvSpPr>
          <p:nvPr>
            <p:ph type="title"/>
          </p:nvPr>
        </p:nvSpPr>
        <p:spPr/>
        <p:txBody>
          <a:bodyPr/>
          <a:lstStyle/>
          <a:p>
            <a:r>
              <a:rPr lang="en-US"/>
              <a:t>Instagram Posts Table | couleur3 - 14 of 22</a:t>
            </a:r>
          </a:p>
        </p:txBody>
      </p:sp>
      <p:graphicFrame>
        <p:nvGraphicFramePr>
          <p:cNvPr id="5" name="Table Placeholder 4">
            <a:extLst>
              <a:ext uri="{FF2B5EF4-FFF2-40B4-BE49-F238E27FC236}">
                <a16:creationId xmlns:a16="http://schemas.microsoft.com/office/drawing/2014/main" id="{408FBB39-6E1D-4907-BE2D-BF8E1842D066}"/>
              </a:ext>
            </a:extLst>
          </p:cNvPr>
          <p:cNvGraphicFramePr>
            <a:graphicFrameLocks noGrp="1"/>
          </p:cNvGraphicFramePr>
          <p:nvPr>
            <p:ph type="tbl" sz="quarter" idx="13"/>
            <p:extLst>
              <p:ext uri="{D42A27DB-BD31-4B8C-83A1-F6EECF244321}">
                <p14:modId xmlns:p14="http://schemas.microsoft.com/office/powerpoint/2010/main" val="3735041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22793012"/>
                    </a:ext>
                  </a:extLst>
                </a:gridCol>
                <a:gridCol w="2139696">
                  <a:extLst>
                    <a:ext uri="{9D8B030D-6E8A-4147-A177-3AD203B41FA5}">
                      <a16:colId xmlns:a16="http://schemas.microsoft.com/office/drawing/2014/main" val="1669225487"/>
                    </a:ext>
                  </a:extLst>
                </a:gridCol>
                <a:gridCol w="740664">
                  <a:extLst>
                    <a:ext uri="{9D8B030D-6E8A-4147-A177-3AD203B41FA5}">
                      <a16:colId xmlns:a16="http://schemas.microsoft.com/office/drawing/2014/main" val="2935717326"/>
                    </a:ext>
                  </a:extLst>
                </a:gridCol>
                <a:gridCol w="740664">
                  <a:extLst>
                    <a:ext uri="{9D8B030D-6E8A-4147-A177-3AD203B41FA5}">
                      <a16:colId xmlns:a16="http://schemas.microsoft.com/office/drawing/2014/main" val="2844650422"/>
                    </a:ext>
                  </a:extLst>
                </a:gridCol>
                <a:gridCol w="740664">
                  <a:extLst>
                    <a:ext uri="{9D8B030D-6E8A-4147-A177-3AD203B41FA5}">
                      <a16:colId xmlns:a16="http://schemas.microsoft.com/office/drawing/2014/main" val="2506411326"/>
                    </a:ext>
                  </a:extLst>
                </a:gridCol>
                <a:gridCol w="740664">
                  <a:extLst>
                    <a:ext uri="{9D8B030D-6E8A-4147-A177-3AD203B41FA5}">
                      <a16:colId xmlns:a16="http://schemas.microsoft.com/office/drawing/2014/main" val="2223541928"/>
                    </a:ext>
                  </a:extLst>
                </a:gridCol>
                <a:gridCol w="740664">
                  <a:extLst>
                    <a:ext uri="{9D8B030D-6E8A-4147-A177-3AD203B41FA5}">
                      <a16:colId xmlns:a16="http://schemas.microsoft.com/office/drawing/2014/main" val="1529704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4934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couleur3 - 2023-11-18 10:00:00</a:t>
                      </a:r>
                      <a:r>
                        <a:rPr kumimoji="0" lang="fr-FR" sz="1000" b="0" i="0" u="none" strike="noStrike" kern="1200" cap="none" spc="0" normalizeH="0" baseline="0" noProof="0">
                          <a:ln>
                            <a:noFill/>
                          </a:ln>
                          <a:solidFill>
                            <a:prstClr val="black"/>
                          </a:solidFill>
                          <a:effectLst/>
                          <a:uLnTx/>
                          <a:uFillTx/>
                          <a:latin typeface="Calibri"/>
                          <a:ea typeface="+mn-ea"/>
                          <a:cs typeface="+mn-cs"/>
                        </a:rPr>
                        <a:t>
 Quand tu crois être solo pour poser ta pêche 💩
#lafermec3 #couleur3 #poserunepeche #poserunepêche #toilette #tranquille #caca #humour #sketch #madebycouleur3 #humoursuisse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8223332"/>
                  </a:ext>
                </a:extLst>
              </a:tr>
            </a:tbl>
          </a:graphicData>
        </a:graphic>
      </p:graphicFrame>
      <p:sp>
        <p:nvSpPr>
          <p:cNvPr id="4" name="Text Placeholder 3">
            <a:extLst>
              <a:ext uri="{FF2B5EF4-FFF2-40B4-BE49-F238E27FC236}">
                <a16:creationId xmlns:a16="http://schemas.microsoft.com/office/drawing/2014/main" id="{A5B4D89C-4C3A-4469-87F9-DD7A59CF10C1}"/>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2063756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1FC0E-B1D3-4C6A-A6C1-1E73F0C16B07}"/>
              </a:ext>
            </a:extLst>
          </p:cNvPr>
          <p:cNvSpPr>
            <a:spLocks noGrp="1"/>
          </p:cNvSpPr>
          <p:nvPr>
            <p:ph type="title"/>
          </p:nvPr>
        </p:nvSpPr>
        <p:spPr/>
        <p:txBody>
          <a:bodyPr/>
          <a:lstStyle/>
          <a:p>
            <a:r>
              <a:rPr lang="en-US"/>
              <a:t>Instagram Posts Table | couleur3 - 15 of 22</a:t>
            </a:r>
          </a:p>
        </p:txBody>
      </p:sp>
      <p:graphicFrame>
        <p:nvGraphicFramePr>
          <p:cNvPr id="5" name="Table Placeholder 4">
            <a:extLst>
              <a:ext uri="{FF2B5EF4-FFF2-40B4-BE49-F238E27FC236}">
                <a16:creationId xmlns:a16="http://schemas.microsoft.com/office/drawing/2014/main" id="{807BB0BD-05E0-427F-A1D0-59E184393872}"/>
              </a:ext>
            </a:extLst>
          </p:cNvPr>
          <p:cNvGraphicFramePr>
            <a:graphicFrameLocks noGrp="1"/>
          </p:cNvGraphicFramePr>
          <p:nvPr>
            <p:ph type="tbl" sz="quarter" idx="13"/>
            <p:extLst>
              <p:ext uri="{D42A27DB-BD31-4B8C-83A1-F6EECF244321}">
                <p14:modId xmlns:p14="http://schemas.microsoft.com/office/powerpoint/2010/main" val="1517313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14058178"/>
                    </a:ext>
                  </a:extLst>
                </a:gridCol>
                <a:gridCol w="2139696">
                  <a:extLst>
                    <a:ext uri="{9D8B030D-6E8A-4147-A177-3AD203B41FA5}">
                      <a16:colId xmlns:a16="http://schemas.microsoft.com/office/drawing/2014/main" val="3971350294"/>
                    </a:ext>
                  </a:extLst>
                </a:gridCol>
                <a:gridCol w="740664">
                  <a:extLst>
                    <a:ext uri="{9D8B030D-6E8A-4147-A177-3AD203B41FA5}">
                      <a16:colId xmlns:a16="http://schemas.microsoft.com/office/drawing/2014/main" val="1344580076"/>
                    </a:ext>
                  </a:extLst>
                </a:gridCol>
                <a:gridCol w="740664">
                  <a:extLst>
                    <a:ext uri="{9D8B030D-6E8A-4147-A177-3AD203B41FA5}">
                      <a16:colId xmlns:a16="http://schemas.microsoft.com/office/drawing/2014/main" val="3892664891"/>
                    </a:ext>
                  </a:extLst>
                </a:gridCol>
                <a:gridCol w="740664">
                  <a:extLst>
                    <a:ext uri="{9D8B030D-6E8A-4147-A177-3AD203B41FA5}">
                      <a16:colId xmlns:a16="http://schemas.microsoft.com/office/drawing/2014/main" val="1142164641"/>
                    </a:ext>
                  </a:extLst>
                </a:gridCol>
                <a:gridCol w="740664">
                  <a:extLst>
                    <a:ext uri="{9D8B030D-6E8A-4147-A177-3AD203B41FA5}">
                      <a16:colId xmlns:a16="http://schemas.microsoft.com/office/drawing/2014/main" val="1604212035"/>
                    </a:ext>
                  </a:extLst>
                </a:gridCol>
                <a:gridCol w="740664">
                  <a:extLst>
                    <a:ext uri="{9D8B030D-6E8A-4147-A177-3AD203B41FA5}">
                      <a16:colId xmlns:a16="http://schemas.microsoft.com/office/drawing/2014/main" val="289397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6799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couleur3 - 2023-11-17 09:57:38</a:t>
                      </a:r>
                      <a:r>
                        <a:rPr kumimoji="0" lang="fr-FR" sz="1000" b="0" i="0" u="none" strike="noStrike" kern="1200" cap="none" spc="0" normalizeH="0" baseline="0" noProof="0">
                          <a:ln>
                            <a:noFill/>
                          </a:ln>
                          <a:solidFill>
                            <a:prstClr val="black"/>
                          </a:solidFill>
                          <a:effectLst/>
                          <a:uLnTx/>
                          <a:uFillTx/>
                          <a:latin typeface="Calibri"/>
                          <a:ea typeface="+mn-ea"/>
                          <a:cs typeface="+mn-cs"/>
                        </a:rPr>
                        <a:t>
 Quoi ? Du thé en bulle ?! 🫧☕️
Aujourd’hui, c’est direction Taïwan pour faire son propre Bubble Tea 🫧❤️
🍡 Pour les perles de tapioca 🍡
- 90 g de fécule de tapioca
- 60 g d’eau
- 45 g de sucre brun
- Mélasse
🫖 Pour le thé 🫖
- 1 sachet de thé noir
- Lait
- Sucre
- Eau
🧋 Recette 🧋
1. Dans une casserole, versez 60 g d’eau et ajoutez 45 g de sucre brun. Remuez bien et chauffez doucement.
2. Une fois le mélange chaud, retirez la casserole du feu. Ajoutez 90 g de fécule de tapioca en remuant continuellement jusqu’à épaississement, obtenant une consistance semblable à du sucre brun.
3. Retirez à nouveau du feu, ajoutez le reste de tapioca, et commencez à former une pâte. Transvasez la pâte sur un plan de travail et pétrissez-la soigneusement.
4. Découpez la pâte en petits morceaux, puis roulez ces morceaux à la main pour former des perles de tapioca.
5. Faites bouillir de l’eau, versez-y les perles de tapioca, remuez, et laissez cuire à couvert pendant 20 minutes.
6. Pendant la cuisson, profitez du temps pour vous occuper d’autres choses, comme une petite coupe de cheveux ou préparer un thé.
7. Après les 20 minutes de cuisson, égouttez les perles de tapioca et ajoutez de la mélasse. Placez-les au fond d’un verre.
8. Préparez le thé noir en infusant un sachet de thé dans de l’eau chaude. Ajoutez du sucre selon votre préférence.
9. Versez le thé sur les perles de tapioca dans le verre.
10. Ajoutez du lait selon votre goût.
11. Pour un rafraîchissement optimal, ajoutez des glaçons.
12. Dégustez votre Bubble Tea fait maison et profitez du ce temps frisquet pour le boire chaud au coin du feu ! (Si vous avez une cheminée)
PS : Il est possible de mettre du jus, du sirop ou du café à la place du thé si vous n’aimez pas ça ! Faites au gré de vos envies !
Bon appétit 😋🧋
#bonnefrankette #couleur3 #faitmaison #recettefacile #cuisinemaison #cuisinefacile #humour #cuisine #bubbletea #bubbleteafacile #recettebubbletea #taiwan #bubbletealover #bubbleteaaddict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03873459"/>
                  </a:ext>
                </a:extLst>
              </a:tr>
            </a:tbl>
          </a:graphicData>
        </a:graphic>
      </p:graphicFrame>
      <p:sp>
        <p:nvSpPr>
          <p:cNvPr id="4" name="Text Placeholder 3">
            <a:extLst>
              <a:ext uri="{FF2B5EF4-FFF2-40B4-BE49-F238E27FC236}">
                <a16:creationId xmlns:a16="http://schemas.microsoft.com/office/drawing/2014/main" id="{33795535-6F9B-4DE2-9DB4-13D502CC5742}"/>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16571496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F0BCF-9360-4E14-9E8B-39A7E4FD6DC6}"/>
              </a:ext>
            </a:extLst>
          </p:cNvPr>
          <p:cNvSpPr>
            <a:spLocks noGrp="1"/>
          </p:cNvSpPr>
          <p:nvPr>
            <p:ph type="title"/>
          </p:nvPr>
        </p:nvSpPr>
        <p:spPr/>
        <p:txBody>
          <a:bodyPr/>
          <a:lstStyle/>
          <a:p>
            <a:r>
              <a:rPr lang="en-US"/>
              <a:t>Instagram Posts Table | couleur3 - 16 of 22</a:t>
            </a:r>
          </a:p>
        </p:txBody>
      </p:sp>
      <p:graphicFrame>
        <p:nvGraphicFramePr>
          <p:cNvPr id="5" name="Table Placeholder 4">
            <a:extLst>
              <a:ext uri="{FF2B5EF4-FFF2-40B4-BE49-F238E27FC236}">
                <a16:creationId xmlns:a16="http://schemas.microsoft.com/office/drawing/2014/main" id="{199FA470-F6FA-416B-BCB0-198C0C3EBAF2}"/>
              </a:ext>
            </a:extLst>
          </p:cNvPr>
          <p:cNvGraphicFramePr>
            <a:graphicFrameLocks noGrp="1"/>
          </p:cNvGraphicFramePr>
          <p:nvPr>
            <p:ph type="tbl" sz="quarter" idx="13"/>
            <p:extLst>
              <p:ext uri="{D42A27DB-BD31-4B8C-83A1-F6EECF244321}">
                <p14:modId xmlns:p14="http://schemas.microsoft.com/office/powerpoint/2010/main" val="1865533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52920225"/>
                    </a:ext>
                  </a:extLst>
                </a:gridCol>
                <a:gridCol w="2139696">
                  <a:extLst>
                    <a:ext uri="{9D8B030D-6E8A-4147-A177-3AD203B41FA5}">
                      <a16:colId xmlns:a16="http://schemas.microsoft.com/office/drawing/2014/main" val="2617445565"/>
                    </a:ext>
                  </a:extLst>
                </a:gridCol>
                <a:gridCol w="740664">
                  <a:extLst>
                    <a:ext uri="{9D8B030D-6E8A-4147-A177-3AD203B41FA5}">
                      <a16:colId xmlns:a16="http://schemas.microsoft.com/office/drawing/2014/main" val="1951256402"/>
                    </a:ext>
                  </a:extLst>
                </a:gridCol>
                <a:gridCol w="740664">
                  <a:extLst>
                    <a:ext uri="{9D8B030D-6E8A-4147-A177-3AD203B41FA5}">
                      <a16:colId xmlns:a16="http://schemas.microsoft.com/office/drawing/2014/main" val="2779009777"/>
                    </a:ext>
                  </a:extLst>
                </a:gridCol>
                <a:gridCol w="740664">
                  <a:extLst>
                    <a:ext uri="{9D8B030D-6E8A-4147-A177-3AD203B41FA5}">
                      <a16:colId xmlns:a16="http://schemas.microsoft.com/office/drawing/2014/main" val="513626175"/>
                    </a:ext>
                  </a:extLst>
                </a:gridCol>
                <a:gridCol w="740664">
                  <a:extLst>
                    <a:ext uri="{9D8B030D-6E8A-4147-A177-3AD203B41FA5}">
                      <a16:colId xmlns:a16="http://schemas.microsoft.com/office/drawing/2014/main" val="4056564897"/>
                    </a:ext>
                  </a:extLst>
                </a:gridCol>
                <a:gridCol w="740664">
                  <a:extLst>
                    <a:ext uri="{9D8B030D-6E8A-4147-A177-3AD203B41FA5}">
                      <a16:colId xmlns:a16="http://schemas.microsoft.com/office/drawing/2014/main" val="146539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4679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couleur3 - 2023-11-16 17:33:09</a:t>
                      </a:r>
                      <a:r>
                        <a:rPr kumimoji="0" lang="fr-FR" sz="1000" b="0" i="0" u="none" strike="noStrike" kern="1200" cap="none" spc="0" normalizeH="0" baseline="0" noProof="0">
                          <a:ln>
                            <a:noFill/>
                          </a:ln>
                          <a:solidFill>
                            <a:prstClr val="black"/>
                          </a:solidFill>
                          <a:effectLst/>
                          <a:uLnTx/>
                          <a:uFillTx/>
                          <a:latin typeface="Calibri"/>
                          <a:ea typeface="+mn-ea"/>
                          <a:cs typeface="+mn-cs"/>
                        </a:rPr>
                        <a:t>
 Quand tu viens de signer le plus gros contrat de toute vie ✨
#lesinfiltres #couleur3 #tchintchin #humour #sketch #toast #trinquer #trinqueralavie #sketchhumour #champagne #contrat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49642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couleur3 - 2023-11-15 15:18:02</a:t>
                      </a:r>
                      <a:r>
                        <a:rPr kumimoji="0" lang="en-US" sz="1000" b="0" i="0" u="none" strike="noStrike" kern="1200" cap="none" spc="0" normalizeH="0" baseline="0" noProof="0">
                          <a:ln>
                            <a:noFill/>
                          </a:ln>
                          <a:solidFill>
                            <a:prstClr val="black"/>
                          </a:solidFill>
                          <a:effectLst/>
                          <a:uLnTx/>
                          <a:uFillTx/>
                          <a:latin typeface="Calibri"/>
                          <a:ea typeface="+mn-ea"/>
                          <a:cs typeface="+mn-cs"/>
                        </a:rPr>
                        <a:t>
 Quand tu n’arrives pas à te mettre d’accord pour faire un check 👊🥷
#LaFermeC3 #Couleur3 #handcheck #handchecks #fail #fails #madebycouleur3 #sketch #humour #humoursuisse #imagine #malaise #naruto #1000ansdesouffrance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48517090"/>
                  </a:ext>
                </a:extLst>
              </a:tr>
            </a:tbl>
          </a:graphicData>
        </a:graphic>
      </p:graphicFrame>
      <p:sp>
        <p:nvSpPr>
          <p:cNvPr id="4" name="Text Placeholder 3">
            <a:extLst>
              <a:ext uri="{FF2B5EF4-FFF2-40B4-BE49-F238E27FC236}">
                <a16:creationId xmlns:a16="http://schemas.microsoft.com/office/drawing/2014/main" id="{56BDE622-D953-489B-84C3-5338B14B5CC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41797816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B90DF-53EE-4702-B417-2AB6064DF15A}"/>
              </a:ext>
            </a:extLst>
          </p:cNvPr>
          <p:cNvSpPr>
            <a:spLocks noGrp="1"/>
          </p:cNvSpPr>
          <p:nvPr>
            <p:ph type="title"/>
          </p:nvPr>
        </p:nvSpPr>
        <p:spPr/>
        <p:txBody>
          <a:bodyPr/>
          <a:lstStyle/>
          <a:p>
            <a:r>
              <a:rPr lang="en-US"/>
              <a:t>Instagram Posts Table | couleur3 - 17 of 22</a:t>
            </a:r>
          </a:p>
        </p:txBody>
      </p:sp>
      <p:graphicFrame>
        <p:nvGraphicFramePr>
          <p:cNvPr id="5" name="Table Placeholder 4">
            <a:extLst>
              <a:ext uri="{FF2B5EF4-FFF2-40B4-BE49-F238E27FC236}">
                <a16:creationId xmlns:a16="http://schemas.microsoft.com/office/drawing/2014/main" id="{641D4BE5-15AB-4FB1-9127-D3A9D0348753}"/>
              </a:ext>
            </a:extLst>
          </p:cNvPr>
          <p:cNvGraphicFramePr>
            <a:graphicFrameLocks noGrp="1"/>
          </p:cNvGraphicFramePr>
          <p:nvPr>
            <p:ph type="tbl" sz="quarter" idx="13"/>
            <p:extLst>
              <p:ext uri="{D42A27DB-BD31-4B8C-83A1-F6EECF244321}">
                <p14:modId xmlns:p14="http://schemas.microsoft.com/office/powerpoint/2010/main" val="3297315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51034672"/>
                    </a:ext>
                  </a:extLst>
                </a:gridCol>
                <a:gridCol w="2139696">
                  <a:extLst>
                    <a:ext uri="{9D8B030D-6E8A-4147-A177-3AD203B41FA5}">
                      <a16:colId xmlns:a16="http://schemas.microsoft.com/office/drawing/2014/main" val="1613296310"/>
                    </a:ext>
                  </a:extLst>
                </a:gridCol>
                <a:gridCol w="740664">
                  <a:extLst>
                    <a:ext uri="{9D8B030D-6E8A-4147-A177-3AD203B41FA5}">
                      <a16:colId xmlns:a16="http://schemas.microsoft.com/office/drawing/2014/main" val="4018104879"/>
                    </a:ext>
                  </a:extLst>
                </a:gridCol>
                <a:gridCol w="740664">
                  <a:extLst>
                    <a:ext uri="{9D8B030D-6E8A-4147-A177-3AD203B41FA5}">
                      <a16:colId xmlns:a16="http://schemas.microsoft.com/office/drawing/2014/main" val="849163399"/>
                    </a:ext>
                  </a:extLst>
                </a:gridCol>
                <a:gridCol w="740664">
                  <a:extLst>
                    <a:ext uri="{9D8B030D-6E8A-4147-A177-3AD203B41FA5}">
                      <a16:colId xmlns:a16="http://schemas.microsoft.com/office/drawing/2014/main" val="274586085"/>
                    </a:ext>
                  </a:extLst>
                </a:gridCol>
                <a:gridCol w="740664">
                  <a:extLst>
                    <a:ext uri="{9D8B030D-6E8A-4147-A177-3AD203B41FA5}">
                      <a16:colId xmlns:a16="http://schemas.microsoft.com/office/drawing/2014/main" val="1656892643"/>
                    </a:ext>
                  </a:extLst>
                </a:gridCol>
                <a:gridCol w="740664">
                  <a:extLst>
                    <a:ext uri="{9D8B030D-6E8A-4147-A177-3AD203B41FA5}">
                      <a16:colId xmlns:a16="http://schemas.microsoft.com/office/drawing/2014/main" val="3034467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29500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couleur3 - 2023-11-14 16:03:36</a:t>
                      </a:r>
                      <a:r>
                        <a:rPr kumimoji="0" lang="fr-FR" sz="1000" b="0" i="0" u="none" strike="noStrike" kern="1200" cap="none" spc="0" normalizeH="0" baseline="0" noProof="0">
                          <a:ln>
                            <a:noFill/>
                          </a:ln>
                          <a:solidFill>
                            <a:prstClr val="black"/>
                          </a:solidFill>
                          <a:effectLst/>
                          <a:uLnTx/>
                          <a:uFillTx/>
                          <a:latin typeface="Calibri"/>
                          <a:ea typeface="+mn-ea"/>
                          <a:cs typeface="+mn-cs"/>
                        </a:rPr>
                        <a:t>
 « Le jour où je me suis trompée de fête » 🎉🍾
🔥 “Juré c’est vrai” le format avec lequel on présente VOS meilleures anecdotes.
👉 T’as déjà vécu une dinguerie ? Viens nous régaler avec ton anecdote en DM 😍
📹 Avec la collaboration de 23bis_ pour l’animation
#jurecestvrai #couleur3 #anecdote #fete #setromperdesoiree #anecdotes #histoire #malaise #genance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33100092"/>
                  </a:ext>
                </a:extLst>
              </a:tr>
            </a:tbl>
          </a:graphicData>
        </a:graphic>
      </p:graphicFrame>
      <p:sp>
        <p:nvSpPr>
          <p:cNvPr id="4" name="Text Placeholder 3">
            <a:extLst>
              <a:ext uri="{FF2B5EF4-FFF2-40B4-BE49-F238E27FC236}">
                <a16:creationId xmlns:a16="http://schemas.microsoft.com/office/drawing/2014/main" id="{3ABB3418-FFB9-43A5-B3F9-D8F130DA4DE3}"/>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2281729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BDE9-9008-4623-9431-C2BE8B094496}"/>
              </a:ext>
            </a:extLst>
          </p:cNvPr>
          <p:cNvSpPr>
            <a:spLocks noGrp="1"/>
          </p:cNvSpPr>
          <p:nvPr>
            <p:ph type="title"/>
          </p:nvPr>
        </p:nvSpPr>
        <p:spPr/>
        <p:txBody>
          <a:bodyPr/>
          <a:lstStyle/>
          <a:p>
            <a:r>
              <a:rPr lang="en-US"/>
              <a:t>Instagram Posts Table | couleur3 - 18 of 22</a:t>
            </a:r>
          </a:p>
        </p:txBody>
      </p:sp>
      <p:graphicFrame>
        <p:nvGraphicFramePr>
          <p:cNvPr id="5" name="Table Placeholder 4">
            <a:extLst>
              <a:ext uri="{FF2B5EF4-FFF2-40B4-BE49-F238E27FC236}">
                <a16:creationId xmlns:a16="http://schemas.microsoft.com/office/drawing/2014/main" id="{846AFB56-2A96-41F4-85FD-B90B85EE1592}"/>
              </a:ext>
            </a:extLst>
          </p:cNvPr>
          <p:cNvGraphicFramePr>
            <a:graphicFrameLocks noGrp="1"/>
          </p:cNvGraphicFramePr>
          <p:nvPr>
            <p:ph type="tbl" sz="quarter" idx="13"/>
            <p:extLst>
              <p:ext uri="{D42A27DB-BD31-4B8C-83A1-F6EECF244321}">
                <p14:modId xmlns:p14="http://schemas.microsoft.com/office/powerpoint/2010/main" val="2779114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12414858"/>
                    </a:ext>
                  </a:extLst>
                </a:gridCol>
                <a:gridCol w="2139696">
                  <a:extLst>
                    <a:ext uri="{9D8B030D-6E8A-4147-A177-3AD203B41FA5}">
                      <a16:colId xmlns:a16="http://schemas.microsoft.com/office/drawing/2014/main" val="1654136398"/>
                    </a:ext>
                  </a:extLst>
                </a:gridCol>
                <a:gridCol w="740664">
                  <a:extLst>
                    <a:ext uri="{9D8B030D-6E8A-4147-A177-3AD203B41FA5}">
                      <a16:colId xmlns:a16="http://schemas.microsoft.com/office/drawing/2014/main" val="2538200095"/>
                    </a:ext>
                  </a:extLst>
                </a:gridCol>
                <a:gridCol w="740664">
                  <a:extLst>
                    <a:ext uri="{9D8B030D-6E8A-4147-A177-3AD203B41FA5}">
                      <a16:colId xmlns:a16="http://schemas.microsoft.com/office/drawing/2014/main" val="1797658313"/>
                    </a:ext>
                  </a:extLst>
                </a:gridCol>
                <a:gridCol w="740664">
                  <a:extLst>
                    <a:ext uri="{9D8B030D-6E8A-4147-A177-3AD203B41FA5}">
                      <a16:colId xmlns:a16="http://schemas.microsoft.com/office/drawing/2014/main" val="4021906250"/>
                    </a:ext>
                  </a:extLst>
                </a:gridCol>
                <a:gridCol w="740664">
                  <a:extLst>
                    <a:ext uri="{9D8B030D-6E8A-4147-A177-3AD203B41FA5}">
                      <a16:colId xmlns:a16="http://schemas.microsoft.com/office/drawing/2014/main" val="813910265"/>
                    </a:ext>
                  </a:extLst>
                </a:gridCol>
                <a:gridCol w="740664">
                  <a:extLst>
                    <a:ext uri="{9D8B030D-6E8A-4147-A177-3AD203B41FA5}">
                      <a16:colId xmlns:a16="http://schemas.microsoft.com/office/drawing/2014/main" val="3959141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37715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couleur3 - 2023-11-13 16:18:59</a:t>
                      </a:r>
                      <a:r>
                        <a:rPr kumimoji="0" lang="fr-FR" sz="1000" b="0" i="0" u="none" strike="noStrike" kern="1200" cap="none" spc="0" normalizeH="0" baseline="0" noProof="0">
                          <a:ln>
                            <a:noFill/>
                          </a:ln>
                          <a:solidFill>
                            <a:prstClr val="black"/>
                          </a:solidFill>
                          <a:effectLst/>
                          <a:uLnTx/>
                          <a:uFillTx/>
                          <a:latin typeface="Calibri"/>
                          <a:ea typeface="+mn-ea"/>
                          <a:cs typeface="+mn-cs"/>
                        </a:rPr>
                        <a:t>
 🐾 Team « Je met mon salaire pour mon animal » ou team « Faut doser j’ai déjà pas l’argent pour m’acheter des fringues » ? 
📹 Extrait du passage de la nouvelle édition du Couleur 3 Comedy Club !
En collaboration avec le theatre_boulimie 🎭
#C3CC #Couleur3 #paulwalther #animaldecompagnie #Humour #StandUp #Comique #HumourSuisse #comédie #spectaclehumour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234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couleur3 - 2023-11-11 10:30:00</a:t>
                      </a:r>
                      <a:r>
                        <a:rPr kumimoji="0" lang="en-US" sz="1000" b="0" i="0" u="none" strike="noStrike" kern="1200" cap="none" spc="0" normalizeH="0" baseline="0" noProof="0">
                          <a:ln>
                            <a:noFill/>
                          </a:ln>
                          <a:solidFill>
                            <a:prstClr val="black"/>
                          </a:solidFill>
                          <a:effectLst/>
                          <a:uLnTx/>
                          <a:uFillTx/>
                          <a:latin typeface="Calibri"/>
                          <a:ea typeface="+mn-ea"/>
                          <a:cs typeface="+mn-cs"/>
                        </a:rPr>
                        <a:t>
 P.O.V : Tu t’adaptes au vocabulaire de tes patient.e.s 🩺
#LaFermeC3 #Couleur3 #ASMR #Tiktok #tiktoktrend #medecin #humour #humoursuisse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92923813"/>
                  </a:ext>
                </a:extLst>
              </a:tr>
            </a:tbl>
          </a:graphicData>
        </a:graphic>
      </p:graphicFrame>
      <p:sp>
        <p:nvSpPr>
          <p:cNvPr id="4" name="Text Placeholder 3">
            <a:extLst>
              <a:ext uri="{FF2B5EF4-FFF2-40B4-BE49-F238E27FC236}">
                <a16:creationId xmlns:a16="http://schemas.microsoft.com/office/drawing/2014/main" id="{59A998FC-8207-49E1-99BF-FBA8E2CA3A87}"/>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0067664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11ECF-5344-4B0D-A62A-6360981C6670}"/>
              </a:ext>
            </a:extLst>
          </p:cNvPr>
          <p:cNvSpPr>
            <a:spLocks noGrp="1"/>
          </p:cNvSpPr>
          <p:nvPr>
            <p:ph type="title"/>
          </p:nvPr>
        </p:nvSpPr>
        <p:spPr/>
        <p:txBody>
          <a:bodyPr/>
          <a:lstStyle/>
          <a:p>
            <a:r>
              <a:rPr lang="en-US"/>
              <a:t>Instagram Posts Table | couleur3 - 19 of 22</a:t>
            </a:r>
          </a:p>
        </p:txBody>
      </p:sp>
      <p:graphicFrame>
        <p:nvGraphicFramePr>
          <p:cNvPr id="5" name="Table Placeholder 4">
            <a:extLst>
              <a:ext uri="{FF2B5EF4-FFF2-40B4-BE49-F238E27FC236}">
                <a16:creationId xmlns:a16="http://schemas.microsoft.com/office/drawing/2014/main" id="{81794589-F119-4A8E-950D-F1CB31D930FB}"/>
              </a:ext>
            </a:extLst>
          </p:cNvPr>
          <p:cNvGraphicFramePr>
            <a:graphicFrameLocks noGrp="1"/>
          </p:cNvGraphicFramePr>
          <p:nvPr>
            <p:ph type="tbl" sz="quarter" idx="13"/>
            <p:extLst>
              <p:ext uri="{D42A27DB-BD31-4B8C-83A1-F6EECF244321}">
                <p14:modId xmlns:p14="http://schemas.microsoft.com/office/powerpoint/2010/main" val="3998006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3325804"/>
                    </a:ext>
                  </a:extLst>
                </a:gridCol>
                <a:gridCol w="2139696">
                  <a:extLst>
                    <a:ext uri="{9D8B030D-6E8A-4147-A177-3AD203B41FA5}">
                      <a16:colId xmlns:a16="http://schemas.microsoft.com/office/drawing/2014/main" val="4287921119"/>
                    </a:ext>
                  </a:extLst>
                </a:gridCol>
                <a:gridCol w="740664">
                  <a:extLst>
                    <a:ext uri="{9D8B030D-6E8A-4147-A177-3AD203B41FA5}">
                      <a16:colId xmlns:a16="http://schemas.microsoft.com/office/drawing/2014/main" val="3083431565"/>
                    </a:ext>
                  </a:extLst>
                </a:gridCol>
                <a:gridCol w="740664">
                  <a:extLst>
                    <a:ext uri="{9D8B030D-6E8A-4147-A177-3AD203B41FA5}">
                      <a16:colId xmlns:a16="http://schemas.microsoft.com/office/drawing/2014/main" val="808021777"/>
                    </a:ext>
                  </a:extLst>
                </a:gridCol>
                <a:gridCol w="740664">
                  <a:extLst>
                    <a:ext uri="{9D8B030D-6E8A-4147-A177-3AD203B41FA5}">
                      <a16:colId xmlns:a16="http://schemas.microsoft.com/office/drawing/2014/main" val="2763845414"/>
                    </a:ext>
                  </a:extLst>
                </a:gridCol>
                <a:gridCol w="740664">
                  <a:extLst>
                    <a:ext uri="{9D8B030D-6E8A-4147-A177-3AD203B41FA5}">
                      <a16:colId xmlns:a16="http://schemas.microsoft.com/office/drawing/2014/main" val="1198923179"/>
                    </a:ext>
                  </a:extLst>
                </a:gridCol>
                <a:gridCol w="740664">
                  <a:extLst>
                    <a:ext uri="{9D8B030D-6E8A-4147-A177-3AD203B41FA5}">
                      <a16:colId xmlns:a16="http://schemas.microsoft.com/office/drawing/2014/main" val="3151223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204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couleur3 - 2023-11-10 09:59:28</a:t>
                      </a:r>
                      <a:r>
                        <a:rPr kumimoji="0" lang="fr-FR" sz="1000" b="0" i="0" u="none" strike="noStrike" kern="1200" cap="none" spc="0" normalizeH="0" baseline="0" noProof="0">
                          <a:ln>
                            <a:noFill/>
                          </a:ln>
                          <a:solidFill>
                            <a:prstClr val="black"/>
                          </a:solidFill>
                          <a:effectLst/>
                          <a:uLnTx/>
                          <a:uFillTx/>
                          <a:latin typeface="Calibri"/>
                          <a:ea typeface="+mn-ea"/>
                          <a:cs typeface="+mn-cs"/>
                        </a:rPr>
                        <a:t>
 Boulettes, Polpettes, ou Meat Balls ? 🍝
Cette semaine, on vous a préparé une recette italo américaine : les petites boules de viande (Meat Balls en anglais 🇺🇸)
🧆 Boulettes 🧆
400 gr de bœuf haché
1 œuf 
3 gousses d’ail 
Chapelure 
Mie de pain 
Sel/poivre 
Parmesan 
Pignons 
Persil 
🍅 Sauce 🍅
1 boite de tomates pelées 
5 gousses d’ail 
Sel/poivre/origan
Concentré de tomates 
🍝 Recette 🍝
 1 Dans une poêle, faire revenir 3 gousses d’ail dans de l’huile d’olive. Ajouter une grosse boîte de tomates pelées. Assaisonner avec du sel, du poivre, de l’origan et du concentré de tomates. Laisser mijoter.
 2 Pendant que la sauce cuit, mélanger de la mie de pain avec de l’eau jusqu’à ce qu’elle soit bien imbibée. Ajouter ensuite le bœuf haché, de la chapelure, du persil, du parmesan, des pignons, un œuf, du sel, et du poivre. Mélanger bien.
 3 Rouler la farce en petites boulettes.
 4 Faire chauffer de l’huile d’olive dans une poêle. Cuire les boulettes jusqu’à ce qu’elles soient bien dorées.
 5 Retourner les boulettes et cuire les petits trucs blancs à l’intérieur (les pignons) jusqu’à ce qu’ils soient dorés.
 6 Transférer les boulettes dans la sauce tomate et laisser mijoter pendant une heure.
 7 Juste avant de servir, ajouter du parmesan, du persil frais haché et un filet d’huile d’olive.
 8 Servir les boulettes sur une assiette 
Bon appétit 😋 
#bonnefrankette #couleur3 #cuisine #cuisinefacile #cuisinemaison #recettefacile #faitmaison #italianfood #boulette #polpette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44505147"/>
                  </a:ext>
                </a:extLst>
              </a:tr>
            </a:tbl>
          </a:graphicData>
        </a:graphic>
      </p:graphicFrame>
      <p:sp>
        <p:nvSpPr>
          <p:cNvPr id="4" name="Text Placeholder 3">
            <a:extLst>
              <a:ext uri="{FF2B5EF4-FFF2-40B4-BE49-F238E27FC236}">
                <a16:creationId xmlns:a16="http://schemas.microsoft.com/office/drawing/2014/main" id="{614BA8F9-314A-4DC6-847A-0AA54D0153B2}"/>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9953846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7D76C-42EC-45E8-8633-2BBCDF718FD5}"/>
              </a:ext>
            </a:extLst>
          </p:cNvPr>
          <p:cNvSpPr>
            <a:spLocks noGrp="1"/>
          </p:cNvSpPr>
          <p:nvPr>
            <p:ph type="title"/>
          </p:nvPr>
        </p:nvSpPr>
        <p:spPr/>
        <p:txBody>
          <a:bodyPr/>
          <a:lstStyle/>
          <a:p>
            <a:r>
              <a:rPr lang="en-US"/>
              <a:t>Instagram Posts Table | couleur3 - 20 of 22</a:t>
            </a:r>
          </a:p>
        </p:txBody>
      </p:sp>
      <p:graphicFrame>
        <p:nvGraphicFramePr>
          <p:cNvPr id="5" name="Table Placeholder 4">
            <a:extLst>
              <a:ext uri="{FF2B5EF4-FFF2-40B4-BE49-F238E27FC236}">
                <a16:creationId xmlns:a16="http://schemas.microsoft.com/office/drawing/2014/main" id="{534144D3-14CE-4F5D-96E4-AF6E1F619194}"/>
              </a:ext>
            </a:extLst>
          </p:cNvPr>
          <p:cNvGraphicFramePr>
            <a:graphicFrameLocks noGrp="1"/>
          </p:cNvGraphicFramePr>
          <p:nvPr>
            <p:ph type="tbl" sz="quarter" idx="13"/>
            <p:extLst>
              <p:ext uri="{D42A27DB-BD31-4B8C-83A1-F6EECF244321}">
                <p14:modId xmlns:p14="http://schemas.microsoft.com/office/powerpoint/2010/main" val="2275030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15145998"/>
                    </a:ext>
                  </a:extLst>
                </a:gridCol>
                <a:gridCol w="2139696">
                  <a:extLst>
                    <a:ext uri="{9D8B030D-6E8A-4147-A177-3AD203B41FA5}">
                      <a16:colId xmlns:a16="http://schemas.microsoft.com/office/drawing/2014/main" val="646800170"/>
                    </a:ext>
                  </a:extLst>
                </a:gridCol>
                <a:gridCol w="740664">
                  <a:extLst>
                    <a:ext uri="{9D8B030D-6E8A-4147-A177-3AD203B41FA5}">
                      <a16:colId xmlns:a16="http://schemas.microsoft.com/office/drawing/2014/main" val="1548505424"/>
                    </a:ext>
                  </a:extLst>
                </a:gridCol>
                <a:gridCol w="740664">
                  <a:extLst>
                    <a:ext uri="{9D8B030D-6E8A-4147-A177-3AD203B41FA5}">
                      <a16:colId xmlns:a16="http://schemas.microsoft.com/office/drawing/2014/main" val="191077457"/>
                    </a:ext>
                  </a:extLst>
                </a:gridCol>
                <a:gridCol w="740664">
                  <a:extLst>
                    <a:ext uri="{9D8B030D-6E8A-4147-A177-3AD203B41FA5}">
                      <a16:colId xmlns:a16="http://schemas.microsoft.com/office/drawing/2014/main" val="486243153"/>
                    </a:ext>
                  </a:extLst>
                </a:gridCol>
                <a:gridCol w="740664">
                  <a:extLst>
                    <a:ext uri="{9D8B030D-6E8A-4147-A177-3AD203B41FA5}">
                      <a16:colId xmlns:a16="http://schemas.microsoft.com/office/drawing/2014/main" val="2318862120"/>
                    </a:ext>
                  </a:extLst>
                </a:gridCol>
                <a:gridCol w="740664">
                  <a:extLst>
                    <a:ext uri="{9D8B030D-6E8A-4147-A177-3AD203B41FA5}">
                      <a16:colId xmlns:a16="http://schemas.microsoft.com/office/drawing/2014/main" val="485935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6019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couleur3 - 2023-11-09 15:44:16</a:t>
                      </a:r>
                      <a:r>
                        <a:rPr kumimoji="0" lang="fr-FR" sz="1000" b="0" i="0" u="none" strike="noStrike" kern="1200" cap="none" spc="0" normalizeH="0" baseline="0" noProof="0">
                          <a:ln>
                            <a:noFill/>
                          </a:ln>
                          <a:solidFill>
                            <a:prstClr val="black"/>
                          </a:solidFill>
                          <a:effectLst/>
                          <a:uLnTx/>
                          <a:uFillTx/>
                          <a:latin typeface="Calibri"/>
                          <a:ea typeface="+mn-ea"/>
                          <a:cs typeface="+mn-cs"/>
                        </a:rPr>
                        <a:t>
 Tagues tes potes qui n'aiment pas la réglisse 🤮
#LesInfiltres #Couleur3 #Reglisse #Bonbons #Sucrerie #discrimination #bonbon #confiserie #instamiam #sucrerie #confiseries #stopdiscrimination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26279087"/>
                  </a:ext>
                </a:extLst>
              </a:tr>
            </a:tbl>
          </a:graphicData>
        </a:graphic>
      </p:graphicFrame>
      <p:sp>
        <p:nvSpPr>
          <p:cNvPr id="4" name="Text Placeholder 3">
            <a:extLst>
              <a:ext uri="{FF2B5EF4-FFF2-40B4-BE49-F238E27FC236}">
                <a16:creationId xmlns:a16="http://schemas.microsoft.com/office/drawing/2014/main" id="{4A1DFC28-90F4-43C5-B2CB-6F587EC88C8D}"/>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21766067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F8062-D80C-4D99-909C-29C35541573D}"/>
              </a:ext>
            </a:extLst>
          </p:cNvPr>
          <p:cNvSpPr>
            <a:spLocks noGrp="1"/>
          </p:cNvSpPr>
          <p:nvPr>
            <p:ph type="title"/>
          </p:nvPr>
        </p:nvSpPr>
        <p:spPr/>
        <p:txBody>
          <a:bodyPr/>
          <a:lstStyle/>
          <a:p>
            <a:r>
              <a:rPr lang="en-US"/>
              <a:t>Instagram Posts Table | couleur3 - 21 of 22</a:t>
            </a:r>
          </a:p>
        </p:txBody>
      </p:sp>
      <p:graphicFrame>
        <p:nvGraphicFramePr>
          <p:cNvPr id="5" name="Table Placeholder 4">
            <a:extLst>
              <a:ext uri="{FF2B5EF4-FFF2-40B4-BE49-F238E27FC236}">
                <a16:creationId xmlns:a16="http://schemas.microsoft.com/office/drawing/2014/main" id="{0E8AF88C-06FE-40A2-9260-B9E3DC58E9CE}"/>
              </a:ext>
            </a:extLst>
          </p:cNvPr>
          <p:cNvGraphicFramePr>
            <a:graphicFrameLocks noGrp="1"/>
          </p:cNvGraphicFramePr>
          <p:nvPr>
            <p:ph type="tbl" sz="quarter" idx="13"/>
            <p:extLst>
              <p:ext uri="{D42A27DB-BD31-4B8C-83A1-F6EECF244321}">
                <p14:modId xmlns:p14="http://schemas.microsoft.com/office/powerpoint/2010/main" val="2702355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35759132"/>
                    </a:ext>
                  </a:extLst>
                </a:gridCol>
                <a:gridCol w="2139696">
                  <a:extLst>
                    <a:ext uri="{9D8B030D-6E8A-4147-A177-3AD203B41FA5}">
                      <a16:colId xmlns:a16="http://schemas.microsoft.com/office/drawing/2014/main" val="1747283346"/>
                    </a:ext>
                  </a:extLst>
                </a:gridCol>
                <a:gridCol w="740664">
                  <a:extLst>
                    <a:ext uri="{9D8B030D-6E8A-4147-A177-3AD203B41FA5}">
                      <a16:colId xmlns:a16="http://schemas.microsoft.com/office/drawing/2014/main" val="2504034513"/>
                    </a:ext>
                  </a:extLst>
                </a:gridCol>
                <a:gridCol w="740664">
                  <a:extLst>
                    <a:ext uri="{9D8B030D-6E8A-4147-A177-3AD203B41FA5}">
                      <a16:colId xmlns:a16="http://schemas.microsoft.com/office/drawing/2014/main" val="2210654998"/>
                    </a:ext>
                  </a:extLst>
                </a:gridCol>
                <a:gridCol w="740664">
                  <a:extLst>
                    <a:ext uri="{9D8B030D-6E8A-4147-A177-3AD203B41FA5}">
                      <a16:colId xmlns:a16="http://schemas.microsoft.com/office/drawing/2014/main" val="3684224102"/>
                    </a:ext>
                  </a:extLst>
                </a:gridCol>
                <a:gridCol w="740664">
                  <a:extLst>
                    <a:ext uri="{9D8B030D-6E8A-4147-A177-3AD203B41FA5}">
                      <a16:colId xmlns:a16="http://schemas.microsoft.com/office/drawing/2014/main" val="2660521012"/>
                    </a:ext>
                  </a:extLst>
                </a:gridCol>
                <a:gridCol w="740664">
                  <a:extLst>
                    <a:ext uri="{9D8B030D-6E8A-4147-A177-3AD203B41FA5}">
                      <a16:colId xmlns:a16="http://schemas.microsoft.com/office/drawing/2014/main" val="2570095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8298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couleur3 - 2023-11-08 16:15:00</a:t>
                      </a:r>
                      <a:r>
                        <a:rPr kumimoji="0" lang="fr-FR" sz="1000" b="0" i="0" u="none" strike="noStrike" kern="1200" cap="none" spc="0" normalizeH="0" baseline="0" noProof="0">
                          <a:ln>
                            <a:noFill/>
                          </a:ln>
                          <a:solidFill>
                            <a:prstClr val="black"/>
                          </a:solidFill>
                          <a:effectLst/>
                          <a:uLnTx/>
                          <a:uFillTx/>
                          <a:latin typeface="Calibri"/>
                          <a:ea typeface="+mn-ea"/>
                          <a:cs typeface="+mn-cs"/>
                        </a:rPr>
                        <a:t>
 💪 Challenge Accepted 💪
💡Le No Nut November est associé au Movember, un défi mondial où les hommes s’engagent à ne pas se raser durant tout le mois de novembre. À l’origine, le Movember visait à collecter des fonds pour la sensibilisation au cancer et d’autres organisations luttant contre la maladie. L’idée est de ne pas se raser pendant 30 jours et de faire un don équivalent à l’argent économisé à une association de lutte contre le cancer de notre choix. ❤️
#LaFermeC3 #Couleur3 #NoNutNovember #Movember #NoShaveNovember #moustache #movember2023 #MovemberChallenge #NoNutNovemberChallenge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30076859"/>
                  </a:ext>
                </a:extLst>
              </a:tr>
            </a:tbl>
          </a:graphicData>
        </a:graphic>
      </p:graphicFrame>
      <p:sp>
        <p:nvSpPr>
          <p:cNvPr id="4" name="Text Placeholder 3">
            <a:extLst>
              <a:ext uri="{FF2B5EF4-FFF2-40B4-BE49-F238E27FC236}">
                <a16:creationId xmlns:a16="http://schemas.microsoft.com/office/drawing/2014/main" id="{1628F5CD-E2F1-4B84-8D38-5DBC5B368D1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35533769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A055-93A8-4A55-8408-56F373F6F1CF}"/>
              </a:ext>
            </a:extLst>
          </p:cNvPr>
          <p:cNvSpPr>
            <a:spLocks noGrp="1"/>
          </p:cNvSpPr>
          <p:nvPr>
            <p:ph type="title"/>
          </p:nvPr>
        </p:nvSpPr>
        <p:spPr/>
        <p:txBody>
          <a:bodyPr/>
          <a:lstStyle/>
          <a:p>
            <a:r>
              <a:rPr lang="en-US"/>
              <a:t>Instagram Posts Table | couleur3 - 22 of 22</a:t>
            </a:r>
          </a:p>
        </p:txBody>
      </p:sp>
      <p:graphicFrame>
        <p:nvGraphicFramePr>
          <p:cNvPr id="5" name="Table Placeholder 4">
            <a:extLst>
              <a:ext uri="{FF2B5EF4-FFF2-40B4-BE49-F238E27FC236}">
                <a16:creationId xmlns:a16="http://schemas.microsoft.com/office/drawing/2014/main" id="{79E5C278-0092-4F71-9829-C024C31A610B}"/>
              </a:ext>
            </a:extLst>
          </p:cNvPr>
          <p:cNvGraphicFramePr>
            <a:graphicFrameLocks noGrp="1"/>
          </p:cNvGraphicFramePr>
          <p:nvPr>
            <p:ph type="tbl" sz="quarter" idx="13"/>
            <p:extLst>
              <p:ext uri="{D42A27DB-BD31-4B8C-83A1-F6EECF244321}">
                <p14:modId xmlns:p14="http://schemas.microsoft.com/office/powerpoint/2010/main" val="146394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05244767"/>
                    </a:ext>
                  </a:extLst>
                </a:gridCol>
                <a:gridCol w="2139696">
                  <a:extLst>
                    <a:ext uri="{9D8B030D-6E8A-4147-A177-3AD203B41FA5}">
                      <a16:colId xmlns:a16="http://schemas.microsoft.com/office/drawing/2014/main" val="2199333453"/>
                    </a:ext>
                  </a:extLst>
                </a:gridCol>
                <a:gridCol w="740664">
                  <a:extLst>
                    <a:ext uri="{9D8B030D-6E8A-4147-A177-3AD203B41FA5}">
                      <a16:colId xmlns:a16="http://schemas.microsoft.com/office/drawing/2014/main" val="3978070218"/>
                    </a:ext>
                  </a:extLst>
                </a:gridCol>
                <a:gridCol w="740664">
                  <a:extLst>
                    <a:ext uri="{9D8B030D-6E8A-4147-A177-3AD203B41FA5}">
                      <a16:colId xmlns:a16="http://schemas.microsoft.com/office/drawing/2014/main" val="2072025423"/>
                    </a:ext>
                  </a:extLst>
                </a:gridCol>
                <a:gridCol w="740664">
                  <a:extLst>
                    <a:ext uri="{9D8B030D-6E8A-4147-A177-3AD203B41FA5}">
                      <a16:colId xmlns:a16="http://schemas.microsoft.com/office/drawing/2014/main" val="4265040445"/>
                    </a:ext>
                  </a:extLst>
                </a:gridCol>
                <a:gridCol w="740664">
                  <a:extLst>
                    <a:ext uri="{9D8B030D-6E8A-4147-A177-3AD203B41FA5}">
                      <a16:colId xmlns:a16="http://schemas.microsoft.com/office/drawing/2014/main" val="3169763399"/>
                    </a:ext>
                  </a:extLst>
                </a:gridCol>
                <a:gridCol w="740664">
                  <a:extLst>
                    <a:ext uri="{9D8B030D-6E8A-4147-A177-3AD203B41FA5}">
                      <a16:colId xmlns:a16="http://schemas.microsoft.com/office/drawing/2014/main" val="6174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8646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couleur3 - 2023-11-07 16:11:24</a:t>
                      </a:r>
                      <a:r>
                        <a:rPr kumimoji="0" lang="en-US" sz="1000" b="0" i="0" u="none" strike="noStrike" kern="1200" cap="none" spc="0" normalizeH="0" baseline="0" noProof="0">
                          <a:ln>
                            <a:noFill/>
                          </a:ln>
                          <a:solidFill>
                            <a:prstClr val="black"/>
                          </a:solidFill>
                          <a:effectLst/>
                          <a:uLnTx/>
                          <a:uFillTx/>
                          <a:latin typeface="Calibri"/>
                          <a:ea typeface="+mn-ea"/>
                          <a:cs typeface="+mn-cs"/>
                        </a:rPr>
                        <a:t>
 « J’ai bu une bière avec Jonah Hill un premier de l’an » 🍺🎆
🔥 “Juré c’est vrai” le format avec lequel on présente VOS meilleures anecdotes avec des célébrités. 
👉 T’as déjà vécu une dinguerie avec une personnalité ? Viens nous régaler avec ton anecdote en DM 😍
📹 Avec la collaboration de 23bis_ pour l’animation
#jurecestvrai #couleur3 #célébrité #anecdotecelebrite #anecdote #hollywoodstar #hoollywood #jonahhill #loupdewallstreet #wardogs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69618793"/>
                  </a:ext>
                </a:extLst>
              </a:tr>
            </a:tbl>
          </a:graphicData>
        </a:graphic>
      </p:graphicFrame>
      <p:sp>
        <p:nvSpPr>
          <p:cNvPr id="4" name="Text Placeholder 3">
            <a:extLst>
              <a:ext uri="{FF2B5EF4-FFF2-40B4-BE49-F238E27FC236}">
                <a16:creationId xmlns:a16="http://schemas.microsoft.com/office/drawing/2014/main" id="{4F6EDEA2-1997-4DFD-9481-AB311453A7AF}"/>
              </a:ext>
            </a:extLst>
          </p:cNvPr>
          <p:cNvSpPr>
            <a:spLocks noGrp="1"/>
          </p:cNvSpPr>
          <p:nvPr>
            <p:ph type="body" sz="quarter" idx="14"/>
          </p:nvPr>
        </p:nvSpPr>
        <p:spPr/>
        <p:txBody>
          <a:bodyPr/>
          <a:lstStyle/>
          <a:p>
            <a:r>
              <a:rPr lang="en-US"/>
              <a:t>01.01.2023 - 06.12.2023</a:t>
            </a:r>
          </a:p>
        </p:txBody>
      </p:sp>
    </p:spTree>
    <p:extLst>
      <p:ext uri="{BB962C8B-B14F-4D97-AF65-F5344CB8AC3E}">
        <p14:creationId xmlns:p14="http://schemas.microsoft.com/office/powerpoint/2010/main" val="7462349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8890-9B6E-4855-9BAD-8453BF805606}"/>
              </a:ext>
            </a:extLst>
          </p:cNvPr>
          <p:cNvSpPr>
            <a:spLocks noGrp="1"/>
          </p:cNvSpPr>
          <p:nvPr>
            <p:ph type="title"/>
          </p:nvPr>
        </p:nvSpPr>
        <p:spPr/>
        <p:txBody>
          <a:bodyPr/>
          <a:lstStyle/>
          <a:p>
            <a:r>
              <a:rPr lang="en-US"/>
              <a:t>Instagram Followers by Gender &amp; Age Table | couleur3 - 1 of 3</a:t>
            </a:r>
          </a:p>
        </p:txBody>
      </p:sp>
      <p:graphicFrame>
        <p:nvGraphicFramePr>
          <p:cNvPr id="5" name="Table Placeholder 4">
            <a:extLst>
              <a:ext uri="{FF2B5EF4-FFF2-40B4-BE49-F238E27FC236}">
                <a16:creationId xmlns:a16="http://schemas.microsoft.com/office/drawing/2014/main" id="{F985D25E-C404-487B-8117-544EC1B5113D}"/>
              </a:ext>
            </a:extLst>
          </p:cNvPr>
          <p:cNvGraphicFramePr>
            <a:graphicFrameLocks noGrp="1"/>
          </p:cNvGraphicFramePr>
          <p:nvPr>
            <p:ph type="tbl" sz="quarter" idx="13"/>
            <p:extLst>
              <p:ext uri="{D42A27DB-BD31-4B8C-83A1-F6EECF244321}">
                <p14:modId xmlns:p14="http://schemas.microsoft.com/office/powerpoint/2010/main" val="139167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55808574"/>
                    </a:ext>
                  </a:extLst>
                </a:gridCol>
                <a:gridCol w="1399032">
                  <a:extLst>
                    <a:ext uri="{9D8B030D-6E8A-4147-A177-3AD203B41FA5}">
                      <a16:colId xmlns:a16="http://schemas.microsoft.com/office/drawing/2014/main" val="911007330"/>
                    </a:ext>
                  </a:extLst>
                </a:gridCol>
                <a:gridCol w="1069848">
                  <a:extLst>
                    <a:ext uri="{9D8B030D-6E8A-4147-A177-3AD203B41FA5}">
                      <a16:colId xmlns:a16="http://schemas.microsoft.com/office/drawing/2014/main" val="3664964362"/>
                    </a:ext>
                  </a:extLst>
                </a:gridCol>
                <a:gridCol w="658368">
                  <a:extLst>
                    <a:ext uri="{9D8B030D-6E8A-4147-A177-3AD203B41FA5}">
                      <a16:colId xmlns:a16="http://schemas.microsoft.com/office/drawing/2014/main" val="3026617168"/>
                    </a:ext>
                  </a:extLst>
                </a:gridCol>
                <a:gridCol w="658368">
                  <a:extLst>
                    <a:ext uri="{9D8B030D-6E8A-4147-A177-3AD203B41FA5}">
                      <a16:colId xmlns:a16="http://schemas.microsoft.com/office/drawing/2014/main" val="1166915825"/>
                    </a:ext>
                  </a:extLst>
                </a:gridCol>
                <a:gridCol w="658368">
                  <a:extLst>
                    <a:ext uri="{9D8B030D-6E8A-4147-A177-3AD203B41FA5}">
                      <a16:colId xmlns:a16="http://schemas.microsoft.com/office/drawing/2014/main" val="4022630838"/>
                    </a:ext>
                  </a:extLst>
                </a:gridCol>
                <a:gridCol w="658368">
                  <a:extLst>
                    <a:ext uri="{9D8B030D-6E8A-4147-A177-3AD203B41FA5}">
                      <a16:colId xmlns:a16="http://schemas.microsoft.com/office/drawing/2014/main" val="1705085770"/>
                    </a:ext>
                  </a:extLst>
                </a:gridCol>
                <a:gridCol w="658368">
                  <a:extLst>
                    <a:ext uri="{9D8B030D-6E8A-4147-A177-3AD203B41FA5}">
                      <a16:colId xmlns:a16="http://schemas.microsoft.com/office/drawing/2014/main" val="828845205"/>
                    </a:ext>
                  </a:extLst>
                </a:gridCol>
                <a:gridCol w="658368">
                  <a:extLst>
                    <a:ext uri="{9D8B030D-6E8A-4147-A177-3AD203B41FA5}">
                      <a16:colId xmlns:a16="http://schemas.microsoft.com/office/drawing/2014/main" val="298261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89136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37.0 %</a:t>
                      </a:r>
                    </a:p>
                  </a:txBody>
                  <a:tcPr/>
                </a:tc>
                <a:extLst>
                  <a:ext uri="{0D108BD9-81ED-4DB2-BD59-A6C34878D82A}">
                    <a16:rowId xmlns:a16="http://schemas.microsoft.com/office/drawing/2014/main" val="39368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29.4 %</a:t>
                      </a:r>
                    </a:p>
                  </a:txBody>
                  <a:tcPr/>
                </a:tc>
                <a:extLst>
                  <a:ext uri="{0D108BD9-81ED-4DB2-BD59-A6C34878D82A}">
                    <a16:rowId xmlns:a16="http://schemas.microsoft.com/office/drawing/2014/main" val="378475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23.6 %</a:t>
                      </a:r>
                    </a:p>
                  </a:txBody>
                  <a:tcPr/>
                </a:tc>
                <a:extLst>
                  <a:ext uri="{0D108BD9-81ED-4DB2-BD59-A6C34878D82A}">
                    <a16:rowId xmlns:a16="http://schemas.microsoft.com/office/drawing/2014/main" val="2540102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23.4 %</a:t>
                      </a:r>
                    </a:p>
                  </a:txBody>
                  <a:tcPr/>
                </a:tc>
                <a:extLst>
                  <a:ext uri="{0D108BD9-81ED-4DB2-BD59-A6C34878D82A}">
                    <a16:rowId xmlns:a16="http://schemas.microsoft.com/office/drawing/2014/main" val="211692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extLst>
                  <a:ext uri="{0D108BD9-81ED-4DB2-BD59-A6C34878D82A}">
                    <a16:rowId xmlns:a16="http://schemas.microsoft.com/office/drawing/2014/main" val="10258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19.9 %</a:t>
                      </a:r>
                    </a:p>
                  </a:txBody>
                  <a:tcPr/>
                </a:tc>
                <a:extLst>
                  <a:ext uri="{0D108BD9-81ED-4DB2-BD59-A6C34878D82A}">
                    <a16:rowId xmlns:a16="http://schemas.microsoft.com/office/drawing/2014/main" val="384569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extLst>
                  <a:ext uri="{0D108BD9-81ED-4DB2-BD59-A6C34878D82A}">
                    <a16:rowId xmlns:a16="http://schemas.microsoft.com/office/drawing/2014/main" val="760877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18.0 %</a:t>
                      </a:r>
                    </a:p>
                  </a:txBody>
                  <a:tcPr/>
                </a:tc>
                <a:extLst>
                  <a:ext uri="{0D108BD9-81ED-4DB2-BD59-A6C34878D82A}">
                    <a16:rowId xmlns:a16="http://schemas.microsoft.com/office/drawing/2014/main" val="263386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17.6 %</a:t>
                      </a:r>
                    </a:p>
                  </a:txBody>
                  <a:tcPr/>
                </a:tc>
                <a:extLst>
                  <a:ext uri="{0D108BD9-81ED-4DB2-BD59-A6C34878D82A}">
                    <a16:rowId xmlns:a16="http://schemas.microsoft.com/office/drawing/2014/main" val="102945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extLst>
                  <a:ext uri="{0D108BD9-81ED-4DB2-BD59-A6C34878D82A}">
                    <a16:rowId xmlns:a16="http://schemas.microsoft.com/office/drawing/2014/main" val="1096145226"/>
                  </a:ext>
                </a:extLst>
              </a:tr>
            </a:tbl>
          </a:graphicData>
        </a:graphic>
      </p:graphicFrame>
      <p:sp>
        <p:nvSpPr>
          <p:cNvPr id="4" name="Text Placeholder 3">
            <a:extLst>
              <a:ext uri="{FF2B5EF4-FFF2-40B4-BE49-F238E27FC236}">
                <a16:creationId xmlns:a16="http://schemas.microsoft.com/office/drawing/2014/main" id="{DFFE9698-0279-4A6F-BD0B-C174716E89A5}"/>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15745087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43F7B-5813-4ABA-8C7D-5B355D0A79BA}"/>
              </a:ext>
            </a:extLst>
          </p:cNvPr>
          <p:cNvSpPr>
            <a:spLocks noGrp="1"/>
          </p:cNvSpPr>
          <p:nvPr>
            <p:ph type="title"/>
          </p:nvPr>
        </p:nvSpPr>
        <p:spPr/>
        <p:txBody>
          <a:bodyPr/>
          <a:lstStyle/>
          <a:p>
            <a:r>
              <a:rPr lang="en-US"/>
              <a:t>Instagram Followers by Gender &amp; Age Table | couleur3 - 2 of 3</a:t>
            </a:r>
          </a:p>
        </p:txBody>
      </p:sp>
      <p:graphicFrame>
        <p:nvGraphicFramePr>
          <p:cNvPr id="5" name="Table Placeholder 4">
            <a:extLst>
              <a:ext uri="{FF2B5EF4-FFF2-40B4-BE49-F238E27FC236}">
                <a16:creationId xmlns:a16="http://schemas.microsoft.com/office/drawing/2014/main" id="{A58F772C-DC1D-4C97-BB17-25665F1AC856}"/>
              </a:ext>
            </a:extLst>
          </p:cNvPr>
          <p:cNvGraphicFramePr>
            <a:graphicFrameLocks noGrp="1"/>
          </p:cNvGraphicFramePr>
          <p:nvPr>
            <p:ph type="tbl" sz="quarter" idx="13"/>
            <p:extLst>
              <p:ext uri="{D42A27DB-BD31-4B8C-83A1-F6EECF244321}">
                <p14:modId xmlns:p14="http://schemas.microsoft.com/office/powerpoint/2010/main" val="3850804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1219612"/>
                    </a:ext>
                  </a:extLst>
                </a:gridCol>
                <a:gridCol w="1399032">
                  <a:extLst>
                    <a:ext uri="{9D8B030D-6E8A-4147-A177-3AD203B41FA5}">
                      <a16:colId xmlns:a16="http://schemas.microsoft.com/office/drawing/2014/main" val="3259208796"/>
                    </a:ext>
                  </a:extLst>
                </a:gridCol>
                <a:gridCol w="1069848">
                  <a:extLst>
                    <a:ext uri="{9D8B030D-6E8A-4147-A177-3AD203B41FA5}">
                      <a16:colId xmlns:a16="http://schemas.microsoft.com/office/drawing/2014/main" val="2978528825"/>
                    </a:ext>
                  </a:extLst>
                </a:gridCol>
                <a:gridCol w="658368">
                  <a:extLst>
                    <a:ext uri="{9D8B030D-6E8A-4147-A177-3AD203B41FA5}">
                      <a16:colId xmlns:a16="http://schemas.microsoft.com/office/drawing/2014/main" val="2244468131"/>
                    </a:ext>
                  </a:extLst>
                </a:gridCol>
                <a:gridCol w="658368">
                  <a:extLst>
                    <a:ext uri="{9D8B030D-6E8A-4147-A177-3AD203B41FA5}">
                      <a16:colId xmlns:a16="http://schemas.microsoft.com/office/drawing/2014/main" val="3718747510"/>
                    </a:ext>
                  </a:extLst>
                </a:gridCol>
                <a:gridCol w="658368">
                  <a:extLst>
                    <a:ext uri="{9D8B030D-6E8A-4147-A177-3AD203B41FA5}">
                      <a16:colId xmlns:a16="http://schemas.microsoft.com/office/drawing/2014/main" val="2638850484"/>
                    </a:ext>
                  </a:extLst>
                </a:gridCol>
                <a:gridCol w="658368">
                  <a:extLst>
                    <a:ext uri="{9D8B030D-6E8A-4147-A177-3AD203B41FA5}">
                      <a16:colId xmlns:a16="http://schemas.microsoft.com/office/drawing/2014/main" val="2340588507"/>
                    </a:ext>
                  </a:extLst>
                </a:gridCol>
                <a:gridCol w="658368">
                  <a:extLst>
                    <a:ext uri="{9D8B030D-6E8A-4147-A177-3AD203B41FA5}">
                      <a16:colId xmlns:a16="http://schemas.microsoft.com/office/drawing/2014/main" val="3119066326"/>
                    </a:ext>
                  </a:extLst>
                </a:gridCol>
                <a:gridCol w="658368">
                  <a:extLst>
                    <a:ext uri="{9D8B030D-6E8A-4147-A177-3AD203B41FA5}">
                      <a16:colId xmlns:a16="http://schemas.microsoft.com/office/drawing/2014/main" val="774762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2247349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14.9 %</a:t>
                      </a:r>
                    </a:p>
                  </a:txBody>
                  <a:tcPr/>
                </a:tc>
                <a:extLst>
                  <a:ext uri="{0D108BD9-81ED-4DB2-BD59-A6C34878D82A}">
                    <a16:rowId xmlns:a16="http://schemas.microsoft.com/office/drawing/2014/main" val="151881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14.2 %</a:t>
                      </a:r>
                    </a:p>
                  </a:txBody>
                  <a:tcPr/>
                </a:tc>
                <a:extLst>
                  <a:ext uri="{0D108BD9-81ED-4DB2-BD59-A6C34878D82A}">
                    <a16:rowId xmlns:a16="http://schemas.microsoft.com/office/drawing/2014/main" val="294596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14.0 %</a:t>
                      </a:r>
                    </a:p>
                  </a:txBody>
                  <a:tcPr/>
                </a:tc>
                <a:extLst>
                  <a:ext uri="{0D108BD9-81ED-4DB2-BD59-A6C34878D82A}">
                    <a16:rowId xmlns:a16="http://schemas.microsoft.com/office/drawing/2014/main" val="1289038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13.9 %</a:t>
                      </a:r>
                    </a:p>
                  </a:txBody>
                  <a:tcPr/>
                </a:tc>
                <a:extLst>
                  <a:ext uri="{0D108BD9-81ED-4DB2-BD59-A6C34878D82A}">
                    <a16:rowId xmlns:a16="http://schemas.microsoft.com/office/drawing/2014/main" val="2112130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13.0 %</a:t>
                      </a:r>
                    </a:p>
                  </a:txBody>
                  <a:tcPr/>
                </a:tc>
                <a:extLst>
                  <a:ext uri="{0D108BD9-81ED-4DB2-BD59-A6C34878D82A}">
                    <a16:rowId xmlns:a16="http://schemas.microsoft.com/office/drawing/2014/main" val="1090816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12.9 %</a:t>
                      </a:r>
                    </a:p>
                  </a:txBody>
                  <a:tcPr/>
                </a:tc>
                <a:extLst>
                  <a:ext uri="{0D108BD9-81ED-4DB2-BD59-A6C34878D82A}">
                    <a16:rowId xmlns:a16="http://schemas.microsoft.com/office/drawing/2014/main" val="140884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12.7 %</a:t>
                      </a:r>
                    </a:p>
                  </a:txBody>
                  <a:tcPr/>
                </a:tc>
                <a:extLst>
                  <a:ext uri="{0D108BD9-81ED-4DB2-BD59-A6C34878D82A}">
                    <a16:rowId xmlns:a16="http://schemas.microsoft.com/office/drawing/2014/main" val="437645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11.7 %</a:t>
                      </a:r>
                    </a:p>
                  </a:txBody>
                  <a:tcPr/>
                </a:tc>
                <a:extLst>
                  <a:ext uri="{0D108BD9-81ED-4DB2-BD59-A6C34878D82A}">
                    <a16:rowId xmlns:a16="http://schemas.microsoft.com/office/drawing/2014/main" val="164086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11.5 %</a:t>
                      </a:r>
                    </a:p>
                  </a:txBody>
                  <a:tcPr/>
                </a:tc>
                <a:extLst>
                  <a:ext uri="{0D108BD9-81ED-4DB2-BD59-A6C34878D82A}">
                    <a16:rowId xmlns:a16="http://schemas.microsoft.com/office/drawing/2014/main" val="256086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11.5 %</a:t>
                      </a:r>
                    </a:p>
                  </a:txBody>
                  <a:tcPr/>
                </a:tc>
                <a:extLst>
                  <a:ext uri="{0D108BD9-81ED-4DB2-BD59-A6C34878D82A}">
                    <a16:rowId xmlns:a16="http://schemas.microsoft.com/office/drawing/2014/main" val="3554382583"/>
                  </a:ext>
                </a:extLst>
              </a:tr>
            </a:tbl>
          </a:graphicData>
        </a:graphic>
      </p:graphicFrame>
      <p:sp>
        <p:nvSpPr>
          <p:cNvPr id="4" name="Text Placeholder 3">
            <a:extLst>
              <a:ext uri="{FF2B5EF4-FFF2-40B4-BE49-F238E27FC236}">
                <a16:creationId xmlns:a16="http://schemas.microsoft.com/office/drawing/2014/main" id="{C97FCF63-1923-40EA-9539-1DC7543378A6}"/>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8764686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CD1AE-528E-4257-8FE9-2427107A3D53}"/>
              </a:ext>
            </a:extLst>
          </p:cNvPr>
          <p:cNvSpPr>
            <a:spLocks noGrp="1"/>
          </p:cNvSpPr>
          <p:nvPr>
            <p:ph type="title"/>
          </p:nvPr>
        </p:nvSpPr>
        <p:spPr/>
        <p:txBody>
          <a:bodyPr/>
          <a:lstStyle/>
          <a:p>
            <a:r>
              <a:rPr lang="en-US"/>
              <a:t>Instagram Followers by Gender &amp; Age Table | couleur3 - 3 of 3</a:t>
            </a:r>
          </a:p>
        </p:txBody>
      </p:sp>
      <p:graphicFrame>
        <p:nvGraphicFramePr>
          <p:cNvPr id="5" name="Table Placeholder 4">
            <a:extLst>
              <a:ext uri="{FF2B5EF4-FFF2-40B4-BE49-F238E27FC236}">
                <a16:creationId xmlns:a16="http://schemas.microsoft.com/office/drawing/2014/main" id="{27D1EA30-BC05-464C-A80B-9134F0ED08B0}"/>
              </a:ext>
            </a:extLst>
          </p:cNvPr>
          <p:cNvGraphicFramePr>
            <a:graphicFrameLocks noGrp="1"/>
          </p:cNvGraphicFramePr>
          <p:nvPr>
            <p:ph type="tbl" sz="quarter" idx="13"/>
            <p:extLst>
              <p:ext uri="{D42A27DB-BD31-4B8C-83A1-F6EECF244321}">
                <p14:modId xmlns:p14="http://schemas.microsoft.com/office/powerpoint/2010/main" val="2695561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40598243"/>
                    </a:ext>
                  </a:extLst>
                </a:gridCol>
                <a:gridCol w="1399032">
                  <a:extLst>
                    <a:ext uri="{9D8B030D-6E8A-4147-A177-3AD203B41FA5}">
                      <a16:colId xmlns:a16="http://schemas.microsoft.com/office/drawing/2014/main" val="299379753"/>
                    </a:ext>
                  </a:extLst>
                </a:gridCol>
                <a:gridCol w="1069848">
                  <a:extLst>
                    <a:ext uri="{9D8B030D-6E8A-4147-A177-3AD203B41FA5}">
                      <a16:colId xmlns:a16="http://schemas.microsoft.com/office/drawing/2014/main" val="3412899810"/>
                    </a:ext>
                  </a:extLst>
                </a:gridCol>
                <a:gridCol w="658368">
                  <a:extLst>
                    <a:ext uri="{9D8B030D-6E8A-4147-A177-3AD203B41FA5}">
                      <a16:colId xmlns:a16="http://schemas.microsoft.com/office/drawing/2014/main" val="2380669996"/>
                    </a:ext>
                  </a:extLst>
                </a:gridCol>
                <a:gridCol w="658368">
                  <a:extLst>
                    <a:ext uri="{9D8B030D-6E8A-4147-A177-3AD203B41FA5}">
                      <a16:colId xmlns:a16="http://schemas.microsoft.com/office/drawing/2014/main" val="873802119"/>
                    </a:ext>
                  </a:extLst>
                </a:gridCol>
                <a:gridCol w="658368">
                  <a:extLst>
                    <a:ext uri="{9D8B030D-6E8A-4147-A177-3AD203B41FA5}">
                      <a16:colId xmlns:a16="http://schemas.microsoft.com/office/drawing/2014/main" val="4058252815"/>
                    </a:ext>
                  </a:extLst>
                </a:gridCol>
                <a:gridCol w="658368">
                  <a:extLst>
                    <a:ext uri="{9D8B030D-6E8A-4147-A177-3AD203B41FA5}">
                      <a16:colId xmlns:a16="http://schemas.microsoft.com/office/drawing/2014/main" val="1009707854"/>
                    </a:ext>
                  </a:extLst>
                </a:gridCol>
                <a:gridCol w="658368">
                  <a:extLst>
                    <a:ext uri="{9D8B030D-6E8A-4147-A177-3AD203B41FA5}">
                      <a16:colId xmlns:a16="http://schemas.microsoft.com/office/drawing/2014/main" val="3795103934"/>
                    </a:ext>
                  </a:extLst>
                </a:gridCol>
                <a:gridCol w="658368">
                  <a:extLst>
                    <a:ext uri="{9D8B030D-6E8A-4147-A177-3AD203B41FA5}">
                      <a16:colId xmlns:a16="http://schemas.microsoft.com/office/drawing/2014/main" val="1440646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425174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couleur3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extLst>
                  <a:ext uri="{0D108BD9-81ED-4DB2-BD59-A6C34878D82A}">
                    <a16:rowId xmlns:a16="http://schemas.microsoft.com/office/drawing/2014/main" val="2905938527"/>
                  </a:ext>
                </a:extLst>
              </a:tr>
            </a:tbl>
          </a:graphicData>
        </a:graphic>
      </p:graphicFrame>
      <p:sp>
        <p:nvSpPr>
          <p:cNvPr id="4" name="Text Placeholder 3">
            <a:extLst>
              <a:ext uri="{FF2B5EF4-FFF2-40B4-BE49-F238E27FC236}">
                <a16:creationId xmlns:a16="http://schemas.microsoft.com/office/drawing/2014/main" id="{F109E46E-429D-4474-B937-7CFD817A55ED}"/>
              </a:ext>
            </a:extLst>
          </p:cNvPr>
          <p:cNvSpPr>
            <a:spLocks noGrp="1"/>
          </p:cNvSpPr>
          <p:nvPr>
            <p:ph type="body" sz="quarter" idx="14"/>
          </p:nvPr>
        </p:nvSpPr>
        <p:spPr/>
        <p:txBody>
          <a:bodyPr/>
          <a:lstStyle/>
          <a:p>
            <a:r>
              <a:rPr lang="en-US"/>
              <a:t>06.11.2023 - 06.12.2023</a:t>
            </a:r>
          </a:p>
        </p:txBody>
      </p:sp>
    </p:spTree>
    <p:extLst>
      <p:ext uri="{BB962C8B-B14F-4D97-AF65-F5344CB8AC3E}">
        <p14:creationId xmlns:p14="http://schemas.microsoft.com/office/powerpoint/2010/main" val="35827124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14388</Words>
  <Application>Microsoft Office PowerPoint</Application>
  <PresentationFormat>On-screen Show (4:3)</PresentationFormat>
  <Paragraphs>3003</Paragraphs>
  <Slides>107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107</vt:i4>
      </vt:variant>
    </vt:vector>
  </HeadingPairs>
  <TitlesOfParts>
    <vt:vector size="110" baseType="lpstr">
      <vt:lpstr>Calibri</vt:lpstr>
      <vt:lpstr>Arial</vt:lpstr>
      <vt:lpstr>quintly_template</vt:lpstr>
      <vt:lpstr>C3_IG</vt:lpstr>
      <vt:lpstr>Instagram Métriques Clés | couleur3</vt:lpstr>
      <vt:lpstr>Instagram Followers by City Table | couleur3 - 1 of 3</vt:lpstr>
      <vt:lpstr>Instagram Followers by City Table | couleur3 - 2 of 3</vt:lpstr>
      <vt:lpstr>Instagram Followers by City Table | couleur3 - 3 of 3</vt:lpstr>
      <vt:lpstr>Instagram Followers Gender Breakdown | couleur3</vt:lpstr>
      <vt:lpstr>Instagram Followers Total | couleur3</vt:lpstr>
      <vt:lpstr>Instagram Reach | couleur3</vt:lpstr>
      <vt:lpstr>Instagram Followers Age Group Breakdown | couleur3</vt:lpstr>
      <vt:lpstr>Instagram Interaction Rate By Post Type | couleur3</vt:lpstr>
      <vt:lpstr>Instagram Followers Demographics | couleur3</vt:lpstr>
      <vt:lpstr>Instagram Posts | couleur3</vt:lpstr>
      <vt:lpstr>Instagram Stories Type Distribution | couleur3</vt:lpstr>
      <vt:lpstr>Instagram Stories Key Metrics Line Chart | couleur3</vt:lpstr>
      <vt:lpstr>Instagram Videos Table | couleur3 - 1 of 25</vt:lpstr>
      <vt:lpstr>Instagram Videos Table | couleur3 - 2 of 25</vt:lpstr>
      <vt:lpstr>Instagram Videos Table | couleur3 - 3 of 25</vt:lpstr>
      <vt:lpstr>Instagram Videos Table | couleur3 - 4 of 25</vt:lpstr>
      <vt:lpstr>Instagram Videos Table | couleur3 - 5 of 25</vt:lpstr>
      <vt:lpstr>Instagram Videos Table | couleur3 - 6 of 25</vt:lpstr>
      <vt:lpstr>Instagram Videos Table | couleur3 - 7 of 25</vt:lpstr>
      <vt:lpstr>Instagram Videos Table | couleur3 - 8 of 25</vt:lpstr>
      <vt:lpstr>Instagram Videos Table | couleur3 - 9 of 25</vt:lpstr>
      <vt:lpstr>Instagram Videos Table | couleur3 - 10 of 25</vt:lpstr>
      <vt:lpstr>Instagram Videos Table | couleur3 - 11 of 25</vt:lpstr>
      <vt:lpstr>Instagram Videos Table | couleur3 - 12 of 25</vt:lpstr>
      <vt:lpstr>Instagram Videos Table | couleur3 - 13 of 25</vt:lpstr>
      <vt:lpstr>Instagram Videos Table | couleur3 - 14 of 25</vt:lpstr>
      <vt:lpstr>Instagram Videos Table | couleur3 - 15 of 25</vt:lpstr>
      <vt:lpstr>Instagram Videos Table | couleur3 - 16 of 25</vt:lpstr>
      <vt:lpstr>Instagram Videos Table | couleur3 - 17 of 25</vt:lpstr>
      <vt:lpstr>Instagram Videos Table | couleur3 - 18 of 25</vt:lpstr>
      <vt:lpstr>Instagram Videos Table | couleur3 - 19 of 25</vt:lpstr>
      <vt:lpstr>Instagram Videos Table | couleur3 - 20 of 25</vt:lpstr>
      <vt:lpstr>Instagram Videos Table | couleur3 - 21 of 25</vt:lpstr>
      <vt:lpstr>Instagram Videos Table | couleur3 - 22 of 25</vt:lpstr>
      <vt:lpstr>Instagram Videos Table | couleur3 - 23 of 25</vt:lpstr>
      <vt:lpstr>Instagram Videos Table | couleur3 - 24 of 25</vt:lpstr>
      <vt:lpstr>Instagram Videos Table | couleur3 - 25 of 25</vt:lpstr>
      <vt:lpstr>Instagram Stories Hashtag Detection | couleur3</vt:lpstr>
      <vt:lpstr>Instagram Assiduité Stories | couleur3</vt:lpstr>
      <vt:lpstr>Instagram Instagram Stories custom analysis | couleur3 - 1 of 10</vt:lpstr>
      <vt:lpstr>Instagram Instagram Stories custom analysis | couleur3 - 2 of 10</vt:lpstr>
      <vt:lpstr>Instagram Instagram Stories custom analysis | couleur3 - 3 of 10</vt:lpstr>
      <vt:lpstr>Instagram Instagram Stories custom analysis | couleur3 - 4 of 10</vt:lpstr>
      <vt:lpstr>Instagram Instagram Stories custom analysis | couleur3 - 5 of 10</vt:lpstr>
      <vt:lpstr>Instagram Instagram Stories custom analysis | couleur3 - 6 of 10</vt:lpstr>
      <vt:lpstr>Instagram Instagram Stories custom analysis | couleur3 - 7 of 10</vt:lpstr>
      <vt:lpstr>Instagram Instagram Stories custom analysis | couleur3 - 8 of 10</vt:lpstr>
      <vt:lpstr>Instagram Instagram Stories custom analysis | couleur3 - 9 of 10</vt:lpstr>
      <vt:lpstr>Instagram Instagram Stories custom analysis | couleur3 - 10 of 10</vt:lpstr>
      <vt:lpstr>Instagram Followers by City Table | couleur3 - 1 of 3</vt:lpstr>
      <vt:lpstr>Instagram Followers by City Table | couleur3 - 2 of 3</vt:lpstr>
      <vt:lpstr>Instagram Followers by City Table | couleur3 - 3 of 3</vt:lpstr>
      <vt:lpstr>Instagram IGTV Organic Reach By Weekday | couleur3</vt:lpstr>
      <vt:lpstr>Instagram IGTV Engagements By Weekday | couleur3</vt:lpstr>
      <vt:lpstr>Instagram Stories Table  | couleur3 - 1 of 16</vt:lpstr>
      <vt:lpstr>Instagram Stories Table  | couleur3 - 2 of 16</vt:lpstr>
      <vt:lpstr>Instagram Stories Table  | couleur3 - 3 of 16</vt:lpstr>
      <vt:lpstr>Instagram Stories Table  | couleur3 - 4 of 16</vt:lpstr>
      <vt:lpstr>Instagram Stories Table  | couleur3 - 5 of 16</vt:lpstr>
      <vt:lpstr>Instagram Stories Table  | couleur3 - 6 of 16</vt:lpstr>
      <vt:lpstr>Instagram Stories Table  | couleur3 - 7 of 16</vt:lpstr>
      <vt:lpstr>Instagram Stories Table  | couleur3 - 8 of 16</vt:lpstr>
      <vt:lpstr>Instagram Stories Table  | couleur3 - 9 of 16</vt:lpstr>
      <vt:lpstr>Instagram Stories Table  | couleur3 - 10 of 16</vt:lpstr>
      <vt:lpstr>Instagram Stories Table  | couleur3 - 11 of 16</vt:lpstr>
      <vt:lpstr>Instagram Stories Table  | couleur3 - 12 of 16</vt:lpstr>
      <vt:lpstr>Instagram Stories Table  | couleur3 - 13 of 16</vt:lpstr>
      <vt:lpstr>Instagram Stories Table  | couleur3 - 14 of 16</vt:lpstr>
      <vt:lpstr>Instagram Stories Table  | couleur3 - 15 of 16</vt:lpstr>
      <vt:lpstr>Instagram Stories Table  | couleur3 - 16 of 16</vt:lpstr>
      <vt:lpstr>Instagram Instagram Stories custom analysis | couleur3 - 1 of 10</vt:lpstr>
      <vt:lpstr>Instagram Instagram Stories custom analysis | couleur3 - 2 of 10</vt:lpstr>
      <vt:lpstr>Instagram Instagram Stories custom analysis | couleur3 - 3 of 10</vt:lpstr>
      <vt:lpstr>Instagram Instagram Stories custom analysis | couleur3 - 4 of 10</vt:lpstr>
      <vt:lpstr>Instagram Instagram Stories custom analysis | couleur3 - 5 of 10</vt:lpstr>
      <vt:lpstr>Instagram Instagram Stories custom analysis | couleur3 - 6 of 10</vt:lpstr>
      <vt:lpstr>Instagram Instagram Stories custom analysis | couleur3 - 7 of 10</vt:lpstr>
      <vt:lpstr>Instagram Instagram Stories custom analysis | couleur3 - 8 of 10</vt:lpstr>
      <vt:lpstr>Instagram Instagram Stories custom analysis | couleur3 - 9 of 10</vt:lpstr>
      <vt:lpstr>Instagram Instagram Stories custom analysis | couleur3 - 10 of 10</vt:lpstr>
      <vt:lpstr>Instagram Posts Table | couleur3 - 1 of 22</vt:lpstr>
      <vt:lpstr>Instagram Posts Table | couleur3 - 2 of 22</vt:lpstr>
      <vt:lpstr>Instagram Posts Table | couleur3 - 3 of 22</vt:lpstr>
      <vt:lpstr>Instagram Posts Table | couleur3 - 4 of 22</vt:lpstr>
      <vt:lpstr>Instagram Posts Table | couleur3 - 5 of 22</vt:lpstr>
      <vt:lpstr>Instagram Posts Table | couleur3 - 6 of 22</vt:lpstr>
      <vt:lpstr>Instagram Posts Table | couleur3 - 7 of 22</vt:lpstr>
      <vt:lpstr>Instagram Posts Table | couleur3 - 8 of 22</vt:lpstr>
      <vt:lpstr>Instagram Posts Table | couleur3 - 9 of 22</vt:lpstr>
      <vt:lpstr>Instagram Posts Table | couleur3 - 10 of 22</vt:lpstr>
      <vt:lpstr>Instagram Posts Table | couleur3 - 11 of 22</vt:lpstr>
      <vt:lpstr>Instagram Posts Table | couleur3 - 12 of 22</vt:lpstr>
      <vt:lpstr>Instagram Posts Table | couleur3 - 13 of 22</vt:lpstr>
      <vt:lpstr>Instagram Posts Table | couleur3 - 14 of 22</vt:lpstr>
      <vt:lpstr>Instagram Posts Table | couleur3 - 15 of 22</vt:lpstr>
      <vt:lpstr>Instagram Posts Table | couleur3 - 16 of 22</vt:lpstr>
      <vt:lpstr>Instagram Posts Table | couleur3 - 17 of 22</vt:lpstr>
      <vt:lpstr>Instagram Posts Table | couleur3 - 18 of 22</vt:lpstr>
      <vt:lpstr>Instagram Posts Table | couleur3 - 19 of 22</vt:lpstr>
      <vt:lpstr>Instagram Posts Table | couleur3 - 20 of 22</vt:lpstr>
      <vt:lpstr>Instagram Posts Table | couleur3 - 21 of 22</vt:lpstr>
      <vt:lpstr>Instagram Posts Table | couleur3 - 22 of 22</vt:lpstr>
      <vt:lpstr>Instagram Followers by Gender &amp; Age Table | couleur3 - 1 of 3</vt:lpstr>
      <vt:lpstr>Instagram Followers by Gender &amp; Age Table | couleur3 - 2 of 3</vt:lpstr>
      <vt:lpstr>Instagram Followers by Gender &amp; Age Table | couleur3 - 3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C3_IG</dc:title>
  <dc:creator>Frederik Born</dc:creator>
  <cp:lastModifiedBy>Frederik Born</cp:lastModifiedBy>
  <cp:revision>1</cp:revision>
  <dcterms:created xsi:type="dcterms:W3CDTF">2023-12-07T15:30:58Z</dcterms:created>
  <dcterms:modified xsi:type="dcterms:W3CDTF">2023-12-07T15:37:59Z</dcterms:modified>
</cp:coreProperties>
</file>