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300" r:id="rId43"/>
    <p:sldId id="301" r:id="rId44"/>
    <p:sldId id="302" r:id="rId45"/>
    <p:sldId id="303" r:id="rId46"/>
    <p:sldId id="304" r:id="rId47"/>
    <p:sldId id="305" r:id="rId48"/>
    <p:sldId id="306" r:id="rId49"/>
    <p:sldId id="307" r:id="rId50"/>
    <p:sldId id="308" r:id="rId51"/>
    <p:sldId id="309" r:id="rId52"/>
    <p:sldId id="311" r:id="rId53"/>
    <p:sldId id="312" r:id="rId54"/>
    <p:sldId id="313" r:id="rId55"/>
    <p:sldId id="314" r:id="rId56"/>
    <p:sldId id="315"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4" r:id="rId74"/>
    <p:sldId id="335" r:id="rId75"/>
    <p:sldId id="336" r:id="rId76"/>
    <p:sldId id="337" r:id="rId77"/>
    <p:sldId id="338" r:id="rId78"/>
    <p:sldId id="339" r:id="rId79"/>
    <p:sldId id="340" r:id="rId80"/>
    <p:sldId id="341" r:id="rId81"/>
    <p:sldId id="342" r:id="rId82"/>
    <p:sldId id="343" r:id="rId83"/>
    <p:sldId id="345" r:id="rId84"/>
    <p:sldId id="346" r:id="rId85"/>
    <p:sldId id="347" r:id="rId86"/>
    <p:sldId id="348" r:id="rId87"/>
    <p:sldId id="349" r:id="rId88"/>
    <p:sldId id="350" r:id="rId89"/>
    <p:sldId id="351" r:id="rId90"/>
    <p:sldId id="352" r:id="rId91"/>
    <p:sldId id="353" r:id="rId92"/>
    <p:sldId id="354" r:id="rId93"/>
    <p:sldId id="355" r:id="rId94"/>
    <p:sldId id="356" r:id="rId95"/>
    <p:sldId id="357" r:id="rId96"/>
    <p:sldId id="358" r:id="rId97"/>
    <p:sldId id="359" r:id="rId98"/>
    <p:sldId id="360" r:id="rId99"/>
    <p:sldId id="361" r:id="rId100"/>
    <p:sldId id="362" r:id="rId101"/>
    <p:sldId id="363" r:id="rId102"/>
    <p:sldId id="364" r:id="rId103"/>
    <p:sldId id="365" r:id="rId104"/>
    <p:sldId id="366" r:id="rId105"/>
    <p:sldId id="368" r:id="rId106"/>
    <p:sldId id="369" r:id="rId107"/>
    <p:sldId id="370" r:id="rId108"/>
  </p:sldIdLst>
  <p:sldSz cx="9144000" cy="6858000" type="screen4x3"/>
  <p:notesSz cx="6858000" cy="9144000"/>
  <p:embeddedFontLst>
    <p:embeddedFont>
      <p:font typeface="Calibri" panose="020F0502020204030204" pitchFamily="34" charset="0"/>
      <p:regular r:id="rId109"/>
      <p:bold r:id="rId110"/>
      <p:italic r:id="rId111"/>
      <p:boldItalic r:id="rId1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4.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font" Target="fonts/font2.fntdata"/><Relationship Id="rId115"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1.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c:v>
                </c:pt>
              </c:strCache>
            </c:strRef>
          </c:tx>
          <c:spPr>
            <a:solidFill>
              <a:schemeClr val="accent1"/>
            </a:solidFill>
            <a:ln>
              <a:noFill/>
            </a:ln>
            <a:effectLst/>
          </c:spPr>
          <c:invertIfNegative val="0"/>
          <c:cat>
            <c:strRef>
              <c:f>Sheet1!$A$2</c:f>
              <c:strCache>
                <c:ptCount val="1"/>
                <c:pt idx="0">
                  <c:v>couleur3</c:v>
                </c:pt>
              </c:strCache>
            </c:strRef>
          </c:cat>
          <c:val>
            <c:numRef>
              <c:f>Sheet1!$B$2</c:f>
              <c:numCache>
                <c:formatCode>General</c:formatCode>
                <c:ptCount val="1"/>
                <c:pt idx="0">
                  <c:v>36157</c:v>
                </c:pt>
              </c:numCache>
            </c:numRef>
          </c:val>
          <c:extLst>
            <c:ext xmlns:c16="http://schemas.microsoft.com/office/drawing/2014/chart" uri="{C3380CC4-5D6E-409C-BE32-E72D297353CC}">
              <c16:uniqueId val="{00000000-3FD4-4E85-A734-39E02286077E}"/>
            </c:ext>
          </c:extLst>
        </c:ser>
        <c:ser>
          <c:idx val="1"/>
          <c:order val="1"/>
          <c:tx>
            <c:strRef>
              <c:f>Sheet1!$C$1</c:f>
              <c:strCache>
                <c:ptCount val="1"/>
                <c:pt idx="0">
                  <c:v>Female</c:v>
                </c:pt>
              </c:strCache>
            </c:strRef>
          </c:tx>
          <c:spPr>
            <a:solidFill>
              <a:schemeClr val="accent2"/>
            </a:solidFill>
            <a:ln>
              <a:noFill/>
            </a:ln>
            <a:effectLst/>
          </c:spPr>
          <c:invertIfNegative val="0"/>
          <c:cat>
            <c:strRef>
              <c:f>Sheet1!$A$2</c:f>
              <c:strCache>
                <c:ptCount val="1"/>
                <c:pt idx="0">
                  <c:v>couleur3</c:v>
                </c:pt>
              </c:strCache>
            </c:strRef>
          </c:cat>
          <c:val>
            <c:numRef>
              <c:f>Sheet1!$C$2</c:f>
              <c:numCache>
                <c:formatCode>General</c:formatCode>
                <c:ptCount val="1"/>
                <c:pt idx="0">
                  <c:v>39900</c:v>
                </c:pt>
              </c:numCache>
            </c:numRef>
          </c:val>
          <c:extLst>
            <c:ext xmlns:c16="http://schemas.microsoft.com/office/drawing/2014/chart" uri="{C3380CC4-5D6E-409C-BE32-E72D297353CC}">
              <c16:uniqueId val="{00000001-3FD4-4E85-A734-39E02286077E}"/>
            </c:ext>
          </c:extLst>
        </c:ser>
        <c:ser>
          <c:idx val="2"/>
          <c:order val="2"/>
          <c:tx>
            <c:strRef>
              <c:f>Sheet1!$D$1</c:f>
              <c:strCache>
                <c:ptCount val="1"/>
                <c:pt idx="0">
                  <c:v>Unknown</c:v>
                </c:pt>
              </c:strCache>
            </c:strRef>
          </c:tx>
          <c:spPr>
            <a:solidFill>
              <a:schemeClr val="accent3"/>
            </a:solidFill>
            <a:ln>
              <a:noFill/>
            </a:ln>
            <a:effectLst/>
          </c:spPr>
          <c:invertIfNegative val="0"/>
          <c:cat>
            <c:strRef>
              <c:f>Sheet1!$A$2</c:f>
              <c:strCache>
                <c:ptCount val="1"/>
                <c:pt idx="0">
                  <c:v>couleur3</c:v>
                </c:pt>
              </c:strCache>
            </c:strRef>
          </c:cat>
          <c:val>
            <c:numRef>
              <c:f>Sheet1!$D$2</c:f>
              <c:numCache>
                <c:formatCode>General</c:formatCode>
                <c:ptCount val="1"/>
                <c:pt idx="0">
                  <c:v>22183</c:v>
                </c:pt>
              </c:numCache>
            </c:numRef>
          </c:val>
          <c:extLst>
            <c:ext xmlns:c16="http://schemas.microsoft.com/office/drawing/2014/chart" uri="{C3380CC4-5D6E-409C-BE32-E72D297353CC}">
              <c16:uniqueId val="{00000002-3FD4-4E85-A734-39E02286077E}"/>
            </c:ext>
          </c:extLst>
        </c:ser>
        <c:dLbls>
          <c:showLegendKey val="0"/>
          <c:showVal val="0"/>
          <c:showCatName val="0"/>
          <c:showSerName val="0"/>
          <c:showPercent val="0"/>
          <c:showBubbleSize val="0"/>
        </c:dLbls>
        <c:gapWidth val="150"/>
        <c:overlap val="100"/>
        <c:axId val="496990048"/>
        <c:axId val="496990704"/>
      </c:barChart>
      <c:catAx>
        <c:axId val="496990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90704"/>
        <c:crosses val="autoZero"/>
        <c:auto val="1"/>
        <c:lblAlgn val="ctr"/>
        <c:lblOffset val="100"/>
        <c:noMultiLvlLbl val="0"/>
      </c:catAx>
      <c:valAx>
        <c:axId val="496990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90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couleur3</c:v>
                </c:pt>
              </c:strCache>
            </c:strRef>
          </c:tx>
          <c:spPr>
            <a:ln w="28575" cap="rnd">
              <a:solidFill>
                <a:schemeClr val="accent1"/>
              </a:solidFill>
              <a:round/>
            </a:ln>
            <a:effectLst/>
          </c:spPr>
          <c:marker>
            <c:symbol val="none"/>
          </c:marker>
          <c:cat>
            <c:strRef>
              <c:f>Sheet1!$A$2:$A$13</c:f>
              <c:strCache>
                <c:ptCount val="12"/>
                <c:pt idx="0">
                  <c:v>01.01.2023</c:v>
                </c:pt>
                <c:pt idx="1">
                  <c:v>01.02.2023</c:v>
                </c:pt>
                <c:pt idx="2">
                  <c:v>01.03.2023</c:v>
                </c:pt>
                <c:pt idx="3">
                  <c:v>01.04.2023</c:v>
                </c:pt>
                <c:pt idx="4">
                  <c:v>01.05.2023</c:v>
                </c:pt>
                <c:pt idx="5">
                  <c:v>01.06.2023</c:v>
                </c:pt>
                <c:pt idx="6">
                  <c:v>01.07.2023</c:v>
                </c:pt>
                <c:pt idx="7">
                  <c:v>01.08.2023</c:v>
                </c:pt>
                <c:pt idx="8">
                  <c:v>01.09.2023</c:v>
                </c:pt>
                <c:pt idx="9">
                  <c:v>01.10.2023</c:v>
                </c:pt>
                <c:pt idx="10">
                  <c:v>01.11.2023</c:v>
                </c:pt>
                <c:pt idx="11">
                  <c:v>01.12.2023</c:v>
                </c:pt>
              </c:strCache>
            </c:strRef>
          </c:cat>
          <c:val>
            <c:numRef>
              <c:f>Sheet1!$B$2:$B$13</c:f>
              <c:numCache>
                <c:formatCode>General</c:formatCode>
                <c:ptCount val="12"/>
                <c:pt idx="0">
                  <c:v>57289</c:v>
                </c:pt>
                <c:pt idx="1">
                  <c:v>57479</c:v>
                </c:pt>
                <c:pt idx="2">
                  <c:v>57712</c:v>
                </c:pt>
                <c:pt idx="3">
                  <c:v>58064</c:v>
                </c:pt>
                <c:pt idx="4">
                  <c:v>61992</c:v>
                </c:pt>
                <c:pt idx="5">
                  <c:v>64044</c:v>
                </c:pt>
                <c:pt idx="6">
                  <c:v>65158</c:v>
                </c:pt>
                <c:pt idx="7">
                  <c:v>66940</c:v>
                </c:pt>
                <c:pt idx="8">
                  <c:v>77089</c:v>
                </c:pt>
                <c:pt idx="9">
                  <c:v>87749</c:v>
                </c:pt>
                <c:pt idx="10">
                  <c:v>97863</c:v>
                </c:pt>
                <c:pt idx="11">
                  <c:v>103459</c:v>
                </c:pt>
              </c:numCache>
            </c:numRef>
          </c:val>
          <c:smooth val="0"/>
          <c:extLst>
            <c:ext xmlns:c16="http://schemas.microsoft.com/office/drawing/2014/chart" uri="{C3380CC4-5D6E-409C-BE32-E72D297353CC}">
              <c16:uniqueId val="{00000000-7A2D-472F-825A-EBCC673920FC}"/>
            </c:ext>
          </c:extLst>
        </c:ser>
        <c:dLbls>
          <c:showLegendKey val="0"/>
          <c:showVal val="0"/>
          <c:showCatName val="0"/>
          <c:showSerName val="0"/>
          <c:showPercent val="0"/>
          <c:showBubbleSize val="0"/>
        </c:dLbls>
        <c:smooth val="0"/>
        <c:axId val="496971680"/>
        <c:axId val="496975944"/>
      </c:lineChart>
      <c:catAx>
        <c:axId val="49697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75944"/>
        <c:crosses val="autoZero"/>
        <c:auto val="1"/>
        <c:lblAlgn val="ctr"/>
        <c:lblOffset val="100"/>
        <c:noMultiLvlLbl val="0"/>
      </c:catAx>
      <c:valAx>
        <c:axId val="496975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7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couleur3</c:v>
                </c:pt>
              </c:strCache>
            </c:strRef>
          </c:tx>
          <c:spPr>
            <a:ln w="28575" cap="rnd">
              <a:solidFill>
                <a:schemeClr val="accent1"/>
              </a:solidFill>
              <a:round/>
            </a:ln>
            <a:effectLst/>
          </c:spPr>
          <c:marker>
            <c:symbol val="none"/>
          </c:marker>
          <c:cat>
            <c:strRef>
              <c:f>Sheet1!$A$2:$A$13</c:f>
              <c:strCache>
                <c:ptCount val="12"/>
                <c:pt idx="0">
                  <c:v>01.01.2023</c:v>
                </c:pt>
                <c:pt idx="1">
                  <c:v>01.02.2023</c:v>
                </c:pt>
                <c:pt idx="2">
                  <c:v>01.03.2023</c:v>
                </c:pt>
                <c:pt idx="3">
                  <c:v>01.04.2023</c:v>
                </c:pt>
                <c:pt idx="4">
                  <c:v>01.05.2023</c:v>
                </c:pt>
                <c:pt idx="5">
                  <c:v>01.06.2023</c:v>
                </c:pt>
                <c:pt idx="6">
                  <c:v>01.07.2023</c:v>
                </c:pt>
                <c:pt idx="7">
                  <c:v>01.08.2023</c:v>
                </c:pt>
                <c:pt idx="8">
                  <c:v>01.09.2023</c:v>
                </c:pt>
                <c:pt idx="9">
                  <c:v>01.10.2023</c:v>
                </c:pt>
                <c:pt idx="10">
                  <c:v>01.11.2023</c:v>
                </c:pt>
                <c:pt idx="11">
                  <c:v>01.12.2023</c:v>
                </c:pt>
              </c:strCache>
            </c:strRef>
          </c:cat>
          <c:val>
            <c:numRef>
              <c:f>Sheet1!$B$2:$B$13</c:f>
              <c:numCache>
                <c:formatCode>General</c:formatCode>
                <c:ptCount val="12"/>
                <c:pt idx="0">
                  <c:v>149177</c:v>
                </c:pt>
                <c:pt idx="1">
                  <c:v>140227</c:v>
                </c:pt>
                <c:pt idx="2">
                  <c:v>108905</c:v>
                </c:pt>
                <c:pt idx="3">
                  <c:v>141409</c:v>
                </c:pt>
                <c:pt idx="4">
                  <c:v>912471</c:v>
                </c:pt>
                <c:pt idx="5">
                  <c:v>601073</c:v>
                </c:pt>
                <c:pt idx="6">
                  <c:v>710697</c:v>
                </c:pt>
                <c:pt idx="7">
                  <c:v>1562358</c:v>
                </c:pt>
                <c:pt idx="8">
                  <c:v>2115966</c:v>
                </c:pt>
                <c:pt idx="9">
                  <c:v>1264520</c:v>
                </c:pt>
                <c:pt idx="10">
                  <c:v>3472321</c:v>
                </c:pt>
              </c:numCache>
            </c:numRef>
          </c:val>
          <c:smooth val="0"/>
          <c:extLst>
            <c:ext xmlns:c16="http://schemas.microsoft.com/office/drawing/2014/chart" uri="{C3380CC4-5D6E-409C-BE32-E72D297353CC}">
              <c16:uniqueId val="{00000000-9DBD-4A0C-B608-36B15782DBF0}"/>
            </c:ext>
          </c:extLst>
        </c:ser>
        <c:dLbls>
          <c:showLegendKey val="0"/>
          <c:showVal val="0"/>
          <c:showCatName val="0"/>
          <c:showSerName val="0"/>
          <c:showPercent val="0"/>
          <c:showBubbleSize val="0"/>
        </c:dLbls>
        <c:smooth val="0"/>
        <c:axId val="496972336"/>
        <c:axId val="496969712"/>
      </c:lineChart>
      <c:catAx>
        <c:axId val="49697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69712"/>
        <c:crosses val="autoZero"/>
        <c:auto val="1"/>
        <c:lblAlgn val="ctr"/>
        <c:lblOffset val="100"/>
        <c:noMultiLvlLbl val="0"/>
      </c:catAx>
      <c:valAx>
        <c:axId val="49696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7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couleur3</c:v>
                </c:pt>
              </c:strCache>
            </c:strRef>
          </c:cat>
          <c:val>
            <c:numRef>
              <c:f>Sheet1!$B$2</c:f>
              <c:numCache>
                <c:formatCode>General</c:formatCode>
                <c:ptCount val="1"/>
                <c:pt idx="0">
                  <c:v>1616</c:v>
                </c:pt>
              </c:numCache>
            </c:numRef>
          </c:val>
          <c:extLst>
            <c:ext xmlns:c16="http://schemas.microsoft.com/office/drawing/2014/chart" uri="{C3380CC4-5D6E-409C-BE32-E72D297353CC}">
              <c16:uniqueId val="{00000000-8F46-4EC8-9F49-6B6BFB2B24DF}"/>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couleur3</c:v>
                </c:pt>
              </c:strCache>
            </c:strRef>
          </c:cat>
          <c:val>
            <c:numRef>
              <c:f>Sheet1!$C$2</c:f>
              <c:numCache>
                <c:formatCode>General</c:formatCode>
                <c:ptCount val="1"/>
                <c:pt idx="0">
                  <c:v>11593</c:v>
                </c:pt>
              </c:numCache>
            </c:numRef>
          </c:val>
          <c:extLst>
            <c:ext xmlns:c16="http://schemas.microsoft.com/office/drawing/2014/chart" uri="{C3380CC4-5D6E-409C-BE32-E72D297353CC}">
              <c16:uniqueId val="{00000001-8F46-4EC8-9F49-6B6BFB2B24DF}"/>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couleur3</c:v>
                </c:pt>
              </c:strCache>
            </c:strRef>
          </c:cat>
          <c:val>
            <c:numRef>
              <c:f>Sheet1!$D$2</c:f>
              <c:numCache>
                <c:formatCode>General</c:formatCode>
                <c:ptCount val="1"/>
                <c:pt idx="0">
                  <c:v>31600</c:v>
                </c:pt>
              </c:numCache>
            </c:numRef>
          </c:val>
          <c:extLst>
            <c:ext xmlns:c16="http://schemas.microsoft.com/office/drawing/2014/chart" uri="{C3380CC4-5D6E-409C-BE32-E72D297353CC}">
              <c16:uniqueId val="{00000002-8F46-4EC8-9F49-6B6BFB2B24DF}"/>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couleur3</c:v>
                </c:pt>
              </c:strCache>
            </c:strRef>
          </c:cat>
          <c:val>
            <c:numRef>
              <c:f>Sheet1!$E$2</c:f>
              <c:numCache>
                <c:formatCode>General</c:formatCode>
                <c:ptCount val="1"/>
                <c:pt idx="0">
                  <c:v>26569</c:v>
                </c:pt>
              </c:numCache>
            </c:numRef>
          </c:val>
          <c:extLst>
            <c:ext xmlns:c16="http://schemas.microsoft.com/office/drawing/2014/chart" uri="{C3380CC4-5D6E-409C-BE32-E72D297353CC}">
              <c16:uniqueId val="{00000003-8F46-4EC8-9F49-6B6BFB2B24DF}"/>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couleur3</c:v>
                </c:pt>
              </c:strCache>
            </c:strRef>
          </c:cat>
          <c:val>
            <c:numRef>
              <c:f>Sheet1!$F$2</c:f>
              <c:numCache>
                <c:formatCode>General</c:formatCode>
                <c:ptCount val="1"/>
                <c:pt idx="0">
                  <c:v>14071</c:v>
                </c:pt>
              </c:numCache>
            </c:numRef>
          </c:val>
          <c:extLst>
            <c:ext xmlns:c16="http://schemas.microsoft.com/office/drawing/2014/chart" uri="{C3380CC4-5D6E-409C-BE32-E72D297353CC}">
              <c16:uniqueId val="{00000004-8F46-4EC8-9F49-6B6BFB2B24DF}"/>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couleur3</c:v>
                </c:pt>
              </c:strCache>
            </c:strRef>
          </c:cat>
          <c:val>
            <c:numRef>
              <c:f>Sheet1!$G$2</c:f>
              <c:numCache>
                <c:formatCode>General</c:formatCode>
                <c:ptCount val="1"/>
                <c:pt idx="0">
                  <c:v>4270</c:v>
                </c:pt>
              </c:numCache>
            </c:numRef>
          </c:val>
          <c:extLst>
            <c:ext xmlns:c16="http://schemas.microsoft.com/office/drawing/2014/chart" uri="{C3380CC4-5D6E-409C-BE32-E72D297353CC}">
              <c16:uniqueId val="{00000005-8F46-4EC8-9F49-6B6BFB2B24DF}"/>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couleur3</c:v>
                </c:pt>
              </c:strCache>
            </c:strRef>
          </c:cat>
          <c:val>
            <c:numRef>
              <c:f>Sheet1!$H$2</c:f>
              <c:numCache>
                <c:formatCode>General</c:formatCode>
                <c:ptCount val="1"/>
                <c:pt idx="0">
                  <c:v>2085</c:v>
                </c:pt>
              </c:numCache>
            </c:numRef>
          </c:val>
          <c:extLst>
            <c:ext xmlns:c16="http://schemas.microsoft.com/office/drawing/2014/chart" uri="{C3380CC4-5D6E-409C-BE32-E72D297353CC}">
              <c16:uniqueId val="{00000006-8F46-4EC8-9F49-6B6BFB2B24DF}"/>
            </c:ext>
          </c:extLst>
        </c:ser>
        <c:dLbls>
          <c:showLegendKey val="0"/>
          <c:showVal val="0"/>
          <c:showCatName val="0"/>
          <c:showSerName val="0"/>
          <c:showPercent val="0"/>
          <c:showBubbleSize val="0"/>
        </c:dLbls>
        <c:gapWidth val="219"/>
        <c:overlap val="-27"/>
        <c:axId val="496975616"/>
        <c:axId val="398860192"/>
      </c:barChart>
      <c:catAx>
        <c:axId val="49697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60192"/>
        <c:crosses val="autoZero"/>
        <c:auto val="1"/>
        <c:lblAlgn val="ctr"/>
        <c:lblOffset val="100"/>
        <c:noMultiLvlLbl val="0"/>
      </c:catAx>
      <c:valAx>
        <c:axId val="39886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7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couleur3</c:v>
                </c:pt>
              </c:strCache>
            </c:strRef>
          </c:tx>
          <c:spPr>
            <a:solidFill>
              <a:schemeClr val="accent1"/>
            </a:solidFill>
            <a:ln>
              <a:noFill/>
            </a:ln>
            <a:effectLst/>
          </c:spPr>
          <c:invertIfNegative val="0"/>
          <c:cat>
            <c:strRef>
              <c:f>Sheet1!$A$2:$A$5</c:f>
              <c:strCache>
                <c:ptCount val="4"/>
                <c:pt idx="0">
                  <c:v>Carousel</c:v>
                </c:pt>
                <c:pt idx="1">
                  <c:v>Image</c:v>
                </c:pt>
                <c:pt idx="2">
                  <c:v>Reel</c:v>
                </c:pt>
                <c:pt idx="3">
                  <c:v>Video</c:v>
                </c:pt>
              </c:strCache>
            </c:strRef>
          </c:cat>
          <c:val>
            <c:numRef>
              <c:f>Sheet1!$B$2:$B$5</c:f>
              <c:numCache>
                <c:formatCode>General</c:formatCode>
                <c:ptCount val="4"/>
                <c:pt idx="0">
                  <c:v>0.52436660667312995</c:v>
                </c:pt>
                <c:pt idx="1">
                  <c:v>1.8557876730081</c:v>
                </c:pt>
                <c:pt idx="2">
                  <c:v>7.2836358657912603</c:v>
                </c:pt>
                <c:pt idx="3">
                  <c:v>0.61514004803622002</c:v>
                </c:pt>
              </c:numCache>
            </c:numRef>
          </c:val>
          <c:extLst>
            <c:ext xmlns:c16="http://schemas.microsoft.com/office/drawing/2014/chart" uri="{C3380CC4-5D6E-409C-BE32-E72D297353CC}">
              <c16:uniqueId val="{00000000-685E-49DB-8A2F-25AAB0128815}"/>
            </c:ext>
          </c:extLst>
        </c:ser>
        <c:dLbls>
          <c:showLegendKey val="0"/>
          <c:showVal val="0"/>
          <c:showCatName val="0"/>
          <c:showSerName val="0"/>
          <c:showPercent val="0"/>
          <c:showBubbleSize val="0"/>
        </c:dLbls>
        <c:gapWidth val="219"/>
        <c:overlap val="-27"/>
        <c:axId val="390905288"/>
        <c:axId val="390904632"/>
      </c:barChart>
      <c:catAx>
        <c:axId val="390905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04632"/>
        <c:crosses val="autoZero"/>
        <c:auto val="1"/>
        <c:lblAlgn val="ctr"/>
        <c:lblOffset val="100"/>
        <c:noMultiLvlLbl val="0"/>
      </c:catAx>
      <c:valAx>
        <c:axId val="39090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0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Female 25-34</c:v>
                </c:pt>
              </c:strCache>
            </c:strRef>
          </c:tx>
          <c:spPr>
            <a:solidFill>
              <a:schemeClr val="accent1"/>
            </a:solidFill>
            <a:ln>
              <a:noFill/>
            </a:ln>
            <a:effectLst/>
          </c:spPr>
          <c:invertIfNegative val="0"/>
          <c:cat>
            <c:strRef>
              <c:f>Sheet1!$A$2</c:f>
              <c:strCache>
                <c:ptCount val="1"/>
                <c:pt idx="0">
                  <c:v>couleur3</c:v>
                </c:pt>
              </c:strCache>
            </c:strRef>
          </c:cat>
          <c:val>
            <c:numRef>
              <c:f>Sheet1!$B$2</c:f>
              <c:numCache>
                <c:formatCode>General</c:formatCode>
                <c:ptCount val="1"/>
                <c:pt idx="0">
                  <c:v>13811</c:v>
                </c:pt>
              </c:numCache>
            </c:numRef>
          </c:val>
          <c:extLst>
            <c:ext xmlns:c16="http://schemas.microsoft.com/office/drawing/2014/chart" uri="{C3380CC4-5D6E-409C-BE32-E72D297353CC}">
              <c16:uniqueId val="{00000000-FD90-4458-B4BA-FFA6C5ACC954}"/>
            </c:ext>
          </c:extLst>
        </c:ser>
        <c:ser>
          <c:idx val="1"/>
          <c:order val="1"/>
          <c:tx>
            <c:strRef>
              <c:f>Sheet1!$C$1</c:f>
              <c:strCache>
                <c:ptCount val="1"/>
                <c:pt idx="0">
                  <c:v>Female 35-44</c:v>
                </c:pt>
              </c:strCache>
            </c:strRef>
          </c:tx>
          <c:spPr>
            <a:solidFill>
              <a:schemeClr val="accent2"/>
            </a:solidFill>
            <a:ln>
              <a:noFill/>
            </a:ln>
            <a:effectLst/>
          </c:spPr>
          <c:invertIfNegative val="0"/>
          <c:cat>
            <c:strRef>
              <c:f>Sheet1!$A$2</c:f>
              <c:strCache>
                <c:ptCount val="1"/>
                <c:pt idx="0">
                  <c:v>couleur3</c:v>
                </c:pt>
              </c:strCache>
            </c:strRef>
          </c:cat>
          <c:val>
            <c:numRef>
              <c:f>Sheet1!$C$2</c:f>
              <c:numCache>
                <c:formatCode>General</c:formatCode>
                <c:ptCount val="1"/>
                <c:pt idx="0">
                  <c:v>11702</c:v>
                </c:pt>
              </c:numCache>
            </c:numRef>
          </c:val>
          <c:extLst>
            <c:ext xmlns:c16="http://schemas.microsoft.com/office/drawing/2014/chart" uri="{C3380CC4-5D6E-409C-BE32-E72D297353CC}">
              <c16:uniqueId val="{00000001-FD90-4458-B4BA-FFA6C5ACC954}"/>
            </c:ext>
          </c:extLst>
        </c:ser>
        <c:ser>
          <c:idx val="2"/>
          <c:order val="2"/>
          <c:tx>
            <c:strRef>
              <c:f>Sheet1!$D$1</c:f>
              <c:strCache>
                <c:ptCount val="1"/>
                <c:pt idx="0">
                  <c:v>Male 25-34</c:v>
                </c:pt>
              </c:strCache>
            </c:strRef>
          </c:tx>
          <c:spPr>
            <a:solidFill>
              <a:schemeClr val="accent3"/>
            </a:solidFill>
            <a:ln>
              <a:noFill/>
            </a:ln>
            <a:effectLst/>
          </c:spPr>
          <c:invertIfNegative val="0"/>
          <c:cat>
            <c:strRef>
              <c:f>Sheet1!$A$2</c:f>
              <c:strCache>
                <c:ptCount val="1"/>
                <c:pt idx="0">
                  <c:v>couleur3</c:v>
                </c:pt>
              </c:strCache>
            </c:strRef>
          </c:cat>
          <c:val>
            <c:numRef>
              <c:f>Sheet1!$D$2</c:f>
              <c:numCache>
                <c:formatCode>General</c:formatCode>
                <c:ptCount val="1"/>
                <c:pt idx="0">
                  <c:v>11642</c:v>
                </c:pt>
              </c:numCache>
            </c:numRef>
          </c:val>
          <c:extLst>
            <c:ext xmlns:c16="http://schemas.microsoft.com/office/drawing/2014/chart" uri="{C3380CC4-5D6E-409C-BE32-E72D297353CC}">
              <c16:uniqueId val="{00000002-FD90-4458-B4BA-FFA6C5ACC954}"/>
            </c:ext>
          </c:extLst>
        </c:ser>
        <c:ser>
          <c:idx val="3"/>
          <c:order val="3"/>
          <c:tx>
            <c:strRef>
              <c:f>Sheet1!$E$1</c:f>
              <c:strCache>
                <c:ptCount val="1"/>
                <c:pt idx="0">
                  <c:v>Male 35-44</c:v>
                </c:pt>
              </c:strCache>
            </c:strRef>
          </c:tx>
          <c:spPr>
            <a:solidFill>
              <a:schemeClr val="accent4"/>
            </a:solidFill>
            <a:ln>
              <a:noFill/>
            </a:ln>
            <a:effectLst/>
          </c:spPr>
          <c:invertIfNegative val="0"/>
          <c:cat>
            <c:strRef>
              <c:f>Sheet1!$A$2</c:f>
              <c:strCache>
                <c:ptCount val="1"/>
                <c:pt idx="0">
                  <c:v>couleur3</c:v>
                </c:pt>
              </c:strCache>
            </c:strRef>
          </c:cat>
          <c:val>
            <c:numRef>
              <c:f>Sheet1!$E$2</c:f>
              <c:numCache>
                <c:formatCode>General</c:formatCode>
                <c:ptCount val="1"/>
                <c:pt idx="0">
                  <c:v>9432</c:v>
                </c:pt>
              </c:numCache>
            </c:numRef>
          </c:val>
          <c:extLst>
            <c:ext xmlns:c16="http://schemas.microsoft.com/office/drawing/2014/chart" uri="{C3380CC4-5D6E-409C-BE32-E72D297353CC}">
              <c16:uniqueId val="{00000003-FD90-4458-B4BA-FFA6C5ACC954}"/>
            </c:ext>
          </c:extLst>
        </c:ser>
        <c:ser>
          <c:idx val="4"/>
          <c:order val="4"/>
          <c:tx>
            <c:strRef>
              <c:f>Sheet1!$F$1</c:f>
              <c:strCache>
                <c:ptCount val="1"/>
                <c:pt idx="0">
                  <c:v>Unknown 25-34</c:v>
                </c:pt>
              </c:strCache>
            </c:strRef>
          </c:tx>
          <c:spPr>
            <a:solidFill>
              <a:schemeClr val="accent5"/>
            </a:solidFill>
            <a:ln>
              <a:noFill/>
            </a:ln>
            <a:effectLst/>
          </c:spPr>
          <c:invertIfNegative val="0"/>
          <c:cat>
            <c:strRef>
              <c:f>Sheet1!$A$2</c:f>
              <c:strCache>
                <c:ptCount val="1"/>
                <c:pt idx="0">
                  <c:v>couleur3</c:v>
                </c:pt>
              </c:strCache>
            </c:strRef>
          </c:cat>
          <c:val>
            <c:numRef>
              <c:f>Sheet1!$F$2</c:f>
              <c:numCache>
                <c:formatCode>General</c:formatCode>
                <c:ptCount val="1"/>
                <c:pt idx="0">
                  <c:v>6147</c:v>
                </c:pt>
              </c:numCache>
            </c:numRef>
          </c:val>
          <c:extLst>
            <c:ext xmlns:c16="http://schemas.microsoft.com/office/drawing/2014/chart" uri="{C3380CC4-5D6E-409C-BE32-E72D297353CC}">
              <c16:uniqueId val="{00000004-FD90-4458-B4BA-FFA6C5ACC954}"/>
            </c:ext>
          </c:extLst>
        </c:ser>
        <c:ser>
          <c:idx val="5"/>
          <c:order val="5"/>
          <c:tx>
            <c:strRef>
              <c:f>Sheet1!$G$1</c:f>
              <c:strCache>
                <c:ptCount val="1"/>
                <c:pt idx="0">
                  <c:v>Female 45-54</c:v>
                </c:pt>
              </c:strCache>
            </c:strRef>
          </c:tx>
          <c:spPr>
            <a:solidFill>
              <a:schemeClr val="accent6"/>
            </a:solidFill>
            <a:ln>
              <a:noFill/>
            </a:ln>
            <a:effectLst/>
          </c:spPr>
          <c:invertIfNegative val="0"/>
          <c:cat>
            <c:strRef>
              <c:f>Sheet1!$A$2</c:f>
              <c:strCache>
                <c:ptCount val="1"/>
                <c:pt idx="0">
                  <c:v>couleur3</c:v>
                </c:pt>
              </c:strCache>
            </c:strRef>
          </c:cat>
          <c:val>
            <c:numRef>
              <c:f>Sheet1!$G$2</c:f>
              <c:numCache>
                <c:formatCode>General</c:formatCode>
                <c:ptCount val="1"/>
                <c:pt idx="0">
                  <c:v>5562</c:v>
                </c:pt>
              </c:numCache>
            </c:numRef>
          </c:val>
          <c:extLst>
            <c:ext xmlns:c16="http://schemas.microsoft.com/office/drawing/2014/chart" uri="{C3380CC4-5D6E-409C-BE32-E72D297353CC}">
              <c16:uniqueId val="{00000005-FD90-4458-B4BA-FFA6C5ACC954}"/>
            </c:ext>
          </c:extLst>
        </c:ser>
        <c:ser>
          <c:idx val="6"/>
          <c:order val="6"/>
          <c:tx>
            <c:strRef>
              <c:f>Sheet1!$H$1</c:f>
              <c:strCache>
                <c:ptCount val="1"/>
                <c:pt idx="0">
                  <c:v>Unknown 35-44</c:v>
                </c:pt>
              </c:strCache>
            </c:strRef>
          </c:tx>
          <c:spPr>
            <a:solidFill>
              <a:schemeClr val="accent1">
                <a:lumMod val="60000"/>
              </a:schemeClr>
            </a:solidFill>
            <a:ln>
              <a:noFill/>
            </a:ln>
            <a:effectLst/>
          </c:spPr>
          <c:invertIfNegative val="0"/>
          <c:cat>
            <c:strRef>
              <c:f>Sheet1!$A$2</c:f>
              <c:strCache>
                <c:ptCount val="1"/>
                <c:pt idx="0">
                  <c:v>couleur3</c:v>
                </c:pt>
              </c:strCache>
            </c:strRef>
          </c:cat>
          <c:val>
            <c:numRef>
              <c:f>Sheet1!$H$2</c:f>
              <c:numCache>
                <c:formatCode>General</c:formatCode>
                <c:ptCount val="1"/>
                <c:pt idx="0">
                  <c:v>5435</c:v>
                </c:pt>
              </c:numCache>
            </c:numRef>
          </c:val>
          <c:extLst>
            <c:ext xmlns:c16="http://schemas.microsoft.com/office/drawing/2014/chart" uri="{C3380CC4-5D6E-409C-BE32-E72D297353CC}">
              <c16:uniqueId val="{00000006-FD90-4458-B4BA-FFA6C5ACC954}"/>
            </c:ext>
          </c:extLst>
        </c:ser>
        <c:ser>
          <c:idx val="7"/>
          <c:order val="7"/>
          <c:tx>
            <c:strRef>
              <c:f>Sheet1!$I$1</c:f>
              <c:strCache>
                <c:ptCount val="1"/>
                <c:pt idx="0">
                  <c:v>Male 45-54</c:v>
                </c:pt>
              </c:strCache>
            </c:strRef>
          </c:tx>
          <c:spPr>
            <a:solidFill>
              <a:schemeClr val="accent2">
                <a:lumMod val="60000"/>
              </a:schemeClr>
            </a:solidFill>
            <a:ln>
              <a:noFill/>
            </a:ln>
            <a:effectLst/>
          </c:spPr>
          <c:invertIfNegative val="0"/>
          <c:cat>
            <c:strRef>
              <c:f>Sheet1!$A$2</c:f>
              <c:strCache>
                <c:ptCount val="1"/>
                <c:pt idx="0">
                  <c:v>couleur3</c:v>
                </c:pt>
              </c:strCache>
            </c:strRef>
          </c:cat>
          <c:val>
            <c:numRef>
              <c:f>Sheet1!$I$2</c:f>
              <c:numCache>
                <c:formatCode>General</c:formatCode>
                <c:ptCount val="1"/>
                <c:pt idx="0">
                  <c:v>5336</c:v>
                </c:pt>
              </c:numCache>
            </c:numRef>
          </c:val>
          <c:extLst>
            <c:ext xmlns:c16="http://schemas.microsoft.com/office/drawing/2014/chart" uri="{C3380CC4-5D6E-409C-BE32-E72D297353CC}">
              <c16:uniqueId val="{00000007-FD90-4458-B4BA-FFA6C5ACC954}"/>
            </c:ext>
          </c:extLst>
        </c:ser>
        <c:ser>
          <c:idx val="8"/>
          <c:order val="8"/>
          <c:tx>
            <c:strRef>
              <c:f>Sheet1!$J$1</c:f>
              <c:strCache>
                <c:ptCount val="1"/>
                <c:pt idx="0">
                  <c:v>Male 18-24</c:v>
                </c:pt>
              </c:strCache>
            </c:strRef>
          </c:tx>
          <c:spPr>
            <a:solidFill>
              <a:schemeClr val="accent3">
                <a:lumMod val="60000"/>
              </a:schemeClr>
            </a:solidFill>
            <a:ln>
              <a:noFill/>
            </a:ln>
            <a:effectLst/>
          </c:spPr>
          <c:invertIfNegative val="0"/>
          <c:cat>
            <c:strRef>
              <c:f>Sheet1!$A$2</c:f>
              <c:strCache>
                <c:ptCount val="1"/>
                <c:pt idx="0">
                  <c:v>couleur3</c:v>
                </c:pt>
              </c:strCache>
            </c:strRef>
          </c:cat>
          <c:val>
            <c:numRef>
              <c:f>Sheet1!$J$2</c:f>
              <c:numCache>
                <c:formatCode>General</c:formatCode>
                <c:ptCount val="1"/>
                <c:pt idx="0">
                  <c:v>4242</c:v>
                </c:pt>
              </c:numCache>
            </c:numRef>
          </c:val>
          <c:extLst>
            <c:ext xmlns:c16="http://schemas.microsoft.com/office/drawing/2014/chart" uri="{C3380CC4-5D6E-409C-BE32-E72D297353CC}">
              <c16:uniqueId val="{00000008-FD90-4458-B4BA-FFA6C5ACC954}"/>
            </c:ext>
          </c:extLst>
        </c:ser>
        <c:ser>
          <c:idx val="9"/>
          <c:order val="9"/>
          <c:tx>
            <c:strRef>
              <c:f>Sheet1!$K$1</c:f>
              <c:strCache>
                <c:ptCount val="1"/>
                <c:pt idx="0">
                  <c:v>Female 18-24</c:v>
                </c:pt>
              </c:strCache>
            </c:strRef>
          </c:tx>
          <c:spPr>
            <a:solidFill>
              <a:schemeClr val="accent4">
                <a:lumMod val="60000"/>
              </a:schemeClr>
            </a:solidFill>
            <a:ln>
              <a:noFill/>
            </a:ln>
            <a:effectLst/>
          </c:spPr>
          <c:invertIfNegative val="0"/>
          <c:cat>
            <c:strRef>
              <c:f>Sheet1!$A$2</c:f>
              <c:strCache>
                <c:ptCount val="1"/>
                <c:pt idx="0">
                  <c:v>couleur3</c:v>
                </c:pt>
              </c:strCache>
            </c:strRef>
          </c:cat>
          <c:val>
            <c:numRef>
              <c:f>Sheet1!$K$2</c:f>
              <c:numCache>
                <c:formatCode>General</c:formatCode>
                <c:ptCount val="1"/>
                <c:pt idx="0">
                  <c:v>3720</c:v>
                </c:pt>
              </c:numCache>
            </c:numRef>
          </c:val>
          <c:extLst>
            <c:ext xmlns:c16="http://schemas.microsoft.com/office/drawing/2014/chart" uri="{C3380CC4-5D6E-409C-BE32-E72D297353CC}">
              <c16:uniqueId val="{00000009-FD90-4458-B4BA-FFA6C5ACC954}"/>
            </c:ext>
          </c:extLst>
        </c:ser>
        <c:ser>
          <c:idx val="10"/>
          <c:order val="10"/>
          <c:tx>
            <c:strRef>
              <c:f>Sheet1!$L$1</c:f>
              <c:strCache>
                <c:ptCount val="1"/>
                <c:pt idx="0">
                  <c:v>Unknown 18-24</c:v>
                </c:pt>
              </c:strCache>
            </c:strRef>
          </c:tx>
          <c:spPr>
            <a:solidFill>
              <a:schemeClr val="accent5">
                <a:lumMod val="60000"/>
              </a:schemeClr>
            </a:solidFill>
            <a:ln>
              <a:noFill/>
            </a:ln>
            <a:effectLst/>
          </c:spPr>
          <c:invertIfNegative val="0"/>
          <c:cat>
            <c:strRef>
              <c:f>Sheet1!$A$2</c:f>
              <c:strCache>
                <c:ptCount val="1"/>
                <c:pt idx="0">
                  <c:v>couleur3</c:v>
                </c:pt>
              </c:strCache>
            </c:strRef>
          </c:cat>
          <c:val>
            <c:numRef>
              <c:f>Sheet1!$L$2</c:f>
              <c:numCache>
                <c:formatCode>General</c:formatCode>
                <c:ptCount val="1"/>
                <c:pt idx="0">
                  <c:v>3631</c:v>
                </c:pt>
              </c:numCache>
            </c:numRef>
          </c:val>
          <c:extLst>
            <c:ext xmlns:c16="http://schemas.microsoft.com/office/drawing/2014/chart" uri="{C3380CC4-5D6E-409C-BE32-E72D297353CC}">
              <c16:uniqueId val="{0000000A-FD90-4458-B4BA-FFA6C5ACC954}"/>
            </c:ext>
          </c:extLst>
        </c:ser>
        <c:ser>
          <c:idx val="11"/>
          <c:order val="11"/>
          <c:tx>
            <c:strRef>
              <c:f>Sheet1!$M$1</c:f>
              <c:strCache>
                <c:ptCount val="1"/>
                <c:pt idx="0">
                  <c:v>Unknown 45-54</c:v>
                </c:pt>
              </c:strCache>
            </c:strRef>
          </c:tx>
          <c:spPr>
            <a:solidFill>
              <a:schemeClr val="accent6">
                <a:lumMod val="60000"/>
              </a:schemeClr>
            </a:solidFill>
            <a:ln>
              <a:noFill/>
            </a:ln>
            <a:effectLst/>
          </c:spPr>
          <c:invertIfNegative val="0"/>
          <c:cat>
            <c:strRef>
              <c:f>Sheet1!$A$2</c:f>
              <c:strCache>
                <c:ptCount val="1"/>
                <c:pt idx="0">
                  <c:v>couleur3</c:v>
                </c:pt>
              </c:strCache>
            </c:strRef>
          </c:cat>
          <c:val>
            <c:numRef>
              <c:f>Sheet1!$M$2</c:f>
              <c:numCache>
                <c:formatCode>General</c:formatCode>
                <c:ptCount val="1"/>
                <c:pt idx="0">
                  <c:v>3173</c:v>
                </c:pt>
              </c:numCache>
            </c:numRef>
          </c:val>
          <c:extLst>
            <c:ext xmlns:c16="http://schemas.microsoft.com/office/drawing/2014/chart" uri="{C3380CC4-5D6E-409C-BE32-E72D297353CC}">
              <c16:uniqueId val="{0000000B-FD90-4458-B4BA-FFA6C5ACC954}"/>
            </c:ext>
          </c:extLst>
        </c:ser>
        <c:ser>
          <c:idx val="12"/>
          <c:order val="12"/>
          <c:tx>
            <c:strRef>
              <c:f>Sheet1!$N$1</c:f>
              <c:strCache>
                <c:ptCount val="1"/>
                <c:pt idx="0">
                  <c:v>Female 55-64</c:v>
                </c:pt>
              </c:strCache>
            </c:strRef>
          </c:tx>
          <c:spPr>
            <a:solidFill>
              <a:schemeClr val="accent1">
                <a:lumMod val="80000"/>
                <a:lumOff val="20000"/>
              </a:schemeClr>
            </a:solidFill>
            <a:ln>
              <a:noFill/>
            </a:ln>
            <a:effectLst/>
          </c:spPr>
          <c:invertIfNegative val="0"/>
          <c:cat>
            <c:strRef>
              <c:f>Sheet1!$A$2</c:f>
              <c:strCache>
                <c:ptCount val="1"/>
                <c:pt idx="0">
                  <c:v>couleur3</c:v>
                </c:pt>
              </c:strCache>
            </c:strRef>
          </c:cat>
          <c:val>
            <c:numRef>
              <c:f>Sheet1!$N$2</c:f>
              <c:numCache>
                <c:formatCode>General</c:formatCode>
                <c:ptCount val="1"/>
                <c:pt idx="0">
                  <c:v>1691</c:v>
                </c:pt>
              </c:numCache>
            </c:numRef>
          </c:val>
          <c:extLst>
            <c:ext xmlns:c16="http://schemas.microsoft.com/office/drawing/2014/chart" uri="{C3380CC4-5D6E-409C-BE32-E72D297353CC}">
              <c16:uniqueId val="{0000000C-FD90-4458-B4BA-FFA6C5ACC954}"/>
            </c:ext>
          </c:extLst>
        </c:ser>
        <c:ser>
          <c:idx val="13"/>
          <c:order val="13"/>
          <c:tx>
            <c:strRef>
              <c:f>Sheet1!$O$1</c:f>
              <c:strCache>
                <c:ptCount val="1"/>
                <c:pt idx="0">
                  <c:v>Male 55-64</c:v>
                </c:pt>
              </c:strCache>
            </c:strRef>
          </c:tx>
          <c:spPr>
            <a:solidFill>
              <a:schemeClr val="accent2">
                <a:lumMod val="80000"/>
                <a:lumOff val="20000"/>
              </a:schemeClr>
            </a:solidFill>
            <a:ln>
              <a:noFill/>
            </a:ln>
            <a:effectLst/>
          </c:spPr>
          <c:invertIfNegative val="0"/>
          <c:cat>
            <c:strRef>
              <c:f>Sheet1!$A$2</c:f>
              <c:strCache>
                <c:ptCount val="1"/>
                <c:pt idx="0">
                  <c:v>couleur3</c:v>
                </c:pt>
              </c:strCache>
            </c:strRef>
          </c:cat>
          <c:val>
            <c:numRef>
              <c:f>Sheet1!$O$2</c:f>
              <c:numCache>
                <c:formatCode>General</c:formatCode>
                <c:ptCount val="1"/>
                <c:pt idx="0">
                  <c:v>1623</c:v>
                </c:pt>
              </c:numCache>
            </c:numRef>
          </c:val>
          <c:extLst>
            <c:ext xmlns:c16="http://schemas.microsoft.com/office/drawing/2014/chart" uri="{C3380CC4-5D6E-409C-BE32-E72D297353CC}">
              <c16:uniqueId val="{0000000D-FD90-4458-B4BA-FFA6C5ACC954}"/>
            </c:ext>
          </c:extLst>
        </c:ser>
        <c:ser>
          <c:idx val="14"/>
          <c:order val="14"/>
          <c:tx>
            <c:strRef>
              <c:f>Sheet1!$P$1</c:f>
              <c:strCache>
                <c:ptCount val="1"/>
                <c:pt idx="0">
                  <c:v>Unknown 55-64</c:v>
                </c:pt>
              </c:strCache>
            </c:strRef>
          </c:tx>
          <c:spPr>
            <a:solidFill>
              <a:schemeClr val="accent3">
                <a:lumMod val="80000"/>
                <a:lumOff val="20000"/>
              </a:schemeClr>
            </a:solidFill>
            <a:ln>
              <a:noFill/>
            </a:ln>
            <a:effectLst/>
          </c:spPr>
          <c:invertIfNegative val="0"/>
          <c:cat>
            <c:strRef>
              <c:f>Sheet1!$A$2</c:f>
              <c:strCache>
                <c:ptCount val="1"/>
                <c:pt idx="0">
                  <c:v>couleur3</c:v>
                </c:pt>
              </c:strCache>
            </c:strRef>
          </c:cat>
          <c:val>
            <c:numRef>
              <c:f>Sheet1!$P$2</c:f>
              <c:numCache>
                <c:formatCode>General</c:formatCode>
                <c:ptCount val="1"/>
                <c:pt idx="0">
                  <c:v>956</c:v>
                </c:pt>
              </c:numCache>
            </c:numRef>
          </c:val>
          <c:extLst>
            <c:ext xmlns:c16="http://schemas.microsoft.com/office/drawing/2014/chart" uri="{C3380CC4-5D6E-409C-BE32-E72D297353CC}">
              <c16:uniqueId val="{0000000E-FD90-4458-B4BA-FFA6C5ACC954}"/>
            </c:ext>
          </c:extLst>
        </c:ser>
        <c:ser>
          <c:idx val="15"/>
          <c:order val="15"/>
          <c:tx>
            <c:strRef>
              <c:f>Sheet1!$Q$1</c:f>
              <c:strCache>
                <c:ptCount val="1"/>
                <c:pt idx="0">
                  <c:v>Female 65+</c:v>
                </c:pt>
              </c:strCache>
            </c:strRef>
          </c:tx>
          <c:spPr>
            <a:solidFill>
              <a:schemeClr val="accent4">
                <a:lumMod val="80000"/>
                <a:lumOff val="20000"/>
              </a:schemeClr>
            </a:solidFill>
            <a:ln>
              <a:noFill/>
            </a:ln>
            <a:effectLst/>
          </c:spPr>
          <c:invertIfNegative val="0"/>
          <c:cat>
            <c:strRef>
              <c:f>Sheet1!$A$2</c:f>
              <c:strCache>
                <c:ptCount val="1"/>
                <c:pt idx="0">
                  <c:v>couleur3</c:v>
                </c:pt>
              </c:strCache>
            </c:strRef>
          </c:cat>
          <c:val>
            <c:numRef>
              <c:f>Sheet1!$Q$2</c:f>
              <c:numCache>
                <c:formatCode>General</c:formatCode>
                <c:ptCount val="1"/>
                <c:pt idx="0">
                  <c:v>814</c:v>
                </c:pt>
              </c:numCache>
            </c:numRef>
          </c:val>
          <c:extLst>
            <c:ext xmlns:c16="http://schemas.microsoft.com/office/drawing/2014/chart" uri="{C3380CC4-5D6E-409C-BE32-E72D297353CC}">
              <c16:uniqueId val="{0000000F-FD90-4458-B4BA-FFA6C5ACC954}"/>
            </c:ext>
          </c:extLst>
        </c:ser>
        <c:ser>
          <c:idx val="16"/>
          <c:order val="16"/>
          <c:tx>
            <c:strRef>
              <c:f>Sheet1!$R$1</c:f>
              <c:strCache>
                <c:ptCount val="1"/>
                <c:pt idx="0">
                  <c:v>Unknown 13-17</c:v>
                </c:pt>
              </c:strCache>
            </c:strRef>
          </c:tx>
          <c:spPr>
            <a:solidFill>
              <a:schemeClr val="accent5">
                <a:lumMod val="80000"/>
                <a:lumOff val="20000"/>
              </a:schemeClr>
            </a:solidFill>
            <a:ln>
              <a:noFill/>
            </a:ln>
            <a:effectLst/>
          </c:spPr>
          <c:invertIfNegative val="0"/>
          <c:cat>
            <c:strRef>
              <c:f>Sheet1!$A$2</c:f>
              <c:strCache>
                <c:ptCount val="1"/>
                <c:pt idx="0">
                  <c:v>couleur3</c:v>
                </c:pt>
              </c:strCache>
            </c:strRef>
          </c:cat>
          <c:val>
            <c:numRef>
              <c:f>Sheet1!$R$2</c:f>
              <c:numCache>
                <c:formatCode>General</c:formatCode>
                <c:ptCount val="1"/>
                <c:pt idx="0">
                  <c:v>786</c:v>
                </c:pt>
              </c:numCache>
            </c:numRef>
          </c:val>
          <c:extLst>
            <c:ext xmlns:c16="http://schemas.microsoft.com/office/drawing/2014/chart" uri="{C3380CC4-5D6E-409C-BE32-E72D297353CC}">
              <c16:uniqueId val="{00000010-FD90-4458-B4BA-FFA6C5ACC954}"/>
            </c:ext>
          </c:extLst>
        </c:ser>
        <c:ser>
          <c:idx val="17"/>
          <c:order val="17"/>
          <c:tx>
            <c:strRef>
              <c:f>Sheet1!$S$1</c:f>
              <c:strCache>
                <c:ptCount val="1"/>
                <c:pt idx="0">
                  <c:v>Male 65+</c:v>
                </c:pt>
              </c:strCache>
            </c:strRef>
          </c:tx>
          <c:spPr>
            <a:solidFill>
              <a:schemeClr val="accent6">
                <a:lumMod val="80000"/>
                <a:lumOff val="20000"/>
              </a:schemeClr>
            </a:solidFill>
            <a:ln>
              <a:noFill/>
            </a:ln>
            <a:effectLst/>
          </c:spPr>
          <c:invertIfNegative val="0"/>
          <c:cat>
            <c:strRef>
              <c:f>Sheet1!$A$2</c:f>
              <c:strCache>
                <c:ptCount val="1"/>
                <c:pt idx="0">
                  <c:v>couleur3</c:v>
                </c:pt>
              </c:strCache>
            </c:strRef>
          </c:cat>
          <c:val>
            <c:numRef>
              <c:f>Sheet1!$S$2</c:f>
              <c:numCache>
                <c:formatCode>General</c:formatCode>
                <c:ptCount val="1"/>
                <c:pt idx="0">
                  <c:v>766</c:v>
                </c:pt>
              </c:numCache>
            </c:numRef>
          </c:val>
          <c:extLst>
            <c:ext xmlns:c16="http://schemas.microsoft.com/office/drawing/2014/chart" uri="{C3380CC4-5D6E-409C-BE32-E72D297353CC}">
              <c16:uniqueId val="{00000011-FD90-4458-B4BA-FFA6C5ACC954}"/>
            </c:ext>
          </c:extLst>
        </c:ser>
        <c:ser>
          <c:idx val="18"/>
          <c:order val="18"/>
          <c:tx>
            <c:strRef>
              <c:f>Sheet1!$T$1</c:f>
              <c:strCache>
                <c:ptCount val="1"/>
                <c:pt idx="0">
                  <c:v>Unknown 65+</c:v>
                </c:pt>
              </c:strCache>
            </c:strRef>
          </c:tx>
          <c:spPr>
            <a:solidFill>
              <a:schemeClr val="accent1">
                <a:lumMod val="80000"/>
              </a:schemeClr>
            </a:solidFill>
            <a:ln>
              <a:noFill/>
            </a:ln>
            <a:effectLst/>
          </c:spPr>
          <c:invertIfNegative val="0"/>
          <c:cat>
            <c:strRef>
              <c:f>Sheet1!$A$2</c:f>
              <c:strCache>
                <c:ptCount val="1"/>
                <c:pt idx="0">
                  <c:v>couleur3</c:v>
                </c:pt>
              </c:strCache>
            </c:strRef>
          </c:cat>
          <c:val>
            <c:numRef>
              <c:f>Sheet1!$T$2</c:f>
              <c:numCache>
                <c:formatCode>General</c:formatCode>
                <c:ptCount val="1"/>
                <c:pt idx="0">
                  <c:v>505</c:v>
                </c:pt>
              </c:numCache>
            </c:numRef>
          </c:val>
          <c:extLst>
            <c:ext xmlns:c16="http://schemas.microsoft.com/office/drawing/2014/chart" uri="{C3380CC4-5D6E-409C-BE32-E72D297353CC}">
              <c16:uniqueId val="{00000012-FD90-4458-B4BA-FFA6C5ACC954}"/>
            </c:ext>
          </c:extLst>
        </c:ser>
        <c:ser>
          <c:idx val="19"/>
          <c:order val="19"/>
          <c:tx>
            <c:strRef>
              <c:f>Sheet1!$U$1</c:f>
              <c:strCache>
                <c:ptCount val="1"/>
                <c:pt idx="0">
                  <c:v>Male 13-17</c:v>
                </c:pt>
              </c:strCache>
            </c:strRef>
          </c:tx>
          <c:spPr>
            <a:solidFill>
              <a:schemeClr val="accent2">
                <a:lumMod val="80000"/>
              </a:schemeClr>
            </a:solidFill>
            <a:ln>
              <a:noFill/>
            </a:ln>
            <a:effectLst/>
          </c:spPr>
          <c:invertIfNegative val="0"/>
          <c:cat>
            <c:strRef>
              <c:f>Sheet1!$A$2</c:f>
              <c:strCache>
                <c:ptCount val="1"/>
                <c:pt idx="0">
                  <c:v>couleur3</c:v>
                </c:pt>
              </c:strCache>
            </c:strRef>
          </c:cat>
          <c:val>
            <c:numRef>
              <c:f>Sheet1!$U$2</c:f>
              <c:numCache>
                <c:formatCode>General</c:formatCode>
                <c:ptCount val="1"/>
                <c:pt idx="0">
                  <c:v>467</c:v>
                </c:pt>
              </c:numCache>
            </c:numRef>
          </c:val>
          <c:extLst>
            <c:ext xmlns:c16="http://schemas.microsoft.com/office/drawing/2014/chart" uri="{C3380CC4-5D6E-409C-BE32-E72D297353CC}">
              <c16:uniqueId val="{00000013-FD90-4458-B4BA-FFA6C5ACC954}"/>
            </c:ext>
          </c:extLst>
        </c:ser>
        <c:ser>
          <c:idx val="20"/>
          <c:order val="20"/>
          <c:tx>
            <c:strRef>
              <c:f>Sheet1!$V$1</c:f>
              <c:strCache>
                <c:ptCount val="1"/>
                <c:pt idx="0">
                  <c:v>Female 13-17</c:v>
                </c:pt>
              </c:strCache>
            </c:strRef>
          </c:tx>
          <c:spPr>
            <a:solidFill>
              <a:schemeClr val="accent3">
                <a:lumMod val="80000"/>
              </a:schemeClr>
            </a:solidFill>
            <a:ln>
              <a:noFill/>
            </a:ln>
            <a:effectLst/>
          </c:spPr>
          <c:invertIfNegative val="0"/>
          <c:cat>
            <c:strRef>
              <c:f>Sheet1!$A$2</c:f>
              <c:strCache>
                <c:ptCount val="1"/>
                <c:pt idx="0">
                  <c:v>couleur3</c:v>
                </c:pt>
              </c:strCache>
            </c:strRef>
          </c:cat>
          <c:val>
            <c:numRef>
              <c:f>Sheet1!$V$2</c:f>
              <c:numCache>
                <c:formatCode>General</c:formatCode>
                <c:ptCount val="1"/>
                <c:pt idx="0">
                  <c:v>363</c:v>
                </c:pt>
              </c:numCache>
            </c:numRef>
          </c:val>
          <c:extLst>
            <c:ext xmlns:c16="http://schemas.microsoft.com/office/drawing/2014/chart" uri="{C3380CC4-5D6E-409C-BE32-E72D297353CC}">
              <c16:uniqueId val="{00000014-FD90-4458-B4BA-FFA6C5ACC954}"/>
            </c:ext>
          </c:extLst>
        </c:ser>
        <c:dLbls>
          <c:showLegendKey val="0"/>
          <c:showVal val="0"/>
          <c:showCatName val="0"/>
          <c:showSerName val="0"/>
          <c:showPercent val="0"/>
          <c:showBubbleSize val="0"/>
        </c:dLbls>
        <c:gapWidth val="182"/>
        <c:axId val="390910864"/>
        <c:axId val="390911192"/>
      </c:barChart>
      <c:catAx>
        <c:axId val="390910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11192"/>
        <c:crosses val="autoZero"/>
        <c:auto val="1"/>
        <c:lblAlgn val="ctr"/>
        <c:lblOffset val="100"/>
        <c:noMultiLvlLbl val="0"/>
      </c:catAx>
      <c:valAx>
        <c:axId val="3909111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1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couleur3</c:v>
                </c:pt>
              </c:strCache>
            </c:strRef>
          </c:tx>
          <c:spPr>
            <a:ln w="28575" cap="rnd">
              <a:solidFill>
                <a:schemeClr val="accent1"/>
              </a:solidFill>
              <a:round/>
            </a:ln>
            <a:effectLst/>
          </c:spPr>
          <c:marker>
            <c:symbol val="none"/>
          </c:marker>
          <c:cat>
            <c:strRef>
              <c:f>Sheet1!$A$2:$A$13</c:f>
              <c:strCache>
                <c:ptCount val="12"/>
                <c:pt idx="0">
                  <c:v>01.01.2023</c:v>
                </c:pt>
                <c:pt idx="1">
                  <c:v>01.02.2023</c:v>
                </c:pt>
                <c:pt idx="2">
                  <c:v>01.03.2023</c:v>
                </c:pt>
                <c:pt idx="3">
                  <c:v>01.04.2023</c:v>
                </c:pt>
                <c:pt idx="4">
                  <c:v>01.05.2023</c:v>
                </c:pt>
                <c:pt idx="5">
                  <c:v>01.06.2023</c:v>
                </c:pt>
                <c:pt idx="6">
                  <c:v>01.07.2023</c:v>
                </c:pt>
                <c:pt idx="7">
                  <c:v>01.08.2023</c:v>
                </c:pt>
                <c:pt idx="8">
                  <c:v>01.09.2023</c:v>
                </c:pt>
                <c:pt idx="9">
                  <c:v>01.10.2023</c:v>
                </c:pt>
                <c:pt idx="10">
                  <c:v>01.11.2023</c:v>
                </c:pt>
                <c:pt idx="11">
                  <c:v>01.12.2023</c:v>
                </c:pt>
              </c:strCache>
            </c:strRef>
          </c:cat>
          <c:val>
            <c:numRef>
              <c:f>Sheet1!$B$2:$B$13</c:f>
              <c:numCache>
                <c:formatCode>General</c:formatCode>
                <c:ptCount val="12"/>
                <c:pt idx="0">
                  <c:v>20</c:v>
                </c:pt>
                <c:pt idx="1">
                  <c:v>19</c:v>
                </c:pt>
                <c:pt idx="2">
                  <c:v>16</c:v>
                </c:pt>
                <c:pt idx="3">
                  <c:v>18</c:v>
                </c:pt>
                <c:pt idx="4">
                  <c:v>16</c:v>
                </c:pt>
                <c:pt idx="5">
                  <c:v>15</c:v>
                </c:pt>
                <c:pt idx="6">
                  <c:v>13</c:v>
                </c:pt>
                <c:pt idx="7">
                  <c:v>12</c:v>
                </c:pt>
                <c:pt idx="8">
                  <c:v>19</c:v>
                </c:pt>
                <c:pt idx="9">
                  <c:v>21</c:v>
                </c:pt>
                <c:pt idx="10">
                  <c:v>25</c:v>
                </c:pt>
                <c:pt idx="11">
                  <c:v>4</c:v>
                </c:pt>
              </c:numCache>
            </c:numRef>
          </c:val>
          <c:smooth val="0"/>
          <c:extLst>
            <c:ext xmlns:c16="http://schemas.microsoft.com/office/drawing/2014/chart" uri="{C3380CC4-5D6E-409C-BE32-E72D297353CC}">
              <c16:uniqueId val="{00000000-C6AF-4BFE-8C8A-4BB700E95FEC}"/>
            </c:ext>
          </c:extLst>
        </c:ser>
        <c:dLbls>
          <c:showLegendKey val="0"/>
          <c:showVal val="0"/>
          <c:showCatName val="0"/>
          <c:showSerName val="0"/>
          <c:showPercent val="0"/>
          <c:showBubbleSize val="0"/>
        </c:dLbls>
        <c:smooth val="0"/>
        <c:axId val="390907912"/>
        <c:axId val="390908568"/>
      </c:lineChart>
      <c:catAx>
        <c:axId val="390907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08568"/>
        <c:crosses val="autoZero"/>
        <c:auto val="1"/>
        <c:lblAlgn val="ctr"/>
        <c:lblOffset val="100"/>
        <c:noMultiLvlLbl val="0"/>
      </c:catAx>
      <c:valAx>
        <c:axId val="39090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0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couleur3</c:v>
                </c:pt>
              </c:strCache>
            </c:strRef>
          </c:cat>
          <c:val>
            <c:numRef>
              <c:f>Sheet1!$B$2</c:f>
              <c:numCache>
                <c:formatCode>General</c:formatCode>
                <c:ptCount val="1"/>
                <c:pt idx="0">
                  <c:v>56</c:v>
                </c:pt>
              </c:numCache>
            </c:numRef>
          </c:val>
          <c:extLst>
            <c:ext xmlns:c16="http://schemas.microsoft.com/office/drawing/2014/chart" uri="{C3380CC4-5D6E-409C-BE32-E72D297353CC}">
              <c16:uniqueId val="{00000000-F229-496C-9660-8FAB2590CE87}"/>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couleur3</c:v>
                </c:pt>
              </c:strCache>
            </c:strRef>
          </c:cat>
          <c:val>
            <c:numRef>
              <c:f>Sheet1!$C$2</c:f>
              <c:numCache>
                <c:formatCode>General</c:formatCode>
                <c:ptCount val="1"/>
                <c:pt idx="0">
                  <c:v>396</c:v>
                </c:pt>
              </c:numCache>
            </c:numRef>
          </c:val>
          <c:extLst>
            <c:ext xmlns:c16="http://schemas.microsoft.com/office/drawing/2014/chart" uri="{C3380CC4-5D6E-409C-BE32-E72D297353CC}">
              <c16:uniqueId val="{00000001-F229-496C-9660-8FAB2590CE87}"/>
            </c:ext>
          </c:extLst>
        </c:ser>
        <c:dLbls>
          <c:showLegendKey val="0"/>
          <c:showVal val="0"/>
          <c:showCatName val="0"/>
          <c:showSerName val="0"/>
          <c:showPercent val="0"/>
          <c:showBubbleSize val="0"/>
        </c:dLbls>
        <c:gapWidth val="150"/>
        <c:overlap val="100"/>
        <c:axId val="398851992"/>
        <c:axId val="398857240"/>
      </c:barChart>
      <c:catAx>
        <c:axId val="398851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57240"/>
        <c:crosses val="autoZero"/>
        <c:auto val="1"/>
        <c:lblAlgn val="ctr"/>
        <c:lblOffset val="100"/>
        <c:noMultiLvlLbl val="0"/>
      </c:catAx>
      <c:valAx>
        <c:axId val="398857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5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couleur3 avg. reach</c:v>
                </c:pt>
              </c:strCache>
            </c:strRef>
          </c:tx>
          <c:spPr>
            <a:ln w="28575" cap="rnd">
              <a:solidFill>
                <a:schemeClr val="accent1"/>
              </a:solidFill>
              <a:round/>
            </a:ln>
            <a:effectLst/>
          </c:spPr>
          <c:marker>
            <c:symbol val="none"/>
          </c:marker>
          <c:cat>
            <c:strRef>
              <c:f>Sheet1!$A$2:$A$454</c:f>
              <c:strCache>
                <c:ptCount val="453"/>
                <c:pt idx="0">
                  <c:v>04.01.2023</c:v>
                </c:pt>
                <c:pt idx="1">
                  <c:v>10.01.2023</c:v>
                </c:pt>
                <c:pt idx="2">
                  <c:v>10.01.2023</c:v>
                </c:pt>
                <c:pt idx="3">
                  <c:v>10.01.2023</c:v>
                </c:pt>
                <c:pt idx="4">
                  <c:v>10.01.2023</c:v>
                </c:pt>
                <c:pt idx="5">
                  <c:v>10.01.2023</c:v>
                </c:pt>
                <c:pt idx="6">
                  <c:v>10.01.2023</c:v>
                </c:pt>
                <c:pt idx="7">
                  <c:v>10.01.2023</c:v>
                </c:pt>
                <c:pt idx="8">
                  <c:v>10.01.2023</c:v>
                </c:pt>
                <c:pt idx="9">
                  <c:v>11.01.2023</c:v>
                </c:pt>
                <c:pt idx="10">
                  <c:v>13.01.2023</c:v>
                </c:pt>
                <c:pt idx="11">
                  <c:v>18.01.2023</c:v>
                </c:pt>
                <c:pt idx="12">
                  <c:v>20.01.2023</c:v>
                </c:pt>
                <c:pt idx="13">
                  <c:v>20.01.2023</c:v>
                </c:pt>
                <c:pt idx="14">
                  <c:v>22.01.2023</c:v>
                </c:pt>
                <c:pt idx="15">
                  <c:v>22.01.2023</c:v>
                </c:pt>
                <c:pt idx="16">
                  <c:v>25.01.2023</c:v>
                </c:pt>
                <c:pt idx="17">
                  <c:v>25.01.2023</c:v>
                </c:pt>
                <c:pt idx="18">
                  <c:v>26.01.2023</c:v>
                </c:pt>
                <c:pt idx="19">
                  <c:v>27.01.2023</c:v>
                </c:pt>
                <c:pt idx="20">
                  <c:v>31.01.2023</c:v>
                </c:pt>
                <c:pt idx="21">
                  <c:v>01.02.2023</c:v>
                </c:pt>
                <c:pt idx="22">
                  <c:v>03.02.2023</c:v>
                </c:pt>
                <c:pt idx="23">
                  <c:v>07.02.2023</c:v>
                </c:pt>
                <c:pt idx="24">
                  <c:v>08.02.2023</c:v>
                </c:pt>
                <c:pt idx="25">
                  <c:v>10.02.2023</c:v>
                </c:pt>
                <c:pt idx="26">
                  <c:v>10.02.2023</c:v>
                </c:pt>
                <c:pt idx="27">
                  <c:v>12.02.2023</c:v>
                </c:pt>
                <c:pt idx="28">
                  <c:v>12.02.2023</c:v>
                </c:pt>
                <c:pt idx="29">
                  <c:v>12.02.2023</c:v>
                </c:pt>
                <c:pt idx="30">
                  <c:v>14.02.2023</c:v>
                </c:pt>
                <c:pt idx="31">
                  <c:v>15.02.2023</c:v>
                </c:pt>
                <c:pt idx="32">
                  <c:v>16.02.2023</c:v>
                </c:pt>
                <c:pt idx="33">
                  <c:v>17.02.2023</c:v>
                </c:pt>
                <c:pt idx="34">
                  <c:v>21.02.2023</c:v>
                </c:pt>
                <c:pt idx="35">
                  <c:v>22.02.2023</c:v>
                </c:pt>
                <c:pt idx="36">
                  <c:v>24.02.2023</c:v>
                </c:pt>
                <c:pt idx="37">
                  <c:v>26.02.2023</c:v>
                </c:pt>
                <c:pt idx="38">
                  <c:v>26.02.2023</c:v>
                </c:pt>
                <c:pt idx="39">
                  <c:v>28.02.2023</c:v>
                </c:pt>
                <c:pt idx="40">
                  <c:v>01.03.2023</c:v>
                </c:pt>
                <c:pt idx="41">
                  <c:v>03.03.2023</c:v>
                </c:pt>
                <c:pt idx="42">
                  <c:v>07.03.2023</c:v>
                </c:pt>
                <c:pt idx="43">
                  <c:v>08.03.2023</c:v>
                </c:pt>
                <c:pt idx="44">
                  <c:v>09.03.2023</c:v>
                </c:pt>
                <c:pt idx="45">
                  <c:v>09.03.2023</c:v>
                </c:pt>
                <c:pt idx="46">
                  <c:v>10.03.2023</c:v>
                </c:pt>
                <c:pt idx="47">
                  <c:v>14.03.2023</c:v>
                </c:pt>
                <c:pt idx="48">
                  <c:v>15.03.2023</c:v>
                </c:pt>
                <c:pt idx="49">
                  <c:v>17.03.2023</c:v>
                </c:pt>
                <c:pt idx="50">
                  <c:v>21.03.2023</c:v>
                </c:pt>
                <c:pt idx="51">
                  <c:v>22.03.2023</c:v>
                </c:pt>
                <c:pt idx="52">
                  <c:v>23.03.2023</c:v>
                </c:pt>
                <c:pt idx="53">
                  <c:v>23.03.2023</c:v>
                </c:pt>
                <c:pt idx="54">
                  <c:v>23.03.2023</c:v>
                </c:pt>
                <c:pt idx="55">
                  <c:v>24.03.2023</c:v>
                </c:pt>
                <c:pt idx="56">
                  <c:v>27.03.2023</c:v>
                </c:pt>
                <c:pt idx="57">
                  <c:v>29.03.2023</c:v>
                </c:pt>
                <c:pt idx="58">
                  <c:v>31.03.2023</c:v>
                </c:pt>
                <c:pt idx="59">
                  <c:v>04.04.2023</c:v>
                </c:pt>
                <c:pt idx="60">
                  <c:v>05.04.2023</c:v>
                </c:pt>
                <c:pt idx="61">
                  <c:v>06.04.2023</c:v>
                </c:pt>
                <c:pt idx="62">
                  <c:v>06.04.2023</c:v>
                </c:pt>
                <c:pt idx="63">
                  <c:v>07.04.2023</c:v>
                </c:pt>
                <c:pt idx="64">
                  <c:v>12.04.2023</c:v>
                </c:pt>
                <c:pt idx="65">
                  <c:v>12.04.2023</c:v>
                </c:pt>
                <c:pt idx="66">
                  <c:v>14.04.2023</c:v>
                </c:pt>
                <c:pt idx="67">
                  <c:v>14.04.2023</c:v>
                </c:pt>
                <c:pt idx="68">
                  <c:v>14.04.2023</c:v>
                </c:pt>
                <c:pt idx="69">
                  <c:v>14.04.2023</c:v>
                </c:pt>
                <c:pt idx="70">
                  <c:v>14.04.2023</c:v>
                </c:pt>
                <c:pt idx="71">
                  <c:v>14.04.2023</c:v>
                </c:pt>
                <c:pt idx="72">
                  <c:v>14.04.2023</c:v>
                </c:pt>
                <c:pt idx="73">
                  <c:v>15.04.2023</c:v>
                </c:pt>
                <c:pt idx="74">
                  <c:v>15.04.2023</c:v>
                </c:pt>
                <c:pt idx="75">
                  <c:v>15.04.2023</c:v>
                </c:pt>
                <c:pt idx="76">
                  <c:v>15.04.2023</c:v>
                </c:pt>
                <c:pt idx="77">
                  <c:v>15.04.2023</c:v>
                </c:pt>
                <c:pt idx="78">
                  <c:v>15.04.2023</c:v>
                </c:pt>
                <c:pt idx="79">
                  <c:v>17.04.2023</c:v>
                </c:pt>
                <c:pt idx="80">
                  <c:v>18.04.2023</c:v>
                </c:pt>
                <c:pt idx="81">
                  <c:v>18.04.2023</c:v>
                </c:pt>
                <c:pt idx="82">
                  <c:v>18.04.2023</c:v>
                </c:pt>
                <c:pt idx="83">
                  <c:v>19.04.2023</c:v>
                </c:pt>
                <c:pt idx="84">
                  <c:v>21.04.2023</c:v>
                </c:pt>
                <c:pt idx="85">
                  <c:v>21.04.2023</c:v>
                </c:pt>
                <c:pt idx="86">
                  <c:v>21.04.2023</c:v>
                </c:pt>
                <c:pt idx="87">
                  <c:v>21.04.2023</c:v>
                </c:pt>
                <c:pt idx="88">
                  <c:v>21.04.2023</c:v>
                </c:pt>
                <c:pt idx="89">
                  <c:v>21.04.2023</c:v>
                </c:pt>
                <c:pt idx="90">
                  <c:v>21.04.2023</c:v>
                </c:pt>
                <c:pt idx="91">
                  <c:v>21.04.2023</c:v>
                </c:pt>
                <c:pt idx="92">
                  <c:v>21.04.2023</c:v>
                </c:pt>
                <c:pt idx="93">
                  <c:v>24.04.2023</c:v>
                </c:pt>
                <c:pt idx="94">
                  <c:v>25.04.2023</c:v>
                </c:pt>
                <c:pt idx="95">
                  <c:v>26.04.2023</c:v>
                </c:pt>
                <c:pt idx="96">
                  <c:v>27.04.2023</c:v>
                </c:pt>
                <c:pt idx="97">
                  <c:v>27.04.2023</c:v>
                </c:pt>
                <c:pt idx="98">
                  <c:v>28.04.2023</c:v>
                </c:pt>
                <c:pt idx="99">
                  <c:v>28.04.2023</c:v>
                </c:pt>
                <c:pt idx="100">
                  <c:v>02.05.2023</c:v>
                </c:pt>
                <c:pt idx="101">
                  <c:v>03.05.2023</c:v>
                </c:pt>
                <c:pt idx="102">
                  <c:v>05.05.2023</c:v>
                </c:pt>
                <c:pt idx="103">
                  <c:v>09.05.2023</c:v>
                </c:pt>
                <c:pt idx="104">
                  <c:v>10.05.2023</c:v>
                </c:pt>
                <c:pt idx="105">
                  <c:v>11.05.2023</c:v>
                </c:pt>
                <c:pt idx="106">
                  <c:v>11.05.2023</c:v>
                </c:pt>
                <c:pt idx="107">
                  <c:v>12.05.2023</c:v>
                </c:pt>
                <c:pt idx="108">
                  <c:v>16.05.2023</c:v>
                </c:pt>
                <c:pt idx="109">
                  <c:v>16.05.2023</c:v>
                </c:pt>
                <c:pt idx="110">
                  <c:v>16.05.2023</c:v>
                </c:pt>
                <c:pt idx="111">
                  <c:v>16.05.2023</c:v>
                </c:pt>
                <c:pt idx="112">
                  <c:v>17.05.2023</c:v>
                </c:pt>
                <c:pt idx="113">
                  <c:v>19.05.2023</c:v>
                </c:pt>
                <c:pt idx="114">
                  <c:v>24.05.2023</c:v>
                </c:pt>
                <c:pt idx="115">
                  <c:v>24.05.2023</c:v>
                </c:pt>
                <c:pt idx="116">
                  <c:v>24.05.2023</c:v>
                </c:pt>
                <c:pt idx="117">
                  <c:v>24.05.2023</c:v>
                </c:pt>
                <c:pt idx="118">
                  <c:v>24.05.2023</c:v>
                </c:pt>
                <c:pt idx="119">
                  <c:v>24.05.2023</c:v>
                </c:pt>
                <c:pt idx="120">
                  <c:v>24.05.2023</c:v>
                </c:pt>
                <c:pt idx="121">
                  <c:v>24.05.2023</c:v>
                </c:pt>
                <c:pt idx="122">
                  <c:v>24.05.2023</c:v>
                </c:pt>
                <c:pt idx="123">
                  <c:v>24.05.2023</c:v>
                </c:pt>
                <c:pt idx="124">
                  <c:v>24.05.2023</c:v>
                </c:pt>
                <c:pt idx="125">
                  <c:v>24.05.2023</c:v>
                </c:pt>
                <c:pt idx="126">
                  <c:v>25.05.2023</c:v>
                </c:pt>
                <c:pt idx="127">
                  <c:v>25.05.2023</c:v>
                </c:pt>
                <c:pt idx="128">
                  <c:v>26.05.2023</c:v>
                </c:pt>
                <c:pt idx="129">
                  <c:v>26.05.2023</c:v>
                </c:pt>
                <c:pt idx="130">
                  <c:v>26.05.2023</c:v>
                </c:pt>
                <c:pt idx="131">
                  <c:v>26.05.2023</c:v>
                </c:pt>
                <c:pt idx="132">
                  <c:v>26.05.2023</c:v>
                </c:pt>
                <c:pt idx="133">
                  <c:v>26.05.2023</c:v>
                </c:pt>
                <c:pt idx="134">
                  <c:v>26.05.2023</c:v>
                </c:pt>
                <c:pt idx="135">
                  <c:v>26.05.2023</c:v>
                </c:pt>
                <c:pt idx="136">
                  <c:v>30.05.2023</c:v>
                </c:pt>
                <c:pt idx="137">
                  <c:v>01.06.2023</c:v>
                </c:pt>
                <c:pt idx="138">
                  <c:v>02.06.2023</c:v>
                </c:pt>
                <c:pt idx="139">
                  <c:v>03.06.2023</c:v>
                </c:pt>
                <c:pt idx="140">
                  <c:v>03.06.2023</c:v>
                </c:pt>
                <c:pt idx="141">
                  <c:v>03.06.2023</c:v>
                </c:pt>
                <c:pt idx="142">
                  <c:v>03.06.2023</c:v>
                </c:pt>
                <c:pt idx="143">
                  <c:v>03.06.2023</c:v>
                </c:pt>
                <c:pt idx="144">
                  <c:v>03.06.2023</c:v>
                </c:pt>
                <c:pt idx="145">
                  <c:v>03.06.2023</c:v>
                </c:pt>
                <c:pt idx="146">
                  <c:v>03.06.2023</c:v>
                </c:pt>
                <c:pt idx="147">
                  <c:v>03.06.2023</c:v>
                </c:pt>
                <c:pt idx="148">
                  <c:v>03.06.2023</c:v>
                </c:pt>
                <c:pt idx="149">
                  <c:v>04.06.2023</c:v>
                </c:pt>
                <c:pt idx="150">
                  <c:v>07.06.2023</c:v>
                </c:pt>
                <c:pt idx="151">
                  <c:v>08.06.2023</c:v>
                </c:pt>
                <c:pt idx="152">
                  <c:v>08.06.2023</c:v>
                </c:pt>
                <c:pt idx="153">
                  <c:v>08.06.2023</c:v>
                </c:pt>
                <c:pt idx="154">
                  <c:v>08.06.2023</c:v>
                </c:pt>
                <c:pt idx="155">
                  <c:v>09.06.2023</c:v>
                </c:pt>
                <c:pt idx="156">
                  <c:v>15.06.2023</c:v>
                </c:pt>
                <c:pt idx="157">
                  <c:v>15.06.2023</c:v>
                </c:pt>
                <c:pt idx="158">
                  <c:v>15.06.2023</c:v>
                </c:pt>
                <c:pt idx="159">
                  <c:v>15.06.2023</c:v>
                </c:pt>
                <c:pt idx="160">
                  <c:v>15.06.2023</c:v>
                </c:pt>
                <c:pt idx="161">
                  <c:v>15.06.2023</c:v>
                </c:pt>
                <c:pt idx="162">
                  <c:v>15.06.2023</c:v>
                </c:pt>
                <c:pt idx="163">
                  <c:v>15.06.2023</c:v>
                </c:pt>
                <c:pt idx="164">
                  <c:v>15.06.2023</c:v>
                </c:pt>
                <c:pt idx="165">
                  <c:v>15.06.2023</c:v>
                </c:pt>
                <c:pt idx="166">
                  <c:v>15.06.2023</c:v>
                </c:pt>
                <c:pt idx="167">
                  <c:v>15.06.2023</c:v>
                </c:pt>
                <c:pt idx="168">
                  <c:v>15.06.2023</c:v>
                </c:pt>
                <c:pt idx="169">
                  <c:v>15.06.2023</c:v>
                </c:pt>
                <c:pt idx="170">
                  <c:v>15.06.2023</c:v>
                </c:pt>
                <c:pt idx="171">
                  <c:v>16.06.2023</c:v>
                </c:pt>
                <c:pt idx="172">
                  <c:v>17.06.2023</c:v>
                </c:pt>
                <c:pt idx="173">
                  <c:v>17.06.2023</c:v>
                </c:pt>
                <c:pt idx="174">
                  <c:v>17.06.2023</c:v>
                </c:pt>
                <c:pt idx="175">
                  <c:v>17.06.2023</c:v>
                </c:pt>
                <c:pt idx="176">
                  <c:v>17.06.2023</c:v>
                </c:pt>
                <c:pt idx="177">
                  <c:v>21.06.2023</c:v>
                </c:pt>
                <c:pt idx="178">
                  <c:v>21.06.2023</c:v>
                </c:pt>
                <c:pt idx="179">
                  <c:v>21.06.2023</c:v>
                </c:pt>
                <c:pt idx="180">
                  <c:v>22.06.2023</c:v>
                </c:pt>
                <c:pt idx="181">
                  <c:v>22.06.2023</c:v>
                </c:pt>
                <c:pt idx="182">
                  <c:v>22.06.2023</c:v>
                </c:pt>
                <c:pt idx="183">
                  <c:v>23.06.2023</c:v>
                </c:pt>
                <c:pt idx="184">
                  <c:v>27.06.2023</c:v>
                </c:pt>
                <c:pt idx="185">
                  <c:v>27.06.2023</c:v>
                </c:pt>
                <c:pt idx="186">
                  <c:v>28.06.2023</c:v>
                </c:pt>
                <c:pt idx="187">
                  <c:v>29.06.2023</c:v>
                </c:pt>
                <c:pt idx="188">
                  <c:v>29.06.2023</c:v>
                </c:pt>
                <c:pt idx="189">
                  <c:v>29.06.2023</c:v>
                </c:pt>
                <c:pt idx="190">
                  <c:v>29.06.2023</c:v>
                </c:pt>
                <c:pt idx="191">
                  <c:v>29.06.2023</c:v>
                </c:pt>
                <c:pt idx="192">
                  <c:v>29.06.2023</c:v>
                </c:pt>
                <c:pt idx="193">
                  <c:v>29.06.2023</c:v>
                </c:pt>
                <c:pt idx="194">
                  <c:v>29.06.2023</c:v>
                </c:pt>
                <c:pt idx="195">
                  <c:v>29.06.2023</c:v>
                </c:pt>
                <c:pt idx="196">
                  <c:v>29.06.2023</c:v>
                </c:pt>
                <c:pt idx="197">
                  <c:v>29.06.2023</c:v>
                </c:pt>
                <c:pt idx="198">
                  <c:v>30.06.2023</c:v>
                </c:pt>
                <c:pt idx="199">
                  <c:v>30.06.2023</c:v>
                </c:pt>
                <c:pt idx="200">
                  <c:v>30.06.2023</c:v>
                </c:pt>
                <c:pt idx="201">
                  <c:v>30.06.2023</c:v>
                </c:pt>
                <c:pt idx="202">
                  <c:v>30.06.2023</c:v>
                </c:pt>
                <c:pt idx="203">
                  <c:v>30.06.2023</c:v>
                </c:pt>
                <c:pt idx="204">
                  <c:v>30.06.2023</c:v>
                </c:pt>
                <c:pt idx="205">
                  <c:v>30.06.2023</c:v>
                </c:pt>
                <c:pt idx="206">
                  <c:v>30.06.2023</c:v>
                </c:pt>
                <c:pt idx="207">
                  <c:v>30.06.2023</c:v>
                </c:pt>
                <c:pt idx="208">
                  <c:v>30.06.2023</c:v>
                </c:pt>
                <c:pt idx="209">
                  <c:v>30.06.2023</c:v>
                </c:pt>
                <c:pt idx="210">
                  <c:v>30.06.2023</c:v>
                </c:pt>
                <c:pt idx="211">
                  <c:v>30.06.2023</c:v>
                </c:pt>
                <c:pt idx="212">
                  <c:v>02.07.2023</c:v>
                </c:pt>
                <c:pt idx="213">
                  <c:v>03.07.2023</c:v>
                </c:pt>
                <c:pt idx="214">
                  <c:v>03.07.2023</c:v>
                </c:pt>
                <c:pt idx="215">
                  <c:v>03.07.2023</c:v>
                </c:pt>
                <c:pt idx="216">
                  <c:v>03.07.2023</c:v>
                </c:pt>
                <c:pt idx="217">
                  <c:v>03.07.2023</c:v>
                </c:pt>
                <c:pt idx="218">
                  <c:v>03.07.2023</c:v>
                </c:pt>
                <c:pt idx="219">
                  <c:v>03.07.2023</c:v>
                </c:pt>
                <c:pt idx="220">
                  <c:v>03.07.2023</c:v>
                </c:pt>
                <c:pt idx="221">
                  <c:v>04.07.2023</c:v>
                </c:pt>
                <c:pt idx="222">
                  <c:v>05.07.2023</c:v>
                </c:pt>
                <c:pt idx="223">
                  <c:v>06.07.2023</c:v>
                </c:pt>
                <c:pt idx="224">
                  <c:v>07.07.2023</c:v>
                </c:pt>
                <c:pt idx="225">
                  <c:v>10.07.2023</c:v>
                </c:pt>
                <c:pt idx="226">
                  <c:v>10.07.2023</c:v>
                </c:pt>
                <c:pt idx="227">
                  <c:v>10.07.2023</c:v>
                </c:pt>
                <c:pt idx="228">
                  <c:v>10.07.2023</c:v>
                </c:pt>
                <c:pt idx="229">
                  <c:v>10.07.2023</c:v>
                </c:pt>
                <c:pt idx="230">
                  <c:v>10.07.2023</c:v>
                </c:pt>
                <c:pt idx="231">
                  <c:v>10.07.2023</c:v>
                </c:pt>
                <c:pt idx="232">
                  <c:v>10.07.2023</c:v>
                </c:pt>
                <c:pt idx="233">
                  <c:v>10.07.2023</c:v>
                </c:pt>
                <c:pt idx="234">
                  <c:v>10.07.2023</c:v>
                </c:pt>
                <c:pt idx="235">
                  <c:v>10.07.2023</c:v>
                </c:pt>
                <c:pt idx="236">
                  <c:v>10.07.2023</c:v>
                </c:pt>
                <c:pt idx="237">
                  <c:v>10.07.2023</c:v>
                </c:pt>
                <c:pt idx="238">
                  <c:v>10.07.2023</c:v>
                </c:pt>
                <c:pt idx="239">
                  <c:v>10.07.2023</c:v>
                </c:pt>
                <c:pt idx="240">
                  <c:v>11.07.2023</c:v>
                </c:pt>
                <c:pt idx="241">
                  <c:v>11.07.2023</c:v>
                </c:pt>
                <c:pt idx="242">
                  <c:v>12.07.2023</c:v>
                </c:pt>
                <c:pt idx="243">
                  <c:v>12.07.2023</c:v>
                </c:pt>
                <c:pt idx="244">
                  <c:v>12.07.2023</c:v>
                </c:pt>
                <c:pt idx="245">
                  <c:v>12.07.2023</c:v>
                </c:pt>
                <c:pt idx="246">
                  <c:v>12.07.2023</c:v>
                </c:pt>
                <c:pt idx="247">
                  <c:v>13.07.2023</c:v>
                </c:pt>
                <c:pt idx="248">
                  <c:v>14.07.2023</c:v>
                </c:pt>
                <c:pt idx="249">
                  <c:v>14.07.2023</c:v>
                </c:pt>
                <c:pt idx="250">
                  <c:v>14.07.2023</c:v>
                </c:pt>
                <c:pt idx="251">
                  <c:v>14.07.2023</c:v>
                </c:pt>
                <c:pt idx="252">
                  <c:v>14.07.2023</c:v>
                </c:pt>
                <c:pt idx="253">
                  <c:v>14.07.2023</c:v>
                </c:pt>
                <c:pt idx="254">
                  <c:v>14.07.2023</c:v>
                </c:pt>
                <c:pt idx="255">
                  <c:v>14.07.2023</c:v>
                </c:pt>
                <c:pt idx="256">
                  <c:v>14.07.2023</c:v>
                </c:pt>
                <c:pt idx="257">
                  <c:v>14.07.2023</c:v>
                </c:pt>
                <c:pt idx="258">
                  <c:v>14.07.2023</c:v>
                </c:pt>
                <c:pt idx="259">
                  <c:v>15.07.2023</c:v>
                </c:pt>
                <c:pt idx="260">
                  <c:v>15.07.2023</c:v>
                </c:pt>
                <c:pt idx="261">
                  <c:v>15.07.2023</c:v>
                </c:pt>
                <c:pt idx="262">
                  <c:v>15.07.2023</c:v>
                </c:pt>
                <c:pt idx="263">
                  <c:v>15.07.2023</c:v>
                </c:pt>
                <c:pt idx="264">
                  <c:v>15.07.2023</c:v>
                </c:pt>
                <c:pt idx="265">
                  <c:v>15.07.2023</c:v>
                </c:pt>
                <c:pt idx="266">
                  <c:v>15.07.2023</c:v>
                </c:pt>
                <c:pt idx="267">
                  <c:v>15.07.2023</c:v>
                </c:pt>
                <c:pt idx="268">
                  <c:v>15.07.2023</c:v>
                </c:pt>
                <c:pt idx="269">
                  <c:v>15.07.2023</c:v>
                </c:pt>
                <c:pt idx="270">
                  <c:v>15.07.2023</c:v>
                </c:pt>
                <c:pt idx="271">
                  <c:v>15.07.2023</c:v>
                </c:pt>
                <c:pt idx="272">
                  <c:v>18.07.2023</c:v>
                </c:pt>
                <c:pt idx="273">
                  <c:v>18.07.2023</c:v>
                </c:pt>
                <c:pt idx="274">
                  <c:v>18.07.2023</c:v>
                </c:pt>
                <c:pt idx="275">
                  <c:v>18.07.2023</c:v>
                </c:pt>
                <c:pt idx="276">
                  <c:v>18.07.2023</c:v>
                </c:pt>
                <c:pt idx="277">
                  <c:v>18.07.2023</c:v>
                </c:pt>
                <c:pt idx="278">
                  <c:v>18.07.2023</c:v>
                </c:pt>
                <c:pt idx="279">
                  <c:v>18.07.2023</c:v>
                </c:pt>
                <c:pt idx="280">
                  <c:v>19.07.2023</c:v>
                </c:pt>
                <c:pt idx="281">
                  <c:v>19.07.2023</c:v>
                </c:pt>
                <c:pt idx="282">
                  <c:v>19.07.2023</c:v>
                </c:pt>
                <c:pt idx="283">
                  <c:v>19.07.2023</c:v>
                </c:pt>
                <c:pt idx="284">
                  <c:v>19.07.2023</c:v>
                </c:pt>
                <c:pt idx="285">
                  <c:v>19.07.2023</c:v>
                </c:pt>
                <c:pt idx="286">
                  <c:v>19.07.2023</c:v>
                </c:pt>
                <c:pt idx="287">
                  <c:v>19.07.2023</c:v>
                </c:pt>
                <c:pt idx="288">
                  <c:v>19.07.2023</c:v>
                </c:pt>
                <c:pt idx="289">
                  <c:v>19.07.2023</c:v>
                </c:pt>
                <c:pt idx="290">
                  <c:v>19.07.2023</c:v>
                </c:pt>
                <c:pt idx="291">
                  <c:v>19.07.2023</c:v>
                </c:pt>
                <c:pt idx="292">
                  <c:v>19.07.2023</c:v>
                </c:pt>
                <c:pt idx="293">
                  <c:v>19.07.2023</c:v>
                </c:pt>
                <c:pt idx="294">
                  <c:v>19.07.2023</c:v>
                </c:pt>
                <c:pt idx="295">
                  <c:v>19.07.2023</c:v>
                </c:pt>
                <c:pt idx="296">
                  <c:v>20.07.2023</c:v>
                </c:pt>
                <c:pt idx="297">
                  <c:v>20.07.2023</c:v>
                </c:pt>
                <c:pt idx="298">
                  <c:v>20.07.2023</c:v>
                </c:pt>
                <c:pt idx="299">
                  <c:v>20.07.2023</c:v>
                </c:pt>
                <c:pt idx="300">
                  <c:v>20.07.2023</c:v>
                </c:pt>
                <c:pt idx="301">
                  <c:v>20.07.2023</c:v>
                </c:pt>
                <c:pt idx="302">
                  <c:v>20.07.2023</c:v>
                </c:pt>
                <c:pt idx="303">
                  <c:v>20.07.2023</c:v>
                </c:pt>
                <c:pt idx="304">
                  <c:v>20.07.2023</c:v>
                </c:pt>
                <c:pt idx="305">
                  <c:v>21.07.2023</c:v>
                </c:pt>
                <c:pt idx="306">
                  <c:v>21.07.2023</c:v>
                </c:pt>
                <c:pt idx="307">
                  <c:v>21.07.2023</c:v>
                </c:pt>
                <c:pt idx="308">
                  <c:v>21.07.2023</c:v>
                </c:pt>
                <c:pt idx="309">
                  <c:v>21.07.2023</c:v>
                </c:pt>
                <c:pt idx="310">
                  <c:v>21.07.2023</c:v>
                </c:pt>
                <c:pt idx="311">
                  <c:v>21.07.2023</c:v>
                </c:pt>
                <c:pt idx="312">
                  <c:v>21.07.2023</c:v>
                </c:pt>
                <c:pt idx="313">
                  <c:v>21.07.2023</c:v>
                </c:pt>
                <c:pt idx="314">
                  <c:v>21.07.2023</c:v>
                </c:pt>
                <c:pt idx="315">
                  <c:v>27.07.2023</c:v>
                </c:pt>
                <c:pt idx="316">
                  <c:v>01.08.2023</c:v>
                </c:pt>
                <c:pt idx="317">
                  <c:v>08.08.2023</c:v>
                </c:pt>
                <c:pt idx="318">
                  <c:v>16.08.2023</c:v>
                </c:pt>
                <c:pt idx="319">
                  <c:v>16.08.2023</c:v>
                </c:pt>
                <c:pt idx="320">
                  <c:v>16.08.2023</c:v>
                </c:pt>
                <c:pt idx="321">
                  <c:v>16.08.2023</c:v>
                </c:pt>
                <c:pt idx="322">
                  <c:v>16.08.2023</c:v>
                </c:pt>
                <c:pt idx="323">
                  <c:v>16.08.2023</c:v>
                </c:pt>
                <c:pt idx="324">
                  <c:v>16.08.2023</c:v>
                </c:pt>
                <c:pt idx="325">
                  <c:v>16.08.2023</c:v>
                </c:pt>
                <c:pt idx="326">
                  <c:v>16.08.2023</c:v>
                </c:pt>
                <c:pt idx="327">
                  <c:v>18.08.2023</c:v>
                </c:pt>
                <c:pt idx="328">
                  <c:v>18.08.2023</c:v>
                </c:pt>
                <c:pt idx="329">
                  <c:v>18.08.2023</c:v>
                </c:pt>
                <c:pt idx="330">
                  <c:v>18.08.2023</c:v>
                </c:pt>
                <c:pt idx="331">
                  <c:v>18.08.2023</c:v>
                </c:pt>
                <c:pt idx="332">
                  <c:v>18.08.2023</c:v>
                </c:pt>
                <c:pt idx="333">
                  <c:v>18.08.2023</c:v>
                </c:pt>
                <c:pt idx="334">
                  <c:v>18.08.2023</c:v>
                </c:pt>
                <c:pt idx="335">
                  <c:v>18.08.2023</c:v>
                </c:pt>
                <c:pt idx="336">
                  <c:v>18.08.2023</c:v>
                </c:pt>
                <c:pt idx="337">
                  <c:v>24.08.2023</c:v>
                </c:pt>
                <c:pt idx="338">
                  <c:v>31.08.2023</c:v>
                </c:pt>
                <c:pt idx="339">
                  <c:v>04.09.2023</c:v>
                </c:pt>
                <c:pt idx="340">
                  <c:v>05.09.2023</c:v>
                </c:pt>
                <c:pt idx="341">
                  <c:v>07.09.2023</c:v>
                </c:pt>
                <c:pt idx="342">
                  <c:v>08.09.2023</c:v>
                </c:pt>
                <c:pt idx="343">
                  <c:v>11.09.2023</c:v>
                </c:pt>
                <c:pt idx="344">
                  <c:v>11.09.2023</c:v>
                </c:pt>
                <c:pt idx="345">
                  <c:v>11.09.2023</c:v>
                </c:pt>
                <c:pt idx="346">
                  <c:v>12.09.2023</c:v>
                </c:pt>
                <c:pt idx="347">
                  <c:v>13.09.2023</c:v>
                </c:pt>
                <c:pt idx="348">
                  <c:v>13.09.2023</c:v>
                </c:pt>
                <c:pt idx="349">
                  <c:v>14.09.2023</c:v>
                </c:pt>
                <c:pt idx="350">
                  <c:v>15.09.2023</c:v>
                </c:pt>
                <c:pt idx="351">
                  <c:v>18.09.2023</c:v>
                </c:pt>
                <c:pt idx="352">
                  <c:v>20.09.2023</c:v>
                </c:pt>
                <c:pt idx="353">
                  <c:v>20.09.2023</c:v>
                </c:pt>
                <c:pt idx="354">
                  <c:v>20.09.2023</c:v>
                </c:pt>
                <c:pt idx="355">
                  <c:v>20.09.2023</c:v>
                </c:pt>
                <c:pt idx="356">
                  <c:v>21.09.2023</c:v>
                </c:pt>
                <c:pt idx="357">
                  <c:v>21.09.2023</c:v>
                </c:pt>
                <c:pt idx="358">
                  <c:v>22.09.2023</c:v>
                </c:pt>
                <c:pt idx="359">
                  <c:v>25.09.2023</c:v>
                </c:pt>
                <c:pt idx="360">
                  <c:v>27.09.2023</c:v>
                </c:pt>
                <c:pt idx="361">
                  <c:v>28.09.2023</c:v>
                </c:pt>
                <c:pt idx="362">
                  <c:v>29.09.2023</c:v>
                </c:pt>
                <c:pt idx="363">
                  <c:v>02.10.2023</c:v>
                </c:pt>
                <c:pt idx="364">
                  <c:v>02.10.2023</c:v>
                </c:pt>
                <c:pt idx="365">
                  <c:v>03.10.2023</c:v>
                </c:pt>
                <c:pt idx="366">
                  <c:v>03.10.2023</c:v>
                </c:pt>
                <c:pt idx="367">
                  <c:v>03.10.2023</c:v>
                </c:pt>
                <c:pt idx="368">
                  <c:v>03.10.2023</c:v>
                </c:pt>
                <c:pt idx="369">
                  <c:v>03.10.2023</c:v>
                </c:pt>
                <c:pt idx="370">
                  <c:v>03.10.2023</c:v>
                </c:pt>
                <c:pt idx="371">
                  <c:v>03.10.2023</c:v>
                </c:pt>
                <c:pt idx="372">
                  <c:v>03.10.2023</c:v>
                </c:pt>
                <c:pt idx="373">
                  <c:v>04.10.2023</c:v>
                </c:pt>
                <c:pt idx="374">
                  <c:v>05.10.2023</c:v>
                </c:pt>
                <c:pt idx="375">
                  <c:v>05.10.2023</c:v>
                </c:pt>
                <c:pt idx="376">
                  <c:v>05.10.2023</c:v>
                </c:pt>
                <c:pt idx="377">
                  <c:v>05.10.2023</c:v>
                </c:pt>
                <c:pt idx="378">
                  <c:v>05.10.2023</c:v>
                </c:pt>
                <c:pt idx="379">
                  <c:v>05.10.2023</c:v>
                </c:pt>
                <c:pt idx="380">
                  <c:v>05.10.2023</c:v>
                </c:pt>
                <c:pt idx="381">
                  <c:v>05.10.2023</c:v>
                </c:pt>
                <c:pt idx="382">
                  <c:v>05.10.2023</c:v>
                </c:pt>
                <c:pt idx="383">
                  <c:v>05.10.2023</c:v>
                </c:pt>
                <c:pt idx="384">
                  <c:v>06.10.2023</c:v>
                </c:pt>
                <c:pt idx="385">
                  <c:v>09.10.2023</c:v>
                </c:pt>
                <c:pt idx="386">
                  <c:v>10.10.2023</c:v>
                </c:pt>
                <c:pt idx="387">
                  <c:v>11.10.2023</c:v>
                </c:pt>
                <c:pt idx="388">
                  <c:v>12.10.2023</c:v>
                </c:pt>
                <c:pt idx="389">
                  <c:v>12.10.2023</c:v>
                </c:pt>
                <c:pt idx="390">
                  <c:v>13.10.2023</c:v>
                </c:pt>
                <c:pt idx="391">
                  <c:v>16.10.2023</c:v>
                </c:pt>
                <c:pt idx="392">
                  <c:v>18.10.2023</c:v>
                </c:pt>
                <c:pt idx="393">
                  <c:v>18.10.2023</c:v>
                </c:pt>
                <c:pt idx="394">
                  <c:v>18.10.2023</c:v>
                </c:pt>
                <c:pt idx="395">
                  <c:v>18.10.2023</c:v>
                </c:pt>
                <c:pt idx="396">
                  <c:v>19.10.2023</c:v>
                </c:pt>
                <c:pt idx="397">
                  <c:v>19.10.2023</c:v>
                </c:pt>
                <c:pt idx="398">
                  <c:v>19.10.2023</c:v>
                </c:pt>
                <c:pt idx="399">
                  <c:v>20.10.2023</c:v>
                </c:pt>
                <c:pt idx="400">
                  <c:v>23.10.2023</c:v>
                </c:pt>
                <c:pt idx="401">
                  <c:v>23.10.2023</c:v>
                </c:pt>
                <c:pt idx="402">
                  <c:v>26.10.2023</c:v>
                </c:pt>
                <c:pt idx="403">
                  <c:v>27.10.2023</c:v>
                </c:pt>
                <c:pt idx="404">
                  <c:v>28.10.2023</c:v>
                </c:pt>
                <c:pt idx="405">
                  <c:v>29.10.2023</c:v>
                </c:pt>
                <c:pt idx="406">
                  <c:v>30.10.2023</c:v>
                </c:pt>
                <c:pt idx="407">
                  <c:v>30.10.2023</c:v>
                </c:pt>
                <c:pt idx="408">
                  <c:v>31.10.2023</c:v>
                </c:pt>
                <c:pt idx="409">
                  <c:v>31.10.2023</c:v>
                </c:pt>
                <c:pt idx="410">
                  <c:v>01.11.2023</c:v>
                </c:pt>
                <c:pt idx="411">
                  <c:v>03.11.2023</c:v>
                </c:pt>
                <c:pt idx="412">
                  <c:v>06.11.2023</c:v>
                </c:pt>
                <c:pt idx="413">
                  <c:v>06.11.2023</c:v>
                </c:pt>
                <c:pt idx="414">
                  <c:v>06.11.2023</c:v>
                </c:pt>
                <c:pt idx="415">
                  <c:v>06.11.2023</c:v>
                </c:pt>
                <c:pt idx="416">
                  <c:v>06.11.2023</c:v>
                </c:pt>
                <c:pt idx="417">
                  <c:v>07.11.2023</c:v>
                </c:pt>
                <c:pt idx="418">
                  <c:v>08.11.2023</c:v>
                </c:pt>
                <c:pt idx="419">
                  <c:v>08.11.2023</c:v>
                </c:pt>
                <c:pt idx="420">
                  <c:v>08.11.2023</c:v>
                </c:pt>
                <c:pt idx="421">
                  <c:v>09.11.2023</c:v>
                </c:pt>
                <c:pt idx="422">
                  <c:v>10.11.2023</c:v>
                </c:pt>
                <c:pt idx="423">
                  <c:v>11.11.2023</c:v>
                </c:pt>
                <c:pt idx="424">
                  <c:v>13.11.2023</c:v>
                </c:pt>
                <c:pt idx="425">
                  <c:v>14.11.2023</c:v>
                </c:pt>
                <c:pt idx="426">
                  <c:v>14.11.2023</c:v>
                </c:pt>
                <c:pt idx="427">
                  <c:v>15.11.2023</c:v>
                </c:pt>
                <c:pt idx="428">
                  <c:v>16.11.2023</c:v>
                </c:pt>
                <c:pt idx="429">
                  <c:v>17.11.2023</c:v>
                </c:pt>
                <c:pt idx="430">
                  <c:v>18.11.2023</c:v>
                </c:pt>
                <c:pt idx="431">
                  <c:v>20.11.2023</c:v>
                </c:pt>
                <c:pt idx="432">
                  <c:v>21.11.2023</c:v>
                </c:pt>
                <c:pt idx="433">
                  <c:v>21.11.2023</c:v>
                </c:pt>
                <c:pt idx="434">
                  <c:v>21.11.2023</c:v>
                </c:pt>
                <c:pt idx="435">
                  <c:v>22.11.2023</c:v>
                </c:pt>
                <c:pt idx="436">
                  <c:v>23.11.2023</c:v>
                </c:pt>
                <c:pt idx="437">
                  <c:v>24.11.2023</c:v>
                </c:pt>
                <c:pt idx="438">
                  <c:v>24.11.2023</c:v>
                </c:pt>
                <c:pt idx="439">
                  <c:v>25.11.2023</c:v>
                </c:pt>
                <c:pt idx="440">
                  <c:v>27.11.2023</c:v>
                </c:pt>
                <c:pt idx="441">
                  <c:v>27.11.2023</c:v>
                </c:pt>
                <c:pt idx="442">
                  <c:v>27.11.2023</c:v>
                </c:pt>
                <c:pt idx="443">
                  <c:v>27.11.2023</c:v>
                </c:pt>
                <c:pt idx="444">
                  <c:v>28.11.2023</c:v>
                </c:pt>
                <c:pt idx="445">
                  <c:v>29.11.2023</c:v>
                </c:pt>
                <c:pt idx="446">
                  <c:v>30.11.2023</c:v>
                </c:pt>
                <c:pt idx="447">
                  <c:v>01.12.2023</c:v>
                </c:pt>
                <c:pt idx="448">
                  <c:v>02.12.2023</c:v>
                </c:pt>
                <c:pt idx="449">
                  <c:v>04.12.2023</c:v>
                </c:pt>
                <c:pt idx="450">
                  <c:v>05.12.2023</c:v>
                </c:pt>
                <c:pt idx="451">
                  <c:v>06.12.2023</c:v>
                </c:pt>
                <c:pt idx="452">
                  <c:v>07.12.2023</c:v>
                </c:pt>
              </c:strCache>
            </c:strRef>
          </c:cat>
          <c:val>
            <c:numRef>
              <c:f>Sheet1!$B$2:$B$454</c:f>
              <c:numCache>
                <c:formatCode>General</c:formatCode>
                <c:ptCount val="453"/>
                <c:pt idx="0">
                  <c:v>3255</c:v>
                </c:pt>
                <c:pt idx="1">
                  <c:v>2175</c:v>
                </c:pt>
                <c:pt idx="2">
                  <c:v>1799</c:v>
                </c:pt>
                <c:pt idx="3">
                  <c:v>1644</c:v>
                </c:pt>
                <c:pt idx="4">
                  <c:v>1465</c:v>
                </c:pt>
                <c:pt idx="5">
                  <c:v>1497</c:v>
                </c:pt>
                <c:pt idx="6">
                  <c:v>1370</c:v>
                </c:pt>
                <c:pt idx="7">
                  <c:v>1412</c:v>
                </c:pt>
                <c:pt idx="8">
                  <c:v>1338</c:v>
                </c:pt>
                <c:pt idx="9">
                  <c:v>3274</c:v>
                </c:pt>
                <c:pt idx="10">
                  <c:v>2392</c:v>
                </c:pt>
                <c:pt idx="11">
                  <c:v>2152</c:v>
                </c:pt>
                <c:pt idx="12">
                  <c:v>2411</c:v>
                </c:pt>
                <c:pt idx="13">
                  <c:v>2252</c:v>
                </c:pt>
                <c:pt idx="14">
                  <c:v>3461</c:v>
                </c:pt>
                <c:pt idx="15">
                  <c:v>2796</c:v>
                </c:pt>
                <c:pt idx="16">
                  <c:v>3349</c:v>
                </c:pt>
                <c:pt idx="17">
                  <c:v>2676</c:v>
                </c:pt>
                <c:pt idx="18">
                  <c:v>3499</c:v>
                </c:pt>
                <c:pt idx="19">
                  <c:v>2784</c:v>
                </c:pt>
                <c:pt idx="20">
                  <c:v>3131</c:v>
                </c:pt>
                <c:pt idx="21">
                  <c:v>2459</c:v>
                </c:pt>
                <c:pt idx="22">
                  <c:v>3583</c:v>
                </c:pt>
                <c:pt idx="23">
                  <c:v>3751</c:v>
                </c:pt>
                <c:pt idx="24">
                  <c:v>6128</c:v>
                </c:pt>
                <c:pt idx="25">
                  <c:v>2723</c:v>
                </c:pt>
                <c:pt idx="26">
                  <c:v>2586</c:v>
                </c:pt>
                <c:pt idx="27">
                  <c:v>3783</c:v>
                </c:pt>
                <c:pt idx="28">
                  <c:v>3178</c:v>
                </c:pt>
                <c:pt idx="29">
                  <c:v>3245</c:v>
                </c:pt>
                <c:pt idx="30">
                  <c:v>4219</c:v>
                </c:pt>
                <c:pt idx="31">
                  <c:v>3802</c:v>
                </c:pt>
                <c:pt idx="32">
                  <c:v>4785</c:v>
                </c:pt>
                <c:pt idx="33">
                  <c:v>2573</c:v>
                </c:pt>
                <c:pt idx="34">
                  <c:v>3444</c:v>
                </c:pt>
                <c:pt idx="35">
                  <c:v>9544</c:v>
                </c:pt>
                <c:pt idx="36">
                  <c:v>4365</c:v>
                </c:pt>
                <c:pt idx="37">
                  <c:v>4315</c:v>
                </c:pt>
                <c:pt idx="38">
                  <c:v>3596</c:v>
                </c:pt>
                <c:pt idx="39">
                  <c:v>3235</c:v>
                </c:pt>
                <c:pt idx="40">
                  <c:v>8307</c:v>
                </c:pt>
                <c:pt idx="41">
                  <c:v>4196</c:v>
                </c:pt>
                <c:pt idx="42">
                  <c:v>3690</c:v>
                </c:pt>
                <c:pt idx="43">
                  <c:v>5218</c:v>
                </c:pt>
                <c:pt idx="44">
                  <c:v>4443</c:v>
                </c:pt>
                <c:pt idx="45">
                  <c:v>3950</c:v>
                </c:pt>
                <c:pt idx="46">
                  <c:v>3164</c:v>
                </c:pt>
                <c:pt idx="47">
                  <c:v>3345</c:v>
                </c:pt>
                <c:pt idx="48">
                  <c:v>4443</c:v>
                </c:pt>
                <c:pt idx="49">
                  <c:v>3088</c:v>
                </c:pt>
                <c:pt idx="50">
                  <c:v>3479</c:v>
                </c:pt>
                <c:pt idx="51">
                  <c:v>3386</c:v>
                </c:pt>
                <c:pt idx="52">
                  <c:v>3010</c:v>
                </c:pt>
                <c:pt idx="53">
                  <c:v>3050</c:v>
                </c:pt>
                <c:pt idx="54">
                  <c:v>2751</c:v>
                </c:pt>
                <c:pt idx="55">
                  <c:v>2640</c:v>
                </c:pt>
                <c:pt idx="56">
                  <c:v>3702</c:v>
                </c:pt>
                <c:pt idx="57">
                  <c:v>5584</c:v>
                </c:pt>
                <c:pt idx="58">
                  <c:v>2815</c:v>
                </c:pt>
                <c:pt idx="59">
                  <c:v>2409</c:v>
                </c:pt>
                <c:pt idx="60">
                  <c:v>4496</c:v>
                </c:pt>
                <c:pt idx="61">
                  <c:v>3508</c:v>
                </c:pt>
                <c:pt idx="62">
                  <c:v>2925</c:v>
                </c:pt>
                <c:pt idx="63">
                  <c:v>3638</c:v>
                </c:pt>
                <c:pt idx="64">
                  <c:v>567</c:v>
                </c:pt>
                <c:pt idx="65">
                  <c:v>6436</c:v>
                </c:pt>
                <c:pt idx="66">
                  <c:v>4417</c:v>
                </c:pt>
                <c:pt idx="67">
                  <c:v>6473</c:v>
                </c:pt>
                <c:pt idx="68">
                  <c:v>6109</c:v>
                </c:pt>
                <c:pt idx="69">
                  <c:v>5878</c:v>
                </c:pt>
                <c:pt idx="70">
                  <c:v>5632</c:v>
                </c:pt>
                <c:pt idx="71">
                  <c:v>5503</c:v>
                </c:pt>
                <c:pt idx="72">
                  <c:v>5375</c:v>
                </c:pt>
                <c:pt idx="73">
                  <c:v>1439</c:v>
                </c:pt>
                <c:pt idx="74">
                  <c:v>7213</c:v>
                </c:pt>
                <c:pt idx="75">
                  <c:v>6732</c:v>
                </c:pt>
                <c:pt idx="76">
                  <c:v>6399</c:v>
                </c:pt>
                <c:pt idx="77">
                  <c:v>6189</c:v>
                </c:pt>
                <c:pt idx="78">
                  <c:v>5963</c:v>
                </c:pt>
                <c:pt idx="79">
                  <c:v>5713</c:v>
                </c:pt>
                <c:pt idx="80">
                  <c:v>7252</c:v>
                </c:pt>
                <c:pt idx="81">
                  <c:v>6303</c:v>
                </c:pt>
                <c:pt idx="82">
                  <c:v>6634</c:v>
                </c:pt>
                <c:pt idx="83">
                  <c:v>6147</c:v>
                </c:pt>
                <c:pt idx="84">
                  <c:v>4752</c:v>
                </c:pt>
                <c:pt idx="85">
                  <c:v>5814</c:v>
                </c:pt>
                <c:pt idx="86">
                  <c:v>5338</c:v>
                </c:pt>
                <c:pt idx="87">
                  <c:v>5143</c:v>
                </c:pt>
                <c:pt idx="88">
                  <c:v>5022</c:v>
                </c:pt>
                <c:pt idx="89">
                  <c:v>5023</c:v>
                </c:pt>
                <c:pt idx="90">
                  <c:v>4933</c:v>
                </c:pt>
                <c:pt idx="91">
                  <c:v>4915</c:v>
                </c:pt>
                <c:pt idx="92">
                  <c:v>4782</c:v>
                </c:pt>
                <c:pt idx="93">
                  <c:v>3047</c:v>
                </c:pt>
                <c:pt idx="94">
                  <c:v>2535</c:v>
                </c:pt>
                <c:pt idx="95">
                  <c:v>3648</c:v>
                </c:pt>
                <c:pt idx="96">
                  <c:v>3014</c:v>
                </c:pt>
                <c:pt idx="97">
                  <c:v>2678</c:v>
                </c:pt>
                <c:pt idx="98">
                  <c:v>2525</c:v>
                </c:pt>
                <c:pt idx="99">
                  <c:v>2456</c:v>
                </c:pt>
                <c:pt idx="100">
                  <c:v>2609</c:v>
                </c:pt>
                <c:pt idx="101">
                  <c:v>2896</c:v>
                </c:pt>
                <c:pt idx="102">
                  <c:v>1796</c:v>
                </c:pt>
                <c:pt idx="103">
                  <c:v>2738</c:v>
                </c:pt>
                <c:pt idx="104">
                  <c:v>2531</c:v>
                </c:pt>
                <c:pt idx="105">
                  <c:v>1853</c:v>
                </c:pt>
                <c:pt idx="106">
                  <c:v>1588</c:v>
                </c:pt>
                <c:pt idx="107">
                  <c:v>1691</c:v>
                </c:pt>
                <c:pt idx="108">
                  <c:v>2144</c:v>
                </c:pt>
                <c:pt idx="109">
                  <c:v>1902</c:v>
                </c:pt>
                <c:pt idx="110">
                  <c:v>1796</c:v>
                </c:pt>
                <c:pt idx="111">
                  <c:v>2149</c:v>
                </c:pt>
                <c:pt idx="112">
                  <c:v>2946</c:v>
                </c:pt>
                <c:pt idx="113">
                  <c:v>2161</c:v>
                </c:pt>
                <c:pt idx="114">
                  <c:v>7049</c:v>
                </c:pt>
                <c:pt idx="115">
                  <c:v>5509</c:v>
                </c:pt>
                <c:pt idx="116">
                  <c:v>4913</c:v>
                </c:pt>
                <c:pt idx="117">
                  <c:v>4694</c:v>
                </c:pt>
                <c:pt idx="118">
                  <c:v>4259</c:v>
                </c:pt>
                <c:pt idx="119">
                  <c:v>3815</c:v>
                </c:pt>
                <c:pt idx="120">
                  <c:v>3731</c:v>
                </c:pt>
                <c:pt idx="121">
                  <c:v>3625</c:v>
                </c:pt>
                <c:pt idx="122">
                  <c:v>3540</c:v>
                </c:pt>
                <c:pt idx="123">
                  <c:v>3434</c:v>
                </c:pt>
                <c:pt idx="124">
                  <c:v>2871</c:v>
                </c:pt>
                <c:pt idx="125">
                  <c:v>3197</c:v>
                </c:pt>
                <c:pt idx="126">
                  <c:v>2146</c:v>
                </c:pt>
                <c:pt idx="127">
                  <c:v>1834</c:v>
                </c:pt>
                <c:pt idx="128">
                  <c:v>2788</c:v>
                </c:pt>
                <c:pt idx="129">
                  <c:v>3108</c:v>
                </c:pt>
                <c:pt idx="130">
                  <c:v>2946</c:v>
                </c:pt>
                <c:pt idx="131">
                  <c:v>2855</c:v>
                </c:pt>
                <c:pt idx="132">
                  <c:v>2888</c:v>
                </c:pt>
                <c:pt idx="133">
                  <c:v>3019</c:v>
                </c:pt>
                <c:pt idx="134">
                  <c:v>3429</c:v>
                </c:pt>
                <c:pt idx="135">
                  <c:v>3360</c:v>
                </c:pt>
                <c:pt idx="136">
                  <c:v>2335</c:v>
                </c:pt>
                <c:pt idx="137">
                  <c:v>2042</c:v>
                </c:pt>
                <c:pt idx="138">
                  <c:v>1601</c:v>
                </c:pt>
                <c:pt idx="139">
                  <c:v>5745</c:v>
                </c:pt>
                <c:pt idx="140">
                  <c:v>3666</c:v>
                </c:pt>
                <c:pt idx="141">
                  <c:v>3392</c:v>
                </c:pt>
                <c:pt idx="142">
                  <c:v>3221</c:v>
                </c:pt>
                <c:pt idx="143">
                  <c:v>0</c:v>
                </c:pt>
                <c:pt idx="144">
                  <c:v>3121</c:v>
                </c:pt>
                <c:pt idx="145">
                  <c:v>3058</c:v>
                </c:pt>
                <c:pt idx="146">
                  <c:v>2948</c:v>
                </c:pt>
                <c:pt idx="147">
                  <c:v>3121</c:v>
                </c:pt>
                <c:pt idx="148">
                  <c:v>2936</c:v>
                </c:pt>
                <c:pt idx="149">
                  <c:v>2568</c:v>
                </c:pt>
                <c:pt idx="150">
                  <c:v>886</c:v>
                </c:pt>
                <c:pt idx="151">
                  <c:v>3486</c:v>
                </c:pt>
                <c:pt idx="152">
                  <c:v>3154</c:v>
                </c:pt>
                <c:pt idx="153">
                  <c:v>3003</c:v>
                </c:pt>
                <c:pt idx="154">
                  <c:v>2816</c:v>
                </c:pt>
                <c:pt idx="155">
                  <c:v>1723</c:v>
                </c:pt>
                <c:pt idx="156">
                  <c:v>6113</c:v>
                </c:pt>
                <c:pt idx="157">
                  <c:v>5496</c:v>
                </c:pt>
                <c:pt idx="158">
                  <c:v>5288</c:v>
                </c:pt>
                <c:pt idx="159">
                  <c:v>5128</c:v>
                </c:pt>
                <c:pt idx="160">
                  <c:v>4997</c:v>
                </c:pt>
                <c:pt idx="161">
                  <c:v>4848</c:v>
                </c:pt>
                <c:pt idx="162">
                  <c:v>4734</c:v>
                </c:pt>
                <c:pt idx="163">
                  <c:v>4724</c:v>
                </c:pt>
                <c:pt idx="164">
                  <c:v>4616</c:v>
                </c:pt>
                <c:pt idx="165">
                  <c:v>4532</c:v>
                </c:pt>
                <c:pt idx="166">
                  <c:v>4496</c:v>
                </c:pt>
                <c:pt idx="167">
                  <c:v>4391</c:v>
                </c:pt>
                <c:pt idx="168">
                  <c:v>4434</c:v>
                </c:pt>
                <c:pt idx="169">
                  <c:v>4391</c:v>
                </c:pt>
                <c:pt idx="170">
                  <c:v>4259</c:v>
                </c:pt>
                <c:pt idx="171">
                  <c:v>2656</c:v>
                </c:pt>
                <c:pt idx="172">
                  <c:v>6302</c:v>
                </c:pt>
                <c:pt idx="173">
                  <c:v>5732</c:v>
                </c:pt>
                <c:pt idx="174">
                  <c:v>5368</c:v>
                </c:pt>
                <c:pt idx="175">
                  <c:v>5128</c:v>
                </c:pt>
                <c:pt idx="176">
                  <c:v>4714</c:v>
                </c:pt>
                <c:pt idx="177">
                  <c:v>2623</c:v>
                </c:pt>
                <c:pt idx="178">
                  <c:v>2249</c:v>
                </c:pt>
                <c:pt idx="179">
                  <c:v>2030</c:v>
                </c:pt>
                <c:pt idx="180">
                  <c:v>2711</c:v>
                </c:pt>
                <c:pt idx="181">
                  <c:v>2370</c:v>
                </c:pt>
                <c:pt idx="182">
                  <c:v>2190</c:v>
                </c:pt>
                <c:pt idx="183">
                  <c:v>1859</c:v>
                </c:pt>
                <c:pt idx="184">
                  <c:v>2057</c:v>
                </c:pt>
                <c:pt idx="185">
                  <c:v>1654</c:v>
                </c:pt>
                <c:pt idx="186">
                  <c:v>2921</c:v>
                </c:pt>
                <c:pt idx="187">
                  <c:v>4068</c:v>
                </c:pt>
                <c:pt idx="188">
                  <c:v>3697</c:v>
                </c:pt>
                <c:pt idx="189">
                  <c:v>3783</c:v>
                </c:pt>
                <c:pt idx="190">
                  <c:v>3547</c:v>
                </c:pt>
                <c:pt idx="191">
                  <c:v>3418</c:v>
                </c:pt>
                <c:pt idx="192">
                  <c:v>3294</c:v>
                </c:pt>
                <c:pt idx="193">
                  <c:v>3237</c:v>
                </c:pt>
                <c:pt idx="194">
                  <c:v>3150</c:v>
                </c:pt>
                <c:pt idx="195">
                  <c:v>3087</c:v>
                </c:pt>
                <c:pt idx="196">
                  <c:v>3275</c:v>
                </c:pt>
                <c:pt idx="197">
                  <c:v>3103</c:v>
                </c:pt>
                <c:pt idx="198">
                  <c:v>4417</c:v>
                </c:pt>
                <c:pt idx="199">
                  <c:v>3867</c:v>
                </c:pt>
                <c:pt idx="200">
                  <c:v>3739</c:v>
                </c:pt>
                <c:pt idx="201">
                  <c:v>3636</c:v>
                </c:pt>
                <c:pt idx="202">
                  <c:v>3607</c:v>
                </c:pt>
                <c:pt idx="203">
                  <c:v>3527</c:v>
                </c:pt>
                <c:pt idx="204">
                  <c:v>3482</c:v>
                </c:pt>
                <c:pt idx="205">
                  <c:v>3461</c:v>
                </c:pt>
                <c:pt idx="206">
                  <c:v>3391</c:v>
                </c:pt>
                <c:pt idx="207">
                  <c:v>3412</c:v>
                </c:pt>
                <c:pt idx="208">
                  <c:v>3376</c:v>
                </c:pt>
                <c:pt idx="209">
                  <c:v>3299</c:v>
                </c:pt>
                <c:pt idx="210">
                  <c:v>3289</c:v>
                </c:pt>
                <c:pt idx="211">
                  <c:v>3216</c:v>
                </c:pt>
                <c:pt idx="212">
                  <c:v>2444</c:v>
                </c:pt>
                <c:pt idx="213">
                  <c:v>4631</c:v>
                </c:pt>
                <c:pt idx="214">
                  <c:v>4010</c:v>
                </c:pt>
                <c:pt idx="215">
                  <c:v>3757</c:v>
                </c:pt>
                <c:pt idx="216">
                  <c:v>3612</c:v>
                </c:pt>
                <c:pt idx="217">
                  <c:v>3439</c:v>
                </c:pt>
                <c:pt idx="218">
                  <c:v>3381</c:v>
                </c:pt>
                <c:pt idx="219">
                  <c:v>3299</c:v>
                </c:pt>
                <c:pt idx="220">
                  <c:v>3230</c:v>
                </c:pt>
                <c:pt idx="221">
                  <c:v>1575</c:v>
                </c:pt>
                <c:pt idx="222">
                  <c:v>2619</c:v>
                </c:pt>
                <c:pt idx="223">
                  <c:v>1941</c:v>
                </c:pt>
                <c:pt idx="224">
                  <c:v>2722</c:v>
                </c:pt>
                <c:pt idx="225">
                  <c:v>3036</c:v>
                </c:pt>
                <c:pt idx="226">
                  <c:v>2549</c:v>
                </c:pt>
                <c:pt idx="227">
                  <c:v>2376</c:v>
                </c:pt>
                <c:pt idx="228">
                  <c:v>2288</c:v>
                </c:pt>
                <c:pt idx="229">
                  <c:v>2196</c:v>
                </c:pt>
                <c:pt idx="230">
                  <c:v>2155</c:v>
                </c:pt>
                <c:pt idx="231">
                  <c:v>2099</c:v>
                </c:pt>
                <c:pt idx="232">
                  <c:v>2063</c:v>
                </c:pt>
                <c:pt idx="233">
                  <c:v>2057</c:v>
                </c:pt>
                <c:pt idx="234">
                  <c:v>2027</c:v>
                </c:pt>
                <c:pt idx="235">
                  <c:v>1995</c:v>
                </c:pt>
                <c:pt idx="236">
                  <c:v>2033</c:v>
                </c:pt>
                <c:pt idx="237">
                  <c:v>2014</c:v>
                </c:pt>
                <c:pt idx="238">
                  <c:v>1985</c:v>
                </c:pt>
                <c:pt idx="239">
                  <c:v>2007</c:v>
                </c:pt>
                <c:pt idx="240">
                  <c:v>2148</c:v>
                </c:pt>
                <c:pt idx="241">
                  <c:v>3100</c:v>
                </c:pt>
                <c:pt idx="242">
                  <c:v>4795</c:v>
                </c:pt>
                <c:pt idx="243">
                  <c:v>4219</c:v>
                </c:pt>
                <c:pt idx="244">
                  <c:v>3982</c:v>
                </c:pt>
                <c:pt idx="245">
                  <c:v>3854</c:v>
                </c:pt>
                <c:pt idx="246">
                  <c:v>3624</c:v>
                </c:pt>
                <c:pt idx="247">
                  <c:v>3821</c:v>
                </c:pt>
                <c:pt idx="248">
                  <c:v>3913</c:v>
                </c:pt>
                <c:pt idx="249">
                  <c:v>3532</c:v>
                </c:pt>
                <c:pt idx="250">
                  <c:v>3340</c:v>
                </c:pt>
                <c:pt idx="251">
                  <c:v>3211</c:v>
                </c:pt>
                <c:pt idx="252">
                  <c:v>3122</c:v>
                </c:pt>
                <c:pt idx="253">
                  <c:v>3072</c:v>
                </c:pt>
                <c:pt idx="254">
                  <c:v>3028</c:v>
                </c:pt>
                <c:pt idx="255">
                  <c:v>3113</c:v>
                </c:pt>
                <c:pt idx="256">
                  <c:v>3428</c:v>
                </c:pt>
                <c:pt idx="257">
                  <c:v>3360</c:v>
                </c:pt>
                <c:pt idx="258">
                  <c:v>4030</c:v>
                </c:pt>
                <c:pt idx="259">
                  <c:v>6104</c:v>
                </c:pt>
                <c:pt idx="260">
                  <c:v>5528</c:v>
                </c:pt>
                <c:pt idx="261">
                  <c:v>5241</c:v>
                </c:pt>
                <c:pt idx="262">
                  <c:v>5053</c:v>
                </c:pt>
                <c:pt idx="263">
                  <c:v>4937</c:v>
                </c:pt>
                <c:pt idx="264">
                  <c:v>4855</c:v>
                </c:pt>
                <c:pt idx="265">
                  <c:v>4779</c:v>
                </c:pt>
                <c:pt idx="266">
                  <c:v>4705</c:v>
                </c:pt>
                <c:pt idx="267">
                  <c:v>4681</c:v>
                </c:pt>
                <c:pt idx="268">
                  <c:v>4579</c:v>
                </c:pt>
                <c:pt idx="269">
                  <c:v>4565</c:v>
                </c:pt>
                <c:pt idx="270">
                  <c:v>4514</c:v>
                </c:pt>
                <c:pt idx="271">
                  <c:v>4329</c:v>
                </c:pt>
                <c:pt idx="272">
                  <c:v>7008</c:v>
                </c:pt>
                <c:pt idx="273">
                  <c:v>6287</c:v>
                </c:pt>
                <c:pt idx="274">
                  <c:v>6000</c:v>
                </c:pt>
                <c:pt idx="275">
                  <c:v>5784</c:v>
                </c:pt>
                <c:pt idx="276">
                  <c:v>5627</c:v>
                </c:pt>
                <c:pt idx="277">
                  <c:v>5504</c:v>
                </c:pt>
                <c:pt idx="278">
                  <c:v>5381</c:v>
                </c:pt>
                <c:pt idx="279">
                  <c:v>5197</c:v>
                </c:pt>
                <c:pt idx="280">
                  <c:v>7110</c:v>
                </c:pt>
                <c:pt idx="281">
                  <c:v>6609</c:v>
                </c:pt>
                <c:pt idx="282">
                  <c:v>6362</c:v>
                </c:pt>
                <c:pt idx="283">
                  <c:v>6173</c:v>
                </c:pt>
                <c:pt idx="284">
                  <c:v>6071</c:v>
                </c:pt>
                <c:pt idx="285">
                  <c:v>5910</c:v>
                </c:pt>
                <c:pt idx="286">
                  <c:v>5807</c:v>
                </c:pt>
                <c:pt idx="287">
                  <c:v>5739</c:v>
                </c:pt>
                <c:pt idx="288">
                  <c:v>5657</c:v>
                </c:pt>
                <c:pt idx="289">
                  <c:v>5604</c:v>
                </c:pt>
                <c:pt idx="290">
                  <c:v>5500</c:v>
                </c:pt>
                <c:pt idx="291">
                  <c:v>5458</c:v>
                </c:pt>
                <c:pt idx="292">
                  <c:v>5348</c:v>
                </c:pt>
                <c:pt idx="293">
                  <c:v>4981</c:v>
                </c:pt>
                <c:pt idx="294">
                  <c:v>4938</c:v>
                </c:pt>
                <c:pt idx="295">
                  <c:v>5177</c:v>
                </c:pt>
                <c:pt idx="296">
                  <c:v>7278</c:v>
                </c:pt>
                <c:pt idx="297">
                  <c:v>6692</c:v>
                </c:pt>
                <c:pt idx="298">
                  <c:v>6376</c:v>
                </c:pt>
                <c:pt idx="299">
                  <c:v>6190</c:v>
                </c:pt>
                <c:pt idx="300">
                  <c:v>6043</c:v>
                </c:pt>
                <c:pt idx="301">
                  <c:v>5908</c:v>
                </c:pt>
                <c:pt idx="302">
                  <c:v>5786</c:v>
                </c:pt>
                <c:pt idx="303">
                  <c:v>5714</c:v>
                </c:pt>
                <c:pt idx="304">
                  <c:v>5604</c:v>
                </c:pt>
                <c:pt idx="305">
                  <c:v>8356</c:v>
                </c:pt>
                <c:pt idx="306">
                  <c:v>7676</c:v>
                </c:pt>
                <c:pt idx="307">
                  <c:v>7375</c:v>
                </c:pt>
                <c:pt idx="308">
                  <c:v>7225</c:v>
                </c:pt>
                <c:pt idx="309">
                  <c:v>7034</c:v>
                </c:pt>
                <c:pt idx="310">
                  <c:v>6884</c:v>
                </c:pt>
                <c:pt idx="311">
                  <c:v>6622</c:v>
                </c:pt>
                <c:pt idx="312">
                  <c:v>6660</c:v>
                </c:pt>
                <c:pt idx="313">
                  <c:v>6764</c:v>
                </c:pt>
                <c:pt idx="314">
                  <c:v>6481</c:v>
                </c:pt>
                <c:pt idx="315">
                  <c:v>3270</c:v>
                </c:pt>
                <c:pt idx="316">
                  <c:v>3506</c:v>
                </c:pt>
                <c:pt idx="317">
                  <c:v>5467</c:v>
                </c:pt>
                <c:pt idx="318">
                  <c:v>5552</c:v>
                </c:pt>
                <c:pt idx="319">
                  <c:v>4796</c:v>
                </c:pt>
                <c:pt idx="320">
                  <c:v>4515</c:v>
                </c:pt>
                <c:pt idx="321">
                  <c:v>4196</c:v>
                </c:pt>
                <c:pt idx="322">
                  <c:v>4010</c:v>
                </c:pt>
                <c:pt idx="323">
                  <c:v>3827</c:v>
                </c:pt>
                <c:pt idx="324">
                  <c:v>3660</c:v>
                </c:pt>
                <c:pt idx="325">
                  <c:v>3578</c:v>
                </c:pt>
                <c:pt idx="326">
                  <c:v>3572</c:v>
                </c:pt>
                <c:pt idx="327">
                  <c:v>3555</c:v>
                </c:pt>
                <c:pt idx="328">
                  <c:v>2980</c:v>
                </c:pt>
                <c:pt idx="329">
                  <c:v>2616</c:v>
                </c:pt>
                <c:pt idx="330">
                  <c:v>2466</c:v>
                </c:pt>
                <c:pt idx="331">
                  <c:v>2240</c:v>
                </c:pt>
                <c:pt idx="332">
                  <c:v>2158</c:v>
                </c:pt>
                <c:pt idx="333">
                  <c:v>2063</c:v>
                </c:pt>
                <c:pt idx="334">
                  <c:v>2130</c:v>
                </c:pt>
                <c:pt idx="335">
                  <c:v>2022</c:v>
                </c:pt>
                <c:pt idx="336">
                  <c:v>1953</c:v>
                </c:pt>
                <c:pt idx="337">
                  <c:v>5405</c:v>
                </c:pt>
                <c:pt idx="338">
                  <c:v>4754</c:v>
                </c:pt>
                <c:pt idx="339">
                  <c:v>3099</c:v>
                </c:pt>
                <c:pt idx="340">
                  <c:v>4211</c:v>
                </c:pt>
                <c:pt idx="341">
                  <c:v>3815</c:v>
                </c:pt>
                <c:pt idx="342">
                  <c:v>5098</c:v>
                </c:pt>
                <c:pt idx="343">
                  <c:v>2601</c:v>
                </c:pt>
                <c:pt idx="344">
                  <c:v>2194</c:v>
                </c:pt>
                <c:pt idx="345">
                  <c:v>1835</c:v>
                </c:pt>
                <c:pt idx="346">
                  <c:v>4211</c:v>
                </c:pt>
                <c:pt idx="347">
                  <c:v>3334</c:v>
                </c:pt>
                <c:pt idx="348">
                  <c:v>2819</c:v>
                </c:pt>
                <c:pt idx="349">
                  <c:v>5716</c:v>
                </c:pt>
                <c:pt idx="350">
                  <c:v>6438</c:v>
                </c:pt>
                <c:pt idx="351">
                  <c:v>3605</c:v>
                </c:pt>
                <c:pt idx="352">
                  <c:v>3975</c:v>
                </c:pt>
                <c:pt idx="353">
                  <c:v>3423</c:v>
                </c:pt>
                <c:pt idx="354">
                  <c:v>3182</c:v>
                </c:pt>
                <c:pt idx="355">
                  <c:v>2976</c:v>
                </c:pt>
                <c:pt idx="356">
                  <c:v>3907</c:v>
                </c:pt>
                <c:pt idx="357">
                  <c:v>3294</c:v>
                </c:pt>
                <c:pt idx="358">
                  <c:v>4408</c:v>
                </c:pt>
                <c:pt idx="359">
                  <c:v>4417</c:v>
                </c:pt>
                <c:pt idx="360">
                  <c:v>2788</c:v>
                </c:pt>
                <c:pt idx="361">
                  <c:v>3867</c:v>
                </c:pt>
                <c:pt idx="362">
                  <c:v>4227</c:v>
                </c:pt>
                <c:pt idx="363">
                  <c:v>3714</c:v>
                </c:pt>
                <c:pt idx="364">
                  <c:v>3107</c:v>
                </c:pt>
                <c:pt idx="365">
                  <c:v>2976</c:v>
                </c:pt>
                <c:pt idx="366">
                  <c:v>2447</c:v>
                </c:pt>
                <c:pt idx="367">
                  <c:v>2933</c:v>
                </c:pt>
                <c:pt idx="368">
                  <c:v>2765</c:v>
                </c:pt>
                <c:pt idx="369">
                  <c:v>2685</c:v>
                </c:pt>
                <c:pt idx="370">
                  <c:v>2607</c:v>
                </c:pt>
                <c:pt idx="371">
                  <c:v>2561</c:v>
                </c:pt>
                <c:pt idx="372">
                  <c:v>2502</c:v>
                </c:pt>
                <c:pt idx="373">
                  <c:v>3893</c:v>
                </c:pt>
                <c:pt idx="374">
                  <c:v>3319</c:v>
                </c:pt>
                <c:pt idx="375">
                  <c:v>3329</c:v>
                </c:pt>
                <c:pt idx="376">
                  <c:v>2921</c:v>
                </c:pt>
                <c:pt idx="377">
                  <c:v>2765</c:v>
                </c:pt>
                <c:pt idx="378">
                  <c:v>2659</c:v>
                </c:pt>
                <c:pt idx="379">
                  <c:v>2591</c:v>
                </c:pt>
                <c:pt idx="380">
                  <c:v>2514</c:v>
                </c:pt>
                <c:pt idx="381">
                  <c:v>2450</c:v>
                </c:pt>
                <c:pt idx="382">
                  <c:v>2373</c:v>
                </c:pt>
                <c:pt idx="383">
                  <c:v>2285</c:v>
                </c:pt>
                <c:pt idx="384">
                  <c:v>3377</c:v>
                </c:pt>
                <c:pt idx="385">
                  <c:v>6915</c:v>
                </c:pt>
                <c:pt idx="386">
                  <c:v>6707</c:v>
                </c:pt>
                <c:pt idx="387">
                  <c:v>3595</c:v>
                </c:pt>
                <c:pt idx="388">
                  <c:v>5390</c:v>
                </c:pt>
                <c:pt idx="389">
                  <c:v>3655</c:v>
                </c:pt>
                <c:pt idx="390">
                  <c:v>3154</c:v>
                </c:pt>
                <c:pt idx="391">
                  <c:v>2954</c:v>
                </c:pt>
                <c:pt idx="392">
                  <c:v>0</c:v>
                </c:pt>
                <c:pt idx="393">
                  <c:v>0</c:v>
                </c:pt>
                <c:pt idx="394">
                  <c:v>3461</c:v>
                </c:pt>
                <c:pt idx="395">
                  <c:v>2563</c:v>
                </c:pt>
                <c:pt idx="396">
                  <c:v>2723</c:v>
                </c:pt>
                <c:pt idx="397">
                  <c:v>740</c:v>
                </c:pt>
                <c:pt idx="398">
                  <c:v>2823</c:v>
                </c:pt>
                <c:pt idx="399">
                  <c:v>2973</c:v>
                </c:pt>
                <c:pt idx="400">
                  <c:v>3840</c:v>
                </c:pt>
                <c:pt idx="401">
                  <c:v>3340</c:v>
                </c:pt>
                <c:pt idx="402">
                  <c:v>2563</c:v>
                </c:pt>
                <c:pt idx="403">
                  <c:v>3085</c:v>
                </c:pt>
                <c:pt idx="404">
                  <c:v>3032</c:v>
                </c:pt>
                <c:pt idx="405">
                  <c:v>4635</c:v>
                </c:pt>
                <c:pt idx="406">
                  <c:v>2270</c:v>
                </c:pt>
                <c:pt idx="407">
                  <c:v>2079</c:v>
                </c:pt>
                <c:pt idx="408">
                  <c:v>2565</c:v>
                </c:pt>
                <c:pt idx="409">
                  <c:v>2118</c:v>
                </c:pt>
                <c:pt idx="410">
                  <c:v>4003</c:v>
                </c:pt>
                <c:pt idx="411">
                  <c:v>3961</c:v>
                </c:pt>
                <c:pt idx="412">
                  <c:v>3264</c:v>
                </c:pt>
                <c:pt idx="413">
                  <c:v>168</c:v>
                </c:pt>
                <c:pt idx="414">
                  <c:v>2521</c:v>
                </c:pt>
                <c:pt idx="415">
                  <c:v>2341</c:v>
                </c:pt>
                <c:pt idx="416">
                  <c:v>2187</c:v>
                </c:pt>
                <c:pt idx="417">
                  <c:v>3884</c:v>
                </c:pt>
                <c:pt idx="418">
                  <c:v>1912</c:v>
                </c:pt>
                <c:pt idx="419">
                  <c:v>1634</c:v>
                </c:pt>
                <c:pt idx="420">
                  <c:v>1554</c:v>
                </c:pt>
                <c:pt idx="421">
                  <c:v>3319</c:v>
                </c:pt>
                <c:pt idx="422">
                  <c:v>3175</c:v>
                </c:pt>
                <c:pt idx="423">
                  <c:v>2875</c:v>
                </c:pt>
                <c:pt idx="424">
                  <c:v>2705</c:v>
                </c:pt>
                <c:pt idx="425">
                  <c:v>2222</c:v>
                </c:pt>
                <c:pt idx="426">
                  <c:v>1795</c:v>
                </c:pt>
                <c:pt idx="427">
                  <c:v>3996</c:v>
                </c:pt>
                <c:pt idx="428">
                  <c:v>2288</c:v>
                </c:pt>
                <c:pt idx="429">
                  <c:v>2542</c:v>
                </c:pt>
                <c:pt idx="430">
                  <c:v>2839</c:v>
                </c:pt>
                <c:pt idx="431">
                  <c:v>3854</c:v>
                </c:pt>
                <c:pt idx="432">
                  <c:v>2950</c:v>
                </c:pt>
                <c:pt idx="433">
                  <c:v>2507</c:v>
                </c:pt>
                <c:pt idx="434">
                  <c:v>2405</c:v>
                </c:pt>
                <c:pt idx="435">
                  <c:v>1935</c:v>
                </c:pt>
                <c:pt idx="436">
                  <c:v>3081</c:v>
                </c:pt>
                <c:pt idx="437">
                  <c:v>3081</c:v>
                </c:pt>
                <c:pt idx="438">
                  <c:v>2559</c:v>
                </c:pt>
                <c:pt idx="439">
                  <c:v>3201</c:v>
                </c:pt>
                <c:pt idx="440">
                  <c:v>2492</c:v>
                </c:pt>
                <c:pt idx="441">
                  <c:v>623</c:v>
                </c:pt>
                <c:pt idx="442">
                  <c:v>1885</c:v>
                </c:pt>
                <c:pt idx="443">
                  <c:v>1737</c:v>
                </c:pt>
                <c:pt idx="444">
                  <c:v>3095</c:v>
                </c:pt>
                <c:pt idx="445">
                  <c:v>2701</c:v>
                </c:pt>
                <c:pt idx="446">
                  <c:v>3934</c:v>
                </c:pt>
                <c:pt idx="447">
                  <c:v>0</c:v>
                </c:pt>
                <c:pt idx="448">
                  <c:v>0</c:v>
                </c:pt>
                <c:pt idx="449">
                  <c:v>3052</c:v>
                </c:pt>
                <c:pt idx="450">
                  <c:v>4320</c:v>
                </c:pt>
                <c:pt idx="451">
                  <c:v>2627</c:v>
                </c:pt>
                <c:pt idx="452">
                  <c:v>41</c:v>
                </c:pt>
              </c:numCache>
            </c:numRef>
          </c:val>
          <c:smooth val="0"/>
          <c:extLst>
            <c:ext xmlns:c16="http://schemas.microsoft.com/office/drawing/2014/chart" uri="{C3380CC4-5D6E-409C-BE32-E72D297353CC}">
              <c16:uniqueId val="{00000000-CAC7-4E23-B3FA-CF6CC16D0B95}"/>
            </c:ext>
          </c:extLst>
        </c:ser>
        <c:ser>
          <c:idx val="1"/>
          <c:order val="1"/>
          <c:tx>
            <c:strRef>
              <c:f>Sheet1!$C$1</c:f>
              <c:strCache>
                <c:ptCount val="1"/>
                <c:pt idx="0">
                  <c:v>couleur3 exits</c:v>
                </c:pt>
              </c:strCache>
            </c:strRef>
          </c:tx>
          <c:spPr>
            <a:ln w="28575" cap="rnd">
              <a:solidFill>
                <a:schemeClr val="accent2"/>
              </a:solidFill>
              <a:round/>
            </a:ln>
            <a:effectLst/>
          </c:spPr>
          <c:marker>
            <c:symbol val="none"/>
          </c:marker>
          <c:cat>
            <c:strRef>
              <c:f>Sheet1!$A$2:$A$454</c:f>
              <c:strCache>
                <c:ptCount val="453"/>
                <c:pt idx="0">
                  <c:v>04.01.2023</c:v>
                </c:pt>
                <c:pt idx="1">
                  <c:v>10.01.2023</c:v>
                </c:pt>
                <c:pt idx="2">
                  <c:v>10.01.2023</c:v>
                </c:pt>
                <c:pt idx="3">
                  <c:v>10.01.2023</c:v>
                </c:pt>
                <c:pt idx="4">
                  <c:v>10.01.2023</c:v>
                </c:pt>
                <c:pt idx="5">
                  <c:v>10.01.2023</c:v>
                </c:pt>
                <c:pt idx="6">
                  <c:v>10.01.2023</c:v>
                </c:pt>
                <c:pt idx="7">
                  <c:v>10.01.2023</c:v>
                </c:pt>
                <c:pt idx="8">
                  <c:v>10.01.2023</c:v>
                </c:pt>
                <c:pt idx="9">
                  <c:v>11.01.2023</c:v>
                </c:pt>
                <c:pt idx="10">
                  <c:v>13.01.2023</c:v>
                </c:pt>
                <c:pt idx="11">
                  <c:v>18.01.2023</c:v>
                </c:pt>
                <c:pt idx="12">
                  <c:v>20.01.2023</c:v>
                </c:pt>
                <c:pt idx="13">
                  <c:v>20.01.2023</c:v>
                </c:pt>
                <c:pt idx="14">
                  <c:v>22.01.2023</c:v>
                </c:pt>
                <c:pt idx="15">
                  <c:v>22.01.2023</c:v>
                </c:pt>
                <c:pt idx="16">
                  <c:v>25.01.2023</c:v>
                </c:pt>
                <c:pt idx="17">
                  <c:v>25.01.2023</c:v>
                </c:pt>
                <c:pt idx="18">
                  <c:v>26.01.2023</c:v>
                </c:pt>
                <c:pt idx="19">
                  <c:v>27.01.2023</c:v>
                </c:pt>
                <c:pt idx="20">
                  <c:v>31.01.2023</c:v>
                </c:pt>
                <c:pt idx="21">
                  <c:v>01.02.2023</c:v>
                </c:pt>
                <c:pt idx="22">
                  <c:v>03.02.2023</c:v>
                </c:pt>
                <c:pt idx="23">
                  <c:v>07.02.2023</c:v>
                </c:pt>
                <c:pt idx="24">
                  <c:v>08.02.2023</c:v>
                </c:pt>
                <c:pt idx="25">
                  <c:v>10.02.2023</c:v>
                </c:pt>
                <c:pt idx="26">
                  <c:v>10.02.2023</c:v>
                </c:pt>
                <c:pt idx="27">
                  <c:v>12.02.2023</c:v>
                </c:pt>
                <c:pt idx="28">
                  <c:v>12.02.2023</c:v>
                </c:pt>
                <c:pt idx="29">
                  <c:v>12.02.2023</c:v>
                </c:pt>
                <c:pt idx="30">
                  <c:v>14.02.2023</c:v>
                </c:pt>
                <c:pt idx="31">
                  <c:v>15.02.2023</c:v>
                </c:pt>
                <c:pt idx="32">
                  <c:v>16.02.2023</c:v>
                </c:pt>
                <c:pt idx="33">
                  <c:v>17.02.2023</c:v>
                </c:pt>
                <c:pt idx="34">
                  <c:v>21.02.2023</c:v>
                </c:pt>
                <c:pt idx="35">
                  <c:v>22.02.2023</c:v>
                </c:pt>
                <c:pt idx="36">
                  <c:v>24.02.2023</c:v>
                </c:pt>
                <c:pt idx="37">
                  <c:v>26.02.2023</c:v>
                </c:pt>
                <c:pt idx="38">
                  <c:v>26.02.2023</c:v>
                </c:pt>
                <c:pt idx="39">
                  <c:v>28.02.2023</c:v>
                </c:pt>
                <c:pt idx="40">
                  <c:v>01.03.2023</c:v>
                </c:pt>
                <c:pt idx="41">
                  <c:v>03.03.2023</c:v>
                </c:pt>
                <c:pt idx="42">
                  <c:v>07.03.2023</c:v>
                </c:pt>
                <c:pt idx="43">
                  <c:v>08.03.2023</c:v>
                </c:pt>
                <c:pt idx="44">
                  <c:v>09.03.2023</c:v>
                </c:pt>
                <c:pt idx="45">
                  <c:v>09.03.2023</c:v>
                </c:pt>
                <c:pt idx="46">
                  <c:v>10.03.2023</c:v>
                </c:pt>
                <c:pt idx="47">
                  <c:v>14.03.2023</c:v>
                </c:pt>
                <c:pt idx="48">
                  <c:v>15.03.2023</c:v>
                </c:pt>
                <c:pt idx="49">
                  <c:v>17.03.2023</c:v>
                </c:pt>
                <c:pt idx="50">
                  <c:v>21.03.2023</c:v>
                </c:pt>
                <c:pt idx="51">
                  <c:v>22.03.2023</c:v>
                </c:pt>
                <c:pt idx="52">
                  <c:v>23.03.2023</c:v>
                </c:pt>
                <c:pt idx="53">
                  <c:v>23.03.2023</c:v>
                </c:pt>
                <c:pt idx="54">
                  <c:v>23.03.2023</c:v>
                </c:pt>
                <c:pt idx="55">
                  <c:v>24.03.2023</c:v>
                </c:pt>
                <c:pt idx="56">
                  <c:v>27.03.2023</c:v>
                </c:pt>
                <c:pt idx="57">
                  <c:v>29.03.2023</c:v>
                </c:pt>
                <c:pt idx="58">
                  <c:v>31.03.2023</c:v>
                </c:pt>
                <c:pt idx="59">
                  <c:v>04.04.2023</c:v>
                </c:pt>
                <c:pt idx="60">
                  <c:v>05.04.2023</c:v>
                </c:pt>
                <c:pt idx="61">
                  <c:v>06.04.2023</c:v>
                </c:pt>
                <c:pt idx="62">
                  <c:v>06.04.2023</c:v>
                </c:pt>
                <c:pt idx="63">
                  <c:v>07.04.2023</c:v>
                </c:pt>
                <c:pt idx="64">
                  <c:v>12.04.2023</c:v>
                </c:pt>
                <c:pt idx="65">
                  <c:v>12.04.2023</c:v>
                </c:pt>
                <c:pt idx="66">
                  <c:v>14.04.2023</c:v>
                </c:pt>
                <c:pt idx="67">
                  <c:v>14.04.2023</c:v>
                </c:pt>
                <c:pt idx="68">
                  <c:v>14.04.2023</c:v>
                </c:pt>
                <c:pt idx="69">
                  <c:v>14.04.2023</c:v>
                </c:pt>
                <c:pt idx="70">
                  <c:v>14.04.2023</c:v>
                </c:pt>
                <c:pt idx="71">
                  <c:v>14.04.2023</c:v>
                </c:pt>
                <c:pt idx="72">
                  <c:v>14.04.2023</c:v>
                </c:pt>
                <c:pt idx="73">
                  <c:v>15.04.2023</c:v>
                </c:pt>
                <c:pt idx="74">
                  <c:v>15.04.2023</c:v>
                </c:pt>
                <c:pt idx="75">
                  <c:v>15.04.2023</c:v>
                </c:pt>
                <c:pt idx="76">
                  <c:v>15.04.2023</c:v>
                </c:pt>
                <c:pt idx="77">
                  <c:v>15.04.2023</c:v>
                </c:pt>
                <c:pt idx="78">
                  <c:v>15.04.2023</c:v>
                </c:pt>
                <c:pt idx="79">
                  <c:v>17.04.2023</c:v>
                </c:pt>
                <c:pt idx="80">
                  <c:v>18.04.2023</c:v>
                </c:pt>
                <c:pt idx="81">
                  <c:v>18.04.2023</c:v>
                </c:pt>
                <c:pt idx="82">
                  <c:v>18.04.2023</c:v>
                </c:pt>
                <c:pt idx="83">
                  <c:v>19.04.2023</c:v>
                </c:pt>
                <c:pt idx="84">
                  <c:v>21.04.2023</c:v>
                </c:pt>
                <c:pt idx="85">
                  <c:v>21.04.2023</c:v>
                </c:pt>
                <c:pt idx="86">
                  <c:v>21.04.2023</c:v>
                </c:pt>
                <c:pt idx="87">
                  <c:v>21.04.2023</c:v>
                </c:pt>
                <c:pt idx="88">
                  <c:v>21.04.2023</c:v>
                </c:pt>
                <c:pt idx="89">
                  <c:v>21.04.2023</c:v>
                </c:pt>
                <c:pt idx="90">
                  <c:v>21.04.2023</c:v>
                </c:pt>
                <c:pt idx="91">
                  <c:v>21.04.2023</c:v>
                </c:pt>
                <c:pt idx="92">
                  <c:v>21.04.2023</c:v>
                </c:pt>
                <c:pt idx="93">
                  <c:v>24.04.2023</c:v>
                </c:pt>
                <c:pt idx="94">
                  <c:v>25.04.2023</c:v>
                </c:pt>
                <c:pt idx="95">
                  <c:v>26.04.2023</c:v>
                </c:pt>
                <c:pt idx="96">
                  <c:v>27.04.2023</c:v>
                </c:pt>
                <c:pt idx="97">
                  <c:v>27.04.2023</c:v>
                </c:pt>
                <c:pt idx="98">
                  <c:v>28.04.2023</c:v>
                </c:pt>
                <c:pt idx="99">
                  <c:v>28.04.2023</c:v>
                </c:pt>
                <c:pt idx="100">
                  <c:v>02.05.2023</c:v>
                </c:pt>
                <c:pt idx="101">
                  <c:v>03.05.2023</c:v>
                </c:pt>
                <c:pt idx="102">
                  <c:v>05.05.2023</c:v>
                </c:pt>
                <c:pt idx="103">
                  <c:v>09.05.2023</c:v>
                </c:pt>
                <c:pt idx="104">
                  <c:v>10.05.2023</c:v>
                </c:pt>
                <c:pt idx="105">
                  <c:v>11.05.2023</c:v>
                </c:pt>
                <c:pt idx="106">
                  <c:v>11.05.2023</c:v>
                </c:pt>
                <c:pt idx="107">
                  <c:v>12.05.2023</c:v>
                </c:pt>
                <c:pt idx="108">
                  <c:v>16.05.2023</c:v>
                </c:pt>
                <c:pt idx="109">
                  <c:v>16.05.2023</c:v>
                </c:pt>
                <c:pt idx="110">
                  <c:v>16.05.2023</c:v>
                </c:pt>
                <c:pt idx="111">
                  <c:v>16.05.2023</c:v>
                </c:pt>
                <c:pt idx="112">
                  <c:v>17.05.2023</c:v>
                </c:pt>
                <c:pt idx="113">
                  <c:v>19.05.2023</c:v>
                </c:pt>
                <c:pt idx="114">
                  <c:v>24.05.2023</c:v>
                </c:pt>
                <c:pt idx="115">
                  <c:v>24.05.2023</c:v>
                </c:pt>
                <c:pt idx="116">
                  <c:v>24.05.2023</c:v>
                </c:pt>
                <c:pt idx="117">
                  <c:v>24.05.2023</c:v>
                </c:pt>
                <c:pt idx="118">
                  <c:v>24.05.2023</c:v>
                </c:pt>
                <c:pt idx="119">
                  <c:v>24.05.2023</c:v>
                </c:pt>
                <c:pt idx="120">
                  <c:v>24.05.2023</c:v>
                </c:pt>
                <c:pt idx="121">
                  <c:v>24.05.2023</c:v>
                </c:pt>
                <c:pt idx="122">
                  <c:v>24.05.2023</c:v>
                </c:pt>
                <c:pt idx="123">
                  <c:v>24.05.2023</c:v>
                </c:pt>
                <c:pt idx="124">
                  <c:v>24.05.2023</c:v>
                </c:pt>
                <c:pt idx="125">
                  <c:v>24.05.2023</c:v>
                </c:pt>
                <c:pt idx="126">
                  <c:v>25.05.2023</c:v>
                </c:pt>
                <c:pt idx="127">
                  <c:v>25.05.2023</c:v>
                </c:pt>
                <c:pt idx="128">
                  <c:v>26.05.2023</c:v>
                </c:pt>
                <c:pt idx="129">
                  <c:v>26.05.2023</c:v>
                </c:pt>
                <c:pt idx="130">
                  <c:v>26.05.2023</c:v>
                </c:pt>
                <c:pt idx="131">
                  <c:v>26.05.2023</c:v>
                </c:pt>
                <c:pt idx="132">
                  <c:v>26.05.2023</c:v>
                </c:pt>
                <c:pt idx="133">
                  <c:v>26.05.2023</c:v>
                </c:pt>
                <c:pt idx="134">
                  <c:v>26.05.2023</c:v>
                </c:pt>
                <c:pt idx="135">
                  <c:v>26.05.2023</c:v>
                </c:pt>
                <c:pt idx="136">
                  <c:v>30.05.2023</c:v>
                </c:pt>
                <c:pt idx="137">
                  <c:v>01.06.2023</c:v>
                </c:pt>
                <c:pt idx="138">
                  <c:v>02.06.2023</c:v>
                </c:pt>
                <c:pt idx="139">
                  <c:v>03.06.2023</c:v>
                </c:pt>
                <c:pt idx="140">
                  <c:v>03.06.2023</c:v>
                </c:pt>
                <c:pt idx="141">
                  <c:v>03.06.2023</c:v>
                </c:pt>
                <c:pt idx="142">
                  <c:v>03.06.2023</c:v>
                </c:pt>
                <c:pt idx="143">
                  <c:v>03.06.2023</c:v>
                </c:pt>
                <c:pt idx="144">
                  <c:v>03.06.2023</c:v>
                </c:pt>
                <c:pt idx="145">
                  <c:v>03.06.2023</c:v>
                </c:pt>
                <c:pt idx="146">
                  <c:v>03.06.2023</c:v>
                </c:pt>
                <c:pt idx="147">
                  <c:v>03.06.2023</c:v>
                </c:pt>
                <c:pt idx="148">
                  <c:v>03.06.2023</c:v>
                </c:pt>
                <c:pt idx="149">
                  <c:v>04.06.2023</c:v>
                </c:pt>
                <c:pt idx="150">
                  <c:v>07.06.2023</c:v>
                </c:pt>
                <c:pt idx="151">
                  <c:v>08.06.2023</c:v>
                </c:pt>
                <c:pt idx="152">
                  <c:v>08.06.2023</c:v>
                </c:pt>
                <c:pt idx="153">
                  <c:v>08.06.2023</c:v>
                </c:pt>
                <c:pt idx="154">
                  <c:v>08.06.2023</c:v>
                </c:pt>
                <c:pt idx="155">
                  <c:v>09.06.2023</c:v>
                </c:pt>
                <c:pt idx="156">
                  <c:v>15.06.2023</c:v>
                </c:pt>
                <c:pt idx="157">
                  <c:v>15.06.2023</c:v>
                </c:pt>
                <c:pt idx="158">
                  <c:v>15.06.2023</c:v>
                </c:pt>
                <c:pt idx="159">
                  <c:v>15.06.2023</c:v>
                </c:pt>
                <c:pt idx="160">
                  <c:v>15.06.2023</c:v>
                </c:pt>
                <c:pt idx="161">
                  <c:v>15.06.2023</c:v>
                </c:pt>
                <c:pt idx="162">
                  <c:v>15.06.2023</c:v>
                </c:pt>
                <c:pt idx="163">
                  <c:v>15.06.2023</c:v>
                </c:pt>
                <c:pt idx="164">
                  <c:v>15.06.2023</c:v>
                </c:pt>
                <c:pt idx="165">
                  <c:v>15.06.2023</c:v>
                </c:pt>
                <c:pt idx="166">
                  <c:v>15.06.2023</c:v>
                </c:pt>
                <c:pt idx="167">
                  <c:v>15.06.2023</c:v>
                </c:pt>
                <c:pt idx="168">
                  <c:v>15.06.2023</c:v>
                </c:pt>
                <c:pt idx="169">
                  <c:v>15.06.2023</c:v>
                </c:pt>
                <c:pt idx="170">
                  <c:v>15.06.2023</c:v>
                </c:pt>
                <c:pt idx="171">
                  <c:v>16.06.2023</c:v>
                </c:pt>
                <c:pt idx="172">
                  <c:v>17.06.2023</c:v>
                </c:pt>
                <c:pt idx="173">
                  <c:v>17.06.2023</c:v>
                </c:pt>
                <c:pt idx="174">
                  <c:v>17.06.2023</c:v>
                </c:pt>
                <c:pt idx="175">
                  <c:v>17.06.2023</c:v>
                </c:pt>
                <c:pt idx="176">
                  <c:v>17.06.2023</c:v>
                </c:pt>
                <c:pt idx="177">
                  <c:v>21.06.2023</c:v>
                </c:pt>
                <c:pt idx="178">
                  <c:v>21.06.2023</c:v>
                </c:pt>
                <c:pt idx="179">
                  <c:v>21.06.2023</c:v>
                </c:pt>
                <c:pt idx="180">
                  <c:v>22.06.2023</c:v>
                </c:pt>
                <c:pt idx="181">
                  <c:v>22.06.2023</c:v>
                </c:pt>
                <c:pt idx="182">
                  <c:v>22.06.2023</c:v>
                </c:pt>
                <c:pt idx="183">
                  <c:v>23.06.2023</c:v>
                </c:pt>
                <c:pt idx="184">
                  <c:v>27.06.2023</c:v>
                </c:pt>
                <c:pt idx="185">
                  <c:v>27.06.2023</c:v>
                </c:pt>
                <c:pt idx="186">
                  <c:v>28.06.2023</c:v>
                </c:pt>
                <c:pt idx="187">
                  <c:v>29.06.2023</c:v>
                </c:pt>
                <c:pt idx="188">
                  <c:v>29.06.2023</c:v>
                </c:pt>
                <c:pt idx="189">
                  <c:v>29.06.2023</c:v>
                </c:pt>
                <c:pt idx="190">
                  <c:v>29.06.2023</c:v>
                </c:pt>
                <c:pt idx="191">
                  <c:v>29.06.2023</c:v>
                </c:pt>
                <c:pt idx="192">
                  <c:v>29.06.2023</c:v>
                </c:pt>
                <c:pt idx="193">
                  <c:v>29.06.2023</c:v>
                </c:pt>
                <c:pt idx="194">
                  <c:v>29.06.2023</c:v>
                </c:pt>
                <c:pt idx="195">
                  <c:v>29.06.2023</c:v>
                </c:pt>
                <c:pt idx="196">
                  <c:v>29.06.2023</c:v>
                </c:pt>
                <c:pt idx="197">
                  <c:v>29.06.2023</c:v>
                </c:pt>
                <c:pt idx="198">
                  <c:v>30.06.2023</c:v>
                </c:pt>
                <c:pt idx="199">
                  <c:v>30.06.2023</c:v>
                </c:pt>
                <c:pt idx="200">
                  <c:v>30.06.2023</c:v>
                </c:pt>
                <c:pt idx="201">
                  <c:v>30.06.2023</c:v>
                </c:pt>
                <c:pt idx="202">
                  <c:v>30.06.2023</c:v>
                </c:pt>
                <c:pt idx="203">
                  <c:v>30.06.2023</c:v>
                </c:pt>
                <c:pt idx="204">
                  <c:v>30.06.2023</c:v>
                </c:pt>
                <c:pt idx="205">
                  <c:v>30.06.2023</c:v>
                </c:pt>
                <c:pt idx="206">
                  <c:v>30.06.2023</c:v>
                </c:pt>
                <c:pt idx="207">
                  <c:v>30.06.2023</c:v>
                </c:pt>
                <c:pt idx="208">
                  <c:v>30.06.2023</c:v>
                </c:pt>
                <c:pt idx="209">
                  <c:v>30.06.2023</c:v>
                </c:pt>
                <c:pt idx="210">
                  <c:v>30.06.2023</c:v>
                </c:pt>
                <c:pt idx="211">
                  <c:v>30.06.2023</c:v>
                </c:pt>
                <c:pt idx="212">
                  <c:v>02.07.2023</c:v>
                </c:pt>
                <c:pt idx="213">
                  <c:v>03.07.2023</c:v>
                </c:pt>
                <c:pt idx="214">
                  <c:v>03.07.2023</c:v>
                </c:pt>
                <c:pt idx="215">
                  <c:v>03.07.2023</c:v>
                </c:pt>
                <c:pt idx="216">
                  <c:v>03.07.2023</c:v>
                </c:pt>
                <c:pt idx="217">
                  <c:v>03.07.2023</c:v>
                </c:pt>
                <c:pt idx="218">
                  <c:v>03.07.2023</c:v>
                </c:pt>
                <c:pt idx="219">
                  <c:v>03.07.2023</c:v>
                </c:pt>
                <c:pt idx="220">
                  <c:v>03.07.2023</c:v>
                </c:pt>
                <c:pt idx="221">
                  <c:v>04.07.2023</c:v>
                </c:pt>
                <c:pt idx="222">
                  <c:v>05.07.2023</c:v>
                </c:pt>
                <c:pt idx="223">
                  <c:v>06.07.2023</c:v>
                </c:pt>
                <c:pt idx="224">
                  <c:v>07.07.2023</c:v>
                </c:pt>
                <c:pt idx="225">
                  <c:v>10.07.2023</c:v>
                </c:pt>
                <c:pt idx="226">
                  <c:v>10.07.2023</c:v>
                </c:pt>
                <c:pt idx="227">
                  <c:v>10.07.2023</c:v>
                </c:pt>
                <c:pt idx="228">
                  <c:v>10.07.2023</c:v>
                </c:pt>
                <c:pt idx="229">
                  <c:v>10.07.2023</c:v>
                </c:pt>
                <c:pt idx="230">
                  <c:v>10.07.2023</c:v>
                </c:pt>
                <c:pt idx="231">
                  <c:v>10.07.2023</c:v>
                </c:pt>
                <c:pt idx="232">
                  <c:v>10.07.2023</c:v>
                </c:pt>
                <c:pt idx="233">
                  <c:v>10.07.2023</c:v>
                </c:pt>
                <c:pt idx="234">
                  <c:v>10.07.2023</c:v>
                </c:pt>
                <c:pt idx="235">
                  <c:v>10.07.2023</c:v>
                </c:pt>
                <c:pt idx="236">
                  <c:v>10.07.2023</c:v>
                </c:pt>
                <c:pt idx="237">
                  <c:v>10.07.2023</c:v>
                </c:pt>
                <c:pt idx="238">
                  <c:v>10.07.2023</c:v>
                </c:pt>
                <c:pt idx="239">
                  <c:v>10.07.2023</c:v>
                </c:pt>
                <c:pt idx="240">
                  <c:v>11.07.2023</c:v>
                </c:pt>
                <c:pt idx="241">
                  <c:v>11.07.2023</c:v>
                </c:pt>
                <c:pt idx="242">
                  <c:v>12.07.2023</c:v>
                </c:pt>
                <c:pt idx="243">
                  <c:v>12.07.2023</c:v>
                </c:pt>
                <c:pt idx="244">
                  <c:v>12.07.2023</c:v>
                </c:pt>
                <c:pt idx="245">
                  <c:v>12.07.2023</c:v>
                </c:pt>
                <c:pt idx="246">
                  <c:v>12.07.2023</c:v>
                </c:pt>
                <c:pt idx="247">
                  <c:v>13.07.2023</c:v>
                </c:pt>
                <c:pt idx="248">
                  <c:v>14.07.2023</c:v>
                </c:pt>
                <c:pt idx="249">
                  <c:v>14.07.2023</c:v>
                </c:pt>
                <c:pt idx="250">
                  <c:v>14.07.2023</c:v>
                </c:pt>
                <c:pt idx="251">
                  <c:v>14.07.2023</c:v>
                </c:pt>
                <c:pt idx="252">
                  <c:v>14.07.2023</c:v>
                </c:pt>
                <c:pt idx="253">
                  <c:v>14.07.2023</c:v>
                </c:pt>
                <c:pt idx="254">
                  <c:v>14.07.2023</c:v>
                </c:pt>
                <c:pt idx="255">
                  <c:v>14.07.2023</c:v>
                </c:pt>
                <c:pt idx="256">
                  <c:v>14.07.2023</c:v>
                </c:pt>
                <c:pt idx="257">
                  <c:v>14.07.2023</c:v>
                </c:pt>
                <c:pt idx="258">
                  <c:v>14.07.2023</c:v>
                </c:pt>
                <c:pt idx="259">
                  <c:v>15.07.2023</c:v>
                </c:pt>
                <c:pt idx="260">
                  <c:v>15.07.2023</c:v>
                </c:pt>
                <c:pt idx="261">
                  <c:v>15.07.2023</c:v>
                </c:pt>
                <c:pt idx="262">
                  <c:v>15.07.2023</c:v>
                </c:pt>
                <c:pt idx="263">
                  <c:v>15.07.2023</c:v>
                </c:pt>
                <c:pt idx="264">
                  <c:v>15.07.2023</c:v>
                </c:pt>
                <c:pt idx="265">
                  <c:v>15.07.2023</c:v>
                </c:pt>
                <c:pt idx="266">
                  <c:v>15.07.2023</c:v>
                </c:pt>
                <c:pt idx="267">
                  <c:v>15.07.2023</c:v>
                </c:pt>
                <c:pt idx="268">
                  <c:v>15.07.2023</c:v>
                </c:pt>
                <c:pt idx="269">
                  <c:v>15.07.2023</c:v>
                </c:pt>
                <c:pt idx="270">
                  <c:v>15.07.2023</c:v>
                </c:pt>
                <c:pt idx="271">
                  <c:v>15.07.2023</c:v>
                </c:pt>
                <c:pt idx="272">
                  <c:v>18.07.2023</c:v>
                </c:pt>
                <c:pt idx="273">
                  <c:v>18.07.2023</c:v>
                </c:pt>
                <c:pt idx="274">
                  <c:v>18.07.2023</c:v>
                </c:pt>
                <c:pt idx="275">
                  <c:v>18.07.2023</c:v>
                </c:pt>
                <c:pt idx="276">
                  <c:v>18.07.2023</c:v>
                </c:pt>
                <c:pt idx="277">
                  <c:v>18.07.2023</c:v>
                </c:pt>
                <c:pt idx="278">
                  <c:v>18.07.2023</c:v>
                </c:pt>
                <c:pt idx="279">
                  <c:v>18.07.2023</c:v>
                </c:pt>
                <c:pt idx="280">
                  <c:v>19.07.2023</c:v>
                </c:pt>
                <c:pt idx="281">
                  <c:v>19.07.2023</c:v>
                </c:pt>
                <c:pt idx="282">
                  <c:v>19.07.2023</c:v>
                </c:pt>
                <c:pt idx="283">
                  <c:v>19.07.2023</c:v>
                </c:pt>
                <c:pt idx="284">
                  <c:v>19.07.2023</c:v>
                </c:pt>
                <c:pt idx="285">
                  <c:v>19.07.2023</c:v>
                </c:pt>
                <c:pt idx="286">
                  <c:v>19.07.2023</c:v>
                </c:pt>
                <c:pt idx="287">
                  <c:v>19.07.2023</c:v>
                </c:pt>
                <c:pt idx="288">
                  <c:v>19.07.2023</c:v>
                </c:pt>
                <c:pt idx="289">
                  <c:v>19.07.2023</c:v>
                </c:pt>
                <c:pt idx="290">
                  <c:v>19.07.2023</c:v>
                </c:pt>
                <c:pt idx="291">
                  <c:v>19.07.2023</c:v>
                </c:pt>
                <c:pt idx="292">
                  <c:v>19.07.2023</c:v>
                </c:pt>
                <c:pt idx="293">
                  <c:v>19.07.2023</c:v>
                </c:pt>
                <c:pt idx="294">
                  <c:v>19.07.2023</c:v>
                </c:pt>
                <c:pt idx="295">
                  <c:v>19.07.2023</c:v>
                </c:pt>
                <c:pt idx="296">
                  <c:v>20.07.2023</c:v>
                </c:pt>
                <c:pt idx="297">
                  <c:v>20.07.2023</c:v>
                </c:pt>
                <c:pt idx="298">
                  <c:v>20.07.2023</c:v>
                </c:pt>
                <c:pt idx="299">
                  <c:v>20.07.2023</c:v>
                </c:pt>
                <c:pt idx="300">
                  <c:v>20.07.2023</c:v>
                </c:pt>
                <c:pt idx="301">
                  <c:v>20.07.2023</c:v>
                </c:pt>
                <c:pt idx="302">
                  <c:v>20.07.2023</c:v>
                </c:pt>
                <c:pt idx="303">
                  <c:v>20.07.2023</c:v>
                </c:pt>
                <c:pt idx="304">
                  <c:v>20.07.2023</c:v>
                </c:pt>
                <c:pt idx="305">
                  <c:v>21.07.2023</c:v>
                </c:pt>
                <c:pt idx="306">
                  <c:v>21.07.2023</c:v>
                </c:pt>
                <c:pt idx="307">
                  <c:v>21.07.2023</c:v>
                </c:pt>
                <c:pt idx="308">
                  <c:v>21.07.2023</c:v>
                </c:pt>
                <c:pt idx="309">
                  <c:v>21.07.2023</c:v>
                </c:pt>
                <c:pt idx="310">
                  <c:v>21.07.2023</c:v>
                </c:pt>
                <c:pt idx="311">
                  <c:v>21.07.2023</c:v>
                </c:pt>
                <c:pt idx="312">
                  <c:v>21.07.2023</c:v>
                </c:pt>
                <c:pt idx="313">
                  <c:v>21.07.2023</c:v>
                </c:pt>
                <c:pt idx="314">
                  <c:v>21.07.2023</c:v>
                </c:pt>
                <c:pt idx="315">
                  <c:v>27.07.2023</c:v>
                </c:pt>
                <c:pt idx="316">
                  <c:v>01.08.2023</c:v>
                </c:pt>
                <c:pt idx="317">
                  <c:v>08.08.2023</c:v>
                </c:pt>
                <c:pt idx="318">
                  <c:v>16.08.2023</c:v>
                </c:pt>
                <c:pt idx="319">
                  <c:v>16.08.2023</c:v>
                </c:pt>
                <c:pt idx="320">
                  <c:v>16.08.2023</c:v>
                </c:pt>
                <c:pt idx="321">
                  <c:v>16.08.2023</c:v>
                </c:pt>
                <c:pt idx="322">
                  <c:v>16.08.2023</c:v>
                </c:pt>
                <c:pt idx="323">
                  <c:v>16.08.2023</c:v>
                </c:pt>
                <c:pt idx="324">
                  <c:v>16.08.2023</c:v>
                </c:pt>
                <c:pt idx="325">
                  <c:v>16.08.2023</c:v>
                </c:pt>
                <c:pt idx="326">
                  <c:v>16.08.2023</c:v>
                </c:pt>
                <c:pt idx="327">
                  <c:v>18.08.2023</c:v>
                </c:pt>
                <c:pt idx="328">
                  <c:v>18.08.2023</c:v>
                </c:pt>
                <c:pt idx="329">
                  <c:v>18.08.2023</c:v>
                </c:pt>
                <c:pt idx="330">
                  <c:v>18.08.2023</c:v>
                </c:pt>
                <c:pt idx="331">
                  <c:v>18.08.2023</c:v>
                </c:pt>
                <c:pt idx="332">
                  <c:v>18.08.2023</c:v>
                </c:pt>
                <c:pt idx="333">
                  <c:v>18.08.2023</c:v>
                </c:pt>
                <c:pt idx="334">
                  <c:v>18.08.2023</c:v>
                </c:pt>
                <c:pt idx="335">
                  <c:v>18.08.2023</c:v>
                </c:pt>
                <c:pt idx="336">
                  <c:v>18.08.2023</c:v>
                </c:pt>
                <c:pt idx="337">
                  <c:v>24.08.2023</c:v>
                </c:pt>
                <c:pt idx="338">
                  <c:v>31.08.2023</c:v>
                </c:pt>
                <c:pt idx="339">
                  <c:v>04.09.2023</c:v>
                </c:pt>
                <c:pt idx="340">
                  <c:v>05.09.2023</c:v>
                </c:pt>
                <c:pt idx="341">
                  <c:v>07.09.2023</c:v>
                </c:pt>
                <c:pt idx="342">
                  <c:v>08.09.2023</c:v>
                </c:pt>
                <c:pt idx="343">
                  <c:v>11.09.2023</c:v>
                </c:pt>
                <c:pt idx="344">
                  <c:v>11.09.2023</c:v>
                </c:pt>
                <c:pt idx="345">
                  <c:v>11.09.2023</c:v>
                </c:pt>
                <c:pt idx="346">
                  <c:v>12.09.2023</c:v>
                </c:pt>
                <c:pt idx="347">
                  <c:v>13.09.2023</c:v>
                </c:pt>
                <c:pt idx="348">
                  <c:v>13.09.2023</c:v>
                </c:pt>
                <c:pt idx="349">
                  <c:v>14.09.2023</c:v>
                </c:pt>
                <c:pt idx="350">
                  <c:v>15.09.2023</c:v>
                </c:pt>
                <c:pt idx="351">
                  <c:v>18.09.2023</c:v>
                </c:pt>
                <c:pt idx="352">
                  <c:v>20.09.2023</c:v>
                </c:pt>
                <c:pt idx="353">
                  <c:v>20.09.2023</c:v>
                </c:pt>
                <c:pt idx="354">
                  <c:v>20.09.2023</c:v>
                </c:pt>
                <c:pt idx="355">
                  <c:v>20.09.2023</c:v>
                </c:pt>
                <c:pt idx="356">
                  <c:v>21.09.2023</c:v>
                </c:pt>
                <c:pt idx="357">
                  <c:v>21.09.2023</c:v>
                </c:pt>
                <c:pt idx="358">
                  <c:v>22.09.2023</c:v>
                </c:pt>
                <c:pt idx="359">
                  <c:v>25.09.2023</c:v>
                </c:pt>
                <c:pt idx="360">
                  <c:v>27.09.2023</c:v>
                </c:pt>
                <c:pt idx="361">
                  <c:v>28.09.2023</c:v>
                </c:pt>
                <c:pt idx="362">
                  <c:v>29.09.2023</c:v>
                </c:pt>
                <c:pt idx="363">
                  <c:v>02.10.2023</c:v>
                </c:pt>
                <c:pt idx="364">
                  <c:v>02.10.2023</c:v>
                </c:pt>
                <c:pt idx="365">
                  <c:v>03.10.2023</c:v>
                </c:pt>
                <c:pt idx="366">
                  <c:v>03.10.2023</c:v>
                </c:pt>
                <c:pt idx="367">
                  <c:v>03.10.2023</c:v>
                </c:pt>
                <c:pt idx="368">
                  <c:v>03.10.2023</c:v>
                </c:pt>
                <c:pt idx="369">
                  <c:v>03.10.2023</c:v>
                </c:pt>
                <c:pt idx="370">
                  <c:v>03.10.2023</c:v>
                </c:pt>
                <c:pt idx="371">
                  <c:v>03.10.2023</c:v>
                </c:pt>
                <c:pt idx="372">
                  <c:v>03.10.2023</c:v>
                </c:pt>
                <c:pt idx="373">
                  <c:v>04.10.2023</c:v>
                </c:pt>
                <c:pt idx="374">
                  <c:v>05.10.2023</c:v>
                </c:pt>
                <c:pt idx="375">
                  <c:v>05.10.2023</c:v>
                </c:pt>
                <c:pt idx="376">
                  <c:v>05.10.2023</c:v>
                </c:pt>
                <c:pt idx="377">
                  <c:v>05.10.2023</c:v>
                </c:pt>
                <c:pt idx="378">
                  <c:v>05.10.2023</c:v>
                </c:pt>
                <c:pt idx="379">
                  <c:v>05.10.2023</c:v>
                </c:pt>
                <c:pt idx="380">
                  <c:v>05.10.2023</c:v>
                </c:pt>
                <c:pt idx="381">
                  <c:v>05.10.2023</c:v>
                </c:pt>
                <c:pt idx="382">
                  <c:v>05.10.2023</c:v>
                </c:pt>
                <c:pt idx="383">
                  <c:v>05.10.2023</c:v>
                </c:pt>
                <c:pt idx="384">
                  <c:v>06.10.2023</c:v>
                </c:pt>
                <c:pt idx="385">
                  <c:v>09.10.2023</c:v>
                </c:pt>
                <c:pt idx="386">
                  <c:v>10.10.2023</c:v>
                </c:pt>
                <c:pt idx="387">
                  <c:v>11.10.2023</c:v>
                </c:pt>
                <c:pt idx="388">
                  <c:v>12.10.2023</c:v>
                </c:pt>
                <c:pt idx="389">
                  <c:v>12.10.2023</c:v>
                </c:pt>
                <c:pt idx="390">
                  <c:v>13.10.2023</c:v>
                </c:pt>
                <c:pt idx="391">
                  <c:v>16.10.2023</c:v>
                </c:pt>
                <c:pt idx="392">
                  <c:v>18.10.2023</c:v>
                </c:pt>
                <c:pt idx="393">
                  <c:v>18.10.2023</c:v>
                </c:pt>
                <c:pt idx="394">
                  <c:v>18.10.2023</c:v>
                </c:pt>
                <c:pt idx="395">
                  <c:v>18.10.2023</c:v>
                </c:pt>
                <c:pt idx="396">
                  <c:v>19.10.2023</c:v>
                </c:pt>
                <c:pt idx="397">
                  <c:v>19.10.2023</c:v>
                </c:pt>
                <c:pt idx="398">
                  <c:v>19.10.2023</c:v>
                </c:pt>
                <c:pt idx="399">
                  <c:v>20.10.2023</c:v>
                </c:pt>
                <c:pt idx="400">
                  <c:v>23.10.2023</c:v>
                </c:pt>
                <c:pt idx="401">
                  <c:v>23.10.2023</c:v>
                </c:pt>
                <c:pt idx="402">
                  <c:v>26.10.2023</c:v>
                </c:pt>
                <c:pt idx="403">
                  <c:v>27.10.2023</c:v>
                </c:pt>
                <c:pt idx="404">
                  <c:v>28.10.2023</c:v>
                </c:pt>
                <c:pt idx="405">
                  <c:v>29.10.2023</c:v>
                </c:pt>
                <c:pt idx="406">
                  <c:v>30.10.2023</c:v>
                </c:pt>
                <c:pt idx="407">
                  <c:v>30.10.2023</c:v>
                </c:pt>
                <c:pt idx="408">
                  <c:v>31.10.2023</c:v>
                </c:pt>
                <c:pt idx="409">
                  <c:v>31.10.2023</c:v>
                </c:pt>
                <c:pt idx="410">
                  <c:v>01.11.2023</c:v>
                </c:pt>
                <c:pt idx="411">
                  <c:v>03.11.2023</c:v>
                </c:pt>
                <c:pt idx="412">
                  <c:v>06.11.2023</c:v>
                </c:pt>
                <c:pt idx="413">
                  <c:v>06.11.2023</c:v>
                </c:pt>
                <c:pt idx="414">
                  <c:v>06.11.2023</c:v>
                </c:pt>
                <c:pt idx="415">
                  <c:v>06.11.2023</c:v>
                </c:pt>
                <c:pt idx="416">
                  <c:v>06.11.2023</c:v>
                </c:pt>
                <c:pt idx="417">
                  <c:v>07.11.2023</c:v>
                </c:pt>
                <c:pt idx="418">
                  <c:v>08.11.2023</c:v>
                </c:pt>
                <c:pt idx="419">
                  <c:v>08.11.2023</c:v>
                </c:pt>
                <c:pt idx="420">
                  <c:v>08.11.2023</c:v>
                </c:pt>
                <c:pt idx="421">
                  <c:v>09.11.2023</c:v>
                </c:pt>
                <c:pt idx="422">
                  <c:v>10.11.2023</c:v>
                </c:pt>
                <c:pt idx="423">
                  <c:v>11.11.2023</c:v>
                </c:pt>
                <c:pt idx="424">
                  <c:v>13.11.2023</c:v>
                </c:pt>
                <c:pt idx="425">
                  <c:v>14.11.2023</c:v>
                </c:pt>
                <c:pt idx="426">
                  <c:v>14.11.2023</c:v>
                </c:pt>
                <c:pt idx="427">
                  <c:v>15.11.2023</c:v>
                </c:pt>
                <c:pt idx="428">
                  <c:v>16.11.2023</c:v>
                </c:pt>
                <c:pt idx="429">
                  <c:v>17.11.2023</c:v>
                </c:pt>
                <c:pt idx="430">
                  <c:v>18.11.2023</c:v>
                </c:pt>
                <c:pt idx="431">
                  <c:v>20.11.2023</c:v>
                </c:pt>
                <c:pt idx="432">
                  <c:v>21.11.2023</c:v>
                </c:pt>
                <c:pt idx="433">
                  <c:v>21.11.2023</c:v>
                </c:pt>
                <c:pt idx="434">
                  <c:v>21.11.2023</c:v>
                </c:pt>
                <c:pt idx="435">
                  <c:v>22.11.2023</c:v>
                </c:pt>
                <c:pt idx="436">
                  <c:v>23.11.2023</c:v>
                </c:pt>
                <c:pt idx="437">
                  <c:v>24.11.2023</c:v>
                </c:pt>
                <c:pt idx="438">
                  <c:v>24.11.2023</c:v>
                </c:pt>
                <c:pt idx="439">
                  <c:v>25.11.2023</c:v>
                </c:pt>
                <c:pt idx="440">
                  <c:v>27.11.2023</c:v>
                </c:pt>
                <c:pt idx="441">
                  <c:v>27.11.2023</c:v>
                </c:pt>
                <c:pt idx="442">
                  <c:v>27.11.2023</c:v>
                </c:pt>
                <c:pt idx="443">
                  <c:v>27.11.2023</c:v>
                </c:pt>
                <c:pt idx="444">
                  <c:v>28.11.2023</c:v>
                </c:pt>
                <c:pt idx="445">
                  <c:v>29.11.2023</c:v>
                </c:pt>
                <c:pt idx="446">
                  <c:v>30.11.2023</c:v>
                </c:pt>
                <c:pt idx="447">
                  <c:v>01.12.2023</c:v>
                </c:pt>
                <c:pt idx="448">
                  <c:v>02.12.2023</c:v>
                </c:pt>
                <c:pt idx="449">
                  <c:v>04.12.2023</c:v>
                </c:pt>
                <c:pt idx="450">
                  <c:v>05.12.2023</c:v>
                </c:pt>
                <c:pt idx="451">
                  <c:v>06.12.2023</c:v>
                </c:pt>
                <c:pt idx="452">
                  <c:v>07.12.2023</c:v>
                </c:pt>
              </c:strCache>
            </c:strRef>
          </c:cat>
          <c:val>
            <c:numRef>
              <c:f>Sheet1!$C$2:$C$454</c:f>
              <c:numCache>
                <c:formatCode>General</c:formatCode>
                <c:ptCount val="453"/>
                <c:pt idx="0">
                  <c:v>640</c:v>
                </c:pt>
                <c:pt idx="1">
                  <c:v>225</c:v>
                </c:pt>
                <c:pt idx="2">
                  <c:v>101</c:v>
                </c:pt>
                <c:pt idx="3">
                  <c:v>98</c:v>
                </c:pt>
                <c:pt idx="4">
                  <c:v>70</c:v>
                </c:pt>
                <c:pt idx="5">
                  <c:v>57</c:v>
                </c:pt>
                <c:pt idx="6">
                  <c:v>55</c:v>
                </c:pt>
                <c:pt idx="7">
                  <c:v>47</c:v>
                </c:pt>
                <c:pt idx="8">
                  <c:v>155</c:v>
                </c:pt>
                <c:pt idx="9">
                  <c:v>863</c:v>
                </c:pt>
                <c:pt idx="10">
                  <c:v>456</c:v>
                </c:pt>
                <c:pt idx="11">
                  <c:v>473</c:v>
                </c:pt>
                <c:pt idx="12">
                  <c:v>374</c:v>
                </c:pt>
                <c:pt idx="13">
                  <c:v>359</c:v>
                </c:pt>
                <c:pt idx="14">
                  <c:v>326</c:v>
                </c:pt>
                <c:pt idx="15">
                  <c:v>358</c:v>
                </c:pt>
                <c:pt idx="16">
                  <c:v>647</c:v>
                </c:pt>
                <c:pt idx="17">
                  <c:v>540</c:v>
                </c:pt>
                <c:pt idx="18">
                  <c:v>554</c:v>
                </c:pt>
                <c:pt idx="19">
                  <c:v>432</c:v>
                </c:pt>
                <c:pt idx="20">
                  <c:v>503</c:v>
                </c:pt>
                <c:pt idx="21">
                  <c:v>415</c:v>
                </c:pt>
                <c:pt idx="22">
                  <c:v>542</c:v>
                </c:pt>
                <c:pt idx="23">
                  <c:v>613</c:v>
                </c:pt>
                <c:pt idx="24">
                  <c:v>1481</c:v>
                </c:pt>
                <c:pt idx="25">
                  <c:v>472</c:v>
                </c:pt>
                <c:pt idx="26">
                  <c:v>435</c:v>
                </c:pt>
                <c:pt idx="27">
                  <c:v>366</c:v>
                </c:pt>
                <c:pt idx="28">
                  <c:v>243</c:v>
                </c:pt>
                <c:pt idx="29">
                  <c:v>369</c:v>
                </c:pt>
                <c:pt idx="30">
                  <c:v>620</c:v>
                </c:pt>
                <c:pt idx="31">
                  <c:v>874</c:v>
                </c:pt>
                <c:pt idx="32">
                  <c:v>853</c:v>
                </c:pt>
                <c:pt idx="33">
                  <c:v>401</c:v>
                </c:pt>
                <c:pt idx="34">
                  <c:v>545</c:v>
                </c:pt>
                <c:pt idx="35">
                  <c:v>2683</c:v>
                </c:pt>
                <c:pt idx="36">
                  <c:v>649</c:v>
                </c:pt>
                <c:pt idx="37">
                  <c:v>433</c:v>
                </c:pt>
                <c:pt idx="38">
                  <c:v>344</c:v>
                </c:pt>
                <c:pt idx="39">
                  <c:v>641</c:v>
                </c:pt>
                <c:pt idx="40">
                  <c:v>1989</c:v>
                </c:pt>
                <c:pt idx="41">
                  <c:v>730</c:v>
                </c:pt>
                <c:pt idx="42">
                  <c:v>581</c:v>
                </c:pt>
                <c:pt idx="43">
                  <c:v>1108</c:v>
                </c:pt>
                <c:pt idx="44">
                  <c:v>359</c:v>
                </c:pt>
                <c:pt idx="45">
                  <c:v>346</c:v>
                </c:pt>
                <c:pt idx="46">
                  <c:v>430</c:v>
                </c:pt>
                <c:pt idx="47">
                  <c:v>549</c:v>
                </c:pt>
                <c:pt idx="48">
                  <c:v>1027</c:v>
                </c:pt>
                <c:pt idx="49">
                  <c:v>507</c:v>
                </c:pt>
                <c:pt idx="50">
                  <c:v>606</c:v>
                </c:pt>
                <c:pt idx="51">
                  <c:v>775</c:v>
                </c:pt>
                <c:pt idx="52">
                  <c:v>367</c:v>
                </c:pt>
                <c:pt idx="53">
                  <c:v>178</c:v>
                </c:pt>
                <c:pt idx="54">
                  <c:v>267</c:v>
                </c:pt>
                <c:pt idx="55">
                  <c:v>434</c:v>
                </c:pt>
                <c:pt idx="56">
                  <c:v>827</c:v>
                </c:pt>
                <c:pt idx="57">
                  <c:v>1222</c:v>
                </c:pt>
                <c:pt idx="58">
                  <c:v>519</c:v>
                </c:pt>
                <c:pt idx="59">
                  <c:v>442</c:v>
                </c:pt>
                <c:pt idx="60">
                  <c:v>1036</c:v>
                </c:pt>
                <c:pt idx="61">
                  <c:v>319</c:v>
                </c:pt>
                <c:pt idx="62">
                  <c:v>335</c:v>
                </c:pt>
                <c:pt idx="63">
                  <c:v>668</c:v>
                </c:pt>
                <c:pt idx="64">
                  <c:v>183</c:v>
                </c:pt>
                <c:pt idx="65">
                  <c:v>1655</c:v>
                </c:pt>
                <c:pt idx="66">
                  <c:v>616</c:v>
                </c:pt>
                <c:pt idx="67">
                  <c:v>415</c:v>
                </c:pt>
                <c:pt idx="68">
                  <c:v>334</c:v>
                </c:pt>
                <c:pt idx="69">
                  <c:v>224</c:v>
                </c:pt>
                <c:pt idx="70">
                  <c:v>157</c:v>
                </c:pt>
                <c:pt idx="71">
                  <c:v>204</c:v>
                </c:pt>
                <c:pt idx="72">
                  <c:v>1096</c:v>
                </c:pt>
                <c:pt idx="73">
                  <c:v>523</c:v>
                </c:pt>
                <c:pt idx="74">
                  <c:v>435</c:v>
                </c:pt>
                <c:pt idx="75">
                  <c:v>248</c:v>
                </c:pt>
                <c:pt idx="76">
                  <c:v>187</c:v>
                </c:pt>
                <c:pt idx="77">
                  <c:v>146</c:v>
                </c:pt>
                <c:pt idx="78">
                  <c:v>959</c:v>
                </c:pt>
                <c:pt idx="79">
                  <c:v>1228</c:v>
                </c:pt>
                <c:pt idx="80">
                  <c:v>998</c:v>
                </c:pt>
                <c:pt idx="81">
                  <c:v>621</c:v>
                </c:pt>
                <c:pt idx="82">
                  <c:v>316</c:v>
                </c:pt>
                <c:pt idx="83">
                  <c:v>1304</c:v>
                </c:pt>
                <c:pt idx="84">
                  <c:v>407</c:v>
                </c:pt>
                <c:pt idx="85">
                  <c:v>393</c:v>
                </c:pt>
                <c:pt idx="86">
                  <c:v>232</c:v>
                </c:pt>
                <c:pt idx="87">
                  <c:v>155</c:v>
                </c:pt>
                <c:pt idx="88">
                  <c:v>96</c:v>
                </c:pt>
                <c:pt idx="89">
                  <c:v>152</c:v>
                </c:pt>
                <c:pt idx="90">
                  <c:v>98</c:v>
                </c:pt>
                <c:pt idx="91">
                  <c:v>95</c:v>
                </c:pt>
                <c:pt idx="92">
                  <c:v>491</c:v>
                </c:pt>
                <c:pt idx="93">
                  <c:v>926</c:v>
                </c:pt>
                <c:pt idx="94">
                  <c:v>507</c:v>
                </c:pt>
                <c:pt idx="95">
                  <c:v>862</c:v>
                </c:pt>
                <c:pt idx="96">
                  <c:v>231</c:v>
                </c:pt>
                <c:pt idx="97">
                  <c:v>372</c:v>
                </c:pt>
                <c:pt idx="98">
                  <c:v>424</c:v>
                </c:pt>
                <c:pt idx="99">
                  <c:v>532</c:v>
                </c:pt>
                <c:pt idx="100">
                  <c:v>547</c:v>
                </c:pt>
                <c:pt idx="101">
                  <c:v>829</c:v>
                </c:pt>
                <c:pt idx="102">
                  <c:v>365</c:v>
                </c:pt>
                <c:pt idx="103">
                  <c:v>534</c:v>
                </c:pt>
                <c:pt idx="104">
                  <c:v>682</c:v>
                </c:pt>
                <c:pt idx="105">
                  <c:v>165</c:v>
                </c:pt>
                <c:pt idx="106">
                  <c:v>214</c:v>
                </c:pt>
                <c:pt idx="107">
                  <c:v>290</c:v>
                </c:pt>
                <c:pt idx="108">
                  <c:v>193</c:v>
                </c:pt>
                <c:pt idx="109">
                  <c:v>77</c:v>
                </c:pt>
                <c:pt idx="110">
                  <c:v>141</c:v>
                </c:pt>
                <c:pt idx="111">
                  <c:v>368</c:v>
                </c:pt>
                <c:pt idx="112">
                  <c:v>688</c:v>
                </c:pt>
                <c:pt idx="113">
                  <c:v>407</c:v>
                </c:pt>
                <c:pt idx="114">
                  <c:v>714</c:v>
                </c:pt>
                <c:pt idx="115">
                  <c:v>417</c:v>
                </c:pt>
                <c:pt idx="116">
                  <c:v>252</c:v>
                </c:pt>
                <c:pt idx="117">
                  <c:v>242</c:v>
                </c:pt>
                <c:pt idx="118">
                  <c:v>312</c:v>
                </c:pt>
                <c:pt idx="119">
                  <c:v>149</c:v>
                </c:pt>
                <c:pt idx="120">
                  <c:v>107</c:v>
                </c:pt>
                <c:pt idx="121">
                  <c:v>89</c:v>
                </c:pt>
                <c:pt idx="122">
                  <c:v>93</c:v>
                </c:pt>
                <c:pt idx="123">
                  <c:v>96</c:v>
                </c:pt>
                <c:pt idx="124">
                  <c:v>75</c:v>
                </c:pt>
                <c:pt idx="125">
                  <c:v>333</c:v>
                </c:pt>
                <c:pt idx="126">
                  <c:v>215</c:v>
                </c:pt>
                <c:pt idx="127">
                  <c:v>298</c:v>
                </c:pt>
                <c:pt idx="128">
                  <c:v>450</c:v>
                </c:pt>
                <c:pt idx="129">
                  <c:v>200</c:v>
                </c:pt>
                <c:pt idx="130">
                  <c:v>92</c:v>
                </c:pt>
                <c:pt idx="131">
                  <c:v>120</c:v>
                </c:pt>
                <c:pt idx="132">
                  <c:v>138</c:v>
                </c:pt>
                <c:pt idx="133">
                  <c:v>180</c:v>
                </c:pt>
                <c:pt idx="134">
                  <c:v>139</c:v>
                </c:pt>
                <c:pt idx="135">
                  <c:v>397</c:v>
                </c:pt>
                <c:pt idx="136">
                  <c:v>488</c:v>
                </c:pt>
                <c:pt idx="137">
                  <c:v>410</c:v>
                </c:pt>
                <c:pt idx="138">
                  <c:v>312</c:v>
                </c:pt>
                <c:pt idx="139">
                  <c:v>544</c:v>
                </c:pt>
                <c:pt idx="140">
                  <c:v>266</c:v>
                </c:pt>
                <c:pt idx="141">
                  <c:v>168</c:v>
                </c:pt>
                <c:pt idx="142">
                  <c:v>91</c:v>
                </c:pt>
                <c:pt idx="143">
                  <c:v>0</c:v>
                </c:pt>
                <c:pt idx="144">
                  <c:v>100</c:v>
                </c:pt>
                <c:pt idx="145">
                  <c:v>87</c:v>
                </c:pt>
                <c:pt idx="146">
                  <c:v>128</c:v>
                </c:pt>
                <c:pt idx="147">
                  <c:v>120</c:v>
                </c:pt>
                <c:pt idx="148">
                  <c:v>186</c:v>
                </c:pt>
                <c:pt idx="149">
                  <c:v>389</c:v>
                </c:pt>
                <c:pt idx="150">
                  <c:v>149</c:v>
                </c:pt>
                <c:pt idx="151">
                  <c:v>195</c:v>
                </c:pt>
                <c:pt idx="152">
                  <c:v>120</c:v>
                </c:pt>
                <c:pt idx="153">
                  <c:v>92</c:v>
                </c:pt>
                <c:pt idx="154">
                  <c:v>276</c:v>
                </c:pt>
                <c:pt idx="155">
                  <c:v>361</c:v>
                </c:pt>
                <c:pt idx="156">
                  <c:v>522</c:v>
                </c:pt>
                <c:pt idx="157">
                  <c:v>161</c:v>
                </c:pt>
                <c:pt idx="158">
                  <c:v>131</c:v>
                </c:pt>
                <c:pt idx="159">
                  <c:v>103</c:v>
                </c:pt>
                <c:pt idx="160">
                  <c:v>80</c:v>
                </c:pt>
                <c:pt idx="161">
                  <c:v>85</c:v>
                </c:pt>
                <c:pt idx="162">
                  <c:v>80</c:v>
                </c:pt>
                <c:pt idx="163">
                  <c:v>60</c:v>
                </c:pt>
                <c:pt idx="164">
                  <c:v>81</c:v>
                </c:pt>
                <c:pt idx="165">
                  <c:v>50</c:v>
                </c:pt>
                <c:pt idx="166">
                  <c:v>80</c:v>
                </c:pt>
                <c:pt idx="167">
                  <c:v>137</c:v>
                </c:pt>
                <c:pt idx="168">
                  <c:v>78</c:v>
                </c:pt>
                <c:pt idx="169">
                  <c:v>121</c:v>
                </c:pt>
                <c:pt idx="170">
                  <c:v>272</c:v>
                </c:pt>
                <c:pt idx="171">
                  <c:v>420</c:v>
                </c:pt>
                <c:pt idx="172">
                  <c:v>360</c:v>
                </c:pt>
                <c:pt idx="173">
                  <c:v>198</c:v>
                </c:pt>
                <c:pt idx="174">
                  <c:v>164</c:v>
                </c:pt>
                <c:pt idx="175">
                  <c:v>119</c:v>
                </c:pt>
                <c:pt idx="176">
                  <c:v>498</c:v>
                </c:pt>
                <c:pt idx="177">
                  <c:v>209</c:v>
                </c:pt>
                <c:pt idx="178">
                  <c:v>266</c:v>
                </c:pt>
                <c:pt idx="179">
                  <c:v>204</c:v>
                </c:pt>
                <c:pt idx="180">
                  <c:v>207</c:v>
                </c:pt>
                <c:pt idx="181">
                  <c:v>103</c:v>
                </c:pt>
                <c:pt idx="182">
                  <c:v>342</c:v>
                </c:pt>
                <c:pt idx="183">
                  <c:v>442</c:v>
                </c:pt>
                <c:pt idx="184">
                  <c:v>186</c:v>
                </c:pt>
                <c:pt idx="185">
                  <c:v>218</c:v>
                </c:pt>
                <c:pt idx="186">
                  <c:v>532</c:v>
                </c:pt>
                <c:pt idx="187">
                  <c:v>339</c:v>
                </c:pt>
                <c:pt idx="188">
                  <c:v>206</c:v>
                </c:pt>
                <c:pt idx="189">
                  <c:v>169</c:v>
                </c:pt>
                <c:pt idx="190">
                  <c:v>193</c:v>
                </c:pt>
                <c:pt idx="191">
                  <c:v>106</c:v>
                </c:pt>
                <c:pt idx="192">
                  <c:v>85</c:v>
                </c:pt>
                <c:pt idx="193">
                  <c:v>67</c:v>
                </c:pt>
                <c:pt idx="194">
                  <c:v>78</c:v>
                </c:pt>
                <c:pt idx="195">
                  <c:v>93</c:v>
                </c:pt>
                <c:pt idx="196">
                  <c:v>107</c:v>
                </c:pt>
                <c:pt idx="197">
                  <c:v>252</c:v>
                </c:pt>
                <c:pt idx="198">
                  <c:v>362</c:v>
                </c:pt>
                <c:pt idx="199">
                  <c:v>194</c:v>
                </c:pt>
                <c:pt idx="200">
                  <c:v>92</c:v>
                </c:pt>
                <c:pt idx="201">
                  <c:v>79</c:v>
                </c:pt>
                <c:pt idx="202">
                  <c:v>64</c:v>
                </c:pt>
                <c:pt idx="203">
                  <c:v>79</c:v>
                </c:pt>
                <c:pt idx="204">
                  <c:v>71</c:v>
                </c:pt>
                <c:pt idx="205">
                  <c:v>47</c:v>
                </c:pt>
                <c:pt idx="206">
                  <c:v>83</c:v>
                </c:pt>
                <c:pt idx="207">
                  <c:v>47</c:v>
                </c:pt>
                <c:pt idx="208">
                  <c:v>63</c:v>
                </c:pt>
                <c:pt idx="209">
                  <c:v>45</c:v>
                </c:pt>
                <c:pt idx="210">
                  <c:v>62</c:v>
                </c:pt>
                <c:pt idx="211">
                  <c:v>281</c:v>
                </c:pt>
                <c:pt idx="212">
                  <c:v>484</c:v>
                </c:pt>
                <c:pt idx="213">
                  <c:v>382</c:v>
                </c:pt>
                <c:pt idx="214">
                  <c:v>164</c:v>
                </c:pt>
                <c:pt idx="215">
                  <c:v>116</c:v>
                </c:pt>
                <c:pt idx="216">
                  <c:v>81</c:v>
                </c:pt>
                <c:pt idx="217">
                  <c:v>83</c:v>
                </c:pt>
                <c:pt idx="218">
                  <c:v>70</c:v>
                </c:pt>
                <c:pt idx="219">
                  <c:v>63</c:v>
                </c:pt>
                <c:pt idx="220">
                  <c:v>192</c:v>
                </c:pt>
                <c:pt idx="221">
                  <c:v>337</c:v>
                </c:pt>
                <c:pt idx="222">
                  <c:v>459</c:v>
                </c:pt>
                <c:pt idx="223">
                  <c:v>412</c:v>
                </c:pt>
                <c:pt idx="224">
                  <c:v>366</c:v>
                </c:pt>
                <c:pt idx="225">
                  <c:v>249</c:v>
                </c:pt>
                <c:pt idx="226">
                  <c:v>101</c:v>
                </c:pt>
                <c:pt idx="227">
                  <c:v>99</c:v>
                </c:pt>
                <c:pt idx="228">
                  <c:v>85</c:v>
                </c:pt>
                <c:pt idx="229">
                  <c:v>51</c:v>
                </c:pt>
                <c:pt idx="230">
                  <c:v>43</c:v>
                </c:pt>
                <c:pt idx="231">
                  <c:v>37</c:v>
                </c:pt>
                <c:pt idx="232">
                  <c:v>37</c:v>
                </c:pt>
                <c:pt idx="233">
                  <c:v>28</c:v>
                </c:pt>
                <c:pt idx="234">
                  <c:v>25</c:v>
                </c:pt>
                <c:pt idx="235">
                  <c:v>31</c:v>
                </c:pt>
                <c:pt idx="236">
                  <c:v>39</c:v>
                </c:pt>
                <c:pt idx="237">
                  <c:v>54</c:v>
                </c:pt>
                <c:pt idx="238">
                  <c:v>43</c:v>
                </c:pt>
                <c:pt idx="239">
                  <c:v>121</c:v>
                </c:pt>
                <c:pt idx="240">
                  <c:v>327</c:v>
                </c:pt>
                <c:pt idx="241">
                  <c:v>485</c:v>
                </c:pt>
                <c:pt idx="242">
                  <c:v>291</c:v>
                </c:pt>
                <c:pt idx="243">
                  <c:v>157</c:v>
                </c:pt>
                <c:pt idx="244">
                  <c:v>112</c:v>
                </c:pt>
                <c:pt idx="245">
                  <c:v>76</c:v>
                </c:pt>
                <c:pt idx="246">
                  <c:v>246</c:v>
                </c:pt>
                <c:pt idx="247">
                  <c:v>521</c:v>
                </c:pt>
                <c:pt idx="248">
                  <c:v>305</c:v>
                </c:pt>
                <c:pt idx="249">
                  <c:v>117</c:v>
                </c:pt>
                <c:pt idx="250">
                  <c:v>114</c:v>
                </c:pt>
                <c:pt idx="251">
                  <c:v>70</c:v>
                </c:pt>
                <c:pt idx="252">
                  <c:v>60</c:v>
                </c:pt>
                <c:pt idx="253">
                  <c:v>34</c:v>
                </c:pt>
                <c:pt idx="254">
                  <c:v>73</c:v>
                </c:pt>
                <c:pt idx="255">
                  <c:v>88</c:v>
                </c:pt>
                <c:pt idx="256">
                  <c:v>83</c:v>
                </c:pt>
                <c:pt idx="257">
                  <c:v>100</c:v>
                </c:pt>
                <c:pt idx="258">
                  <c:v>294</c:v>
                </c:pt>
                <c:pt idx="259">
                  <c:v>394</c:v>
                </c:pt>
                <c:pt idx="260">
                  <c:v>169</c:v>
                </c:pt>
                <c:pt idx="261">
                  <c:v>154</c:v>
                </c:pt>
                <c:pt idx="262">
                  <c:v>105</c:v>
                </c:pt>
                <c:pt idx="263">
                  <c:v>105</c:v>
                </c:pt>
                <c:pt idx="264">
                  <c:v>85</c:v>
                </c:pt>
                <c:pt idx="265">
                  <c:v>63</c:v>
                </c:pt>
                <c:pt idx="266">
                  <c:v>77</c:v>
                </c:pt>
                <c:pt idx="267">
                  <c:v>75</c:v>
                </c:pt>
                <c:pt idx="268">
                  <c:v>70</c:v>
                </c:pt>
                <c:pt idx="269">
                  <c:v>68</c:v>
                </c:pt>
                <c:pt idx="270">
                  <c:v>81</c:v>
                </c:pt>
                <c:pt idx="271">
                  <c:v>272</c:v>
                </c:pt>
                <c:pt idx="272">
                  <c:v>555</c:v>
                </c:pt>
                <c:pt idx="273">
                  <c:v>197</c:v>
                </c:pt>
                <c:pt idx="274">
                  <c:v>172</c:v>
                </c:pt>
                <c:pt idx="275">
                  <c:v>164</c:v>
                </c:pt>
                <c:pt idx="276">
                  <c:v>162</c:v>
                </c:pt>
                <c:pt idx="277">
                  <c:v>154</c:v>
                </c:pt>
                <c:pt idx="278">
                  <c:v>181</c:v>
                </c:pt>
                <c:pt idx="279">
                  <c:v>491</c:v>
                </c:pt>
                <c:pt idx="280">
                  <c:v>534</c:v>
                </c:pt>
                <c:pt idx="281">
                  <c:v>226</c:v>
                </c:pt>
                <c:pt idx="282">
                  <c:v>154</c:v>
                </c:pt>
                <c:pt idx="283">
                  <c:v>144</c:v>
                </c:pt>
                <c:pt idx="284">
                  <c:v>125</c:v>
                </c:pt>
                <c:pt idx="285">
                  <c:v>110</c:v>
                </c:pt>
                <c:pt idx="286">
                  <c:v>64</c:v>
                </c:pt>
                <c:pt idx="287">
                  <c:v>94</c:v>
                </c:pt>
                <c:pt idx="288">
                  <c:v>114</c:v>
                </c:pt>
                <c:pt idx="289">
                  <c:v>93</c:v>
                </c:pt>
                <c:pt idx="290">
                  <c:v>67</c:v>
                </c:pt>
                <c:pt idx="291">
                  <c:v>106</c:v>
                </c:pt>
                <c:pt idx="292">
                  <c:v>65</c:v>
                </c:pt>
                <c:pt idx="293">
                  <c:v>58</c:v>
                </c:pt>
                <c:pt idx="294">
                  <c:v>61</c:v>
                </c:pt>
                <c:pt idx="295">
                  <c:v>446</c:v>
                </c:pt>
                <c:pt idx="296">
                  <c:v>491</c:v>
                </c:pt>
                <c:pt idx="297">
                  <c:v>279</c:v>
                </c:pt>
                <c:pt idx="298">
                  <c:v>170</c:v>
                </c:pt>
                <c:pt idx="299">
                  <c:v>168</c:v>
                </c:pt>
                <c:pt idx="300">
                  <c:v>154</c:v>
                </c:pt>
                <c:pt idx="301">
                  <c:v>89</c:v>
                </c:pt>
                <c:pt idx="302">
                  <c:v>90</c:v>
                </c:pt>
                <c:pt idx="303">
                  <c:v>113</c:v>
                </c:pt>
                <c:pt idx="304">
                  <c:v>328</c:v>
                </c:pt>
                <c:pt idx="305">
                  <c:v>430</c:v>
                </c:pt>
                <c:pt idx="306">
                  <c:v>196</c:v>
                </c:pt>
                <c:pt idx="307">
                  <c:v>133</c:v>
                </c:pt>
                <c:pt idx="308">
                  <c:v>151</c:v>
                </c:pt>
                <c:pt idx="309">
                  <c:v>161</c:v>
                </c:pt>
                <c:pt idx="310">
                  <c:v>211</c:v>
                </c:pt>
                <c:pt idx="311">
                  <c:v>213</c:v>
                </c:pt>
                <c:pt idx="312">
                  <c:v>139</c:v>
                </c:pt>
                <c:pt idx="313">
                  <c:v>126</c:v>
                </c:pt>
                <c:pt idx="314">
                  <c:v>348</c:v>
                </c:pt>
                <c:pt idx="315">
                  <c:v>511</c:v>
                </c:pt>
                <c:pt idx="316">
                  <c:v>568</c:v>
                </c:pt>
                <c:pt idx="317">
                  <c:v>617</c:v>
                </c:pt>
                <c:pt idx="318">
                  <c:v>516</c:v>
                </c:pt>
                <c:pt idx="319">
                  <c:v>161</c:v>
                </c:pt>
                <c:pt idx="320">
                  <c:v>130</c:v>
                </c:pt>
                <c:pt idx="321">
                  <c:v>137</c:v>
                </c:pt>
                <c:pt idx="322">
                  <c:v>108</c:v>
                </c:pt>
                <c:pt idx="323">
                  <c:v>104</c:v>
                </c:pt>
                <c:pt idx="324">
                  <c:v>82</c:v>
                </c:pt>
                <c:pt idx="325">
                  <c:v>101</c:v>
                </c:pt>
                <c:pt idx="326">
                  <c:v>234</c:v>
                </c:pt>
                <c:pt idx="327">
                  <c:v>350</c:v>
                </c:pt>
                <c:pt idx="328">
                  <c:v>150</c:v>
                </c:pt>
                <c:pt idx="329">
                  <c:v>159</c:v>
                </c:pt>
                <c:pt idx="330">
                  <c:v>126</c:v>
                </c:pt>
                <c:pt idx="331">
                  <c:v>101</c:v>
                </c:pt>
                <c:pt idx="332">
                  <c:v>98</c:v>
                </c:pt>
                <c:pt idx="333">
                  <c:v>79</c:v>
                </c:pt>
                <c:pt idx="334">
                  <c:v>80</c:v>
                </c:pt>
                <c:pt idx="335">
                  <c:v>61</c:v>
                </c:pt>
                <c:pt idx="336">
                  <c:v>157</c:v>
                </c:pt>
                <c:pt idx="337">
                  <c:v>874</c:v>
                </c:pt>
                <c:pt idx="338">
                  <c:v>708</c:v>
                </c:pt>
                <c:pt idx="339">
                  <c:v>479</c:v>
                </c:pt>
                <c:pt idx="340">
                  <c:v>701</c:v>
                </c:pt>
                <c:pt idx="341">
                  <c:v>561</c:v>
                </c:pt>
                <c:pt idx="342">
                  <c:v>745</c:v>
                </c:pt>
                <c:pt idx="343">
                  <c:v>389</c:v>
                </c:pt>
                <c:pt idx="344">
                  <c:v>220</c:v>
                </c:pt>
                <c:pt idx="345">
                  <c:v>225</c:v>
                </c:pt>
                <c:pt idx="346">
                  <c:v>784</c:v>
                </c:pt>
                <c:pt idx="347">
                  <c:v>454</c:v>
                </c:pt>
                <c:pt idx="348">
                  <c:v>314</c:v>
                </c:pt>
                <c:pt idx="349">
                  <c:v>1020</c:v>
                </c:pt>
                <c:pt idx="350">
                  <c:v>1009</c:v>
                </c:pt>
                <c:pt idx="351">
                  <c:v>678</c:v>
                </c:pt>
                <c:pt idx="352">
                  <c:v>552</c:v>
                </c:pt>
                <c:pt idx="353">
                  <c:v>236</c:v>
                </c:pt>
                <c:pt idx="354">
                  <c:v>181</c:v>
                </c:pt>
                <c:pt idx="355">
                  <c:v>313</c:v>
                </c:pt>
                <c:pt idx="356">
                  <c:v>424</c:v>
                </c:pt>
                <c:pt idx="357">
                  <c:v>423</c:v>
                </c:pt>
                <c:pt idx="358">
                  <c:v>819</c:v>
                </c:pt>
                <c:pt idx="359">
                  <c:v>678</c:v>
                </c:pt>
                <c:pt idx="360">
                  <c:v>465</c:v>
                </c:pt>
                <c:pt idx="361">
                  <c:v>645</c:v>
                </c:pt>
                <c:pt idx="362">
                  <c:v>828</c:v>
                </c:pt>
                <c:pt idx="363">
                  <c:v>540</c:v>
                </c:pt>
                <c:pt idx="364">
                  <c:v>398</c:v>
                </c:pt>
                <c:pt idx="365">
                  <c:v>356</c:v>
                </c:pt>
                <c:pt idx="366">
                  <c:v>197</c:v>
                </c:pt>
                <c:pt idx="367">
                  <c:v>174</c:v>
                </c:pt>
                <c:pt idx="368">
                  <c:v>87</c:v>
                </c:pt>
                <c:pt idx="369">
                  <c:v>68</c:v>
                </c:pt>
                <c:pt idx="370">
                  <c:v>63</c:v>
                </c:pt>
                <c:pt idx="371">
                  <c:v>44</c:v>
                </c:pt>
                <c:pt idx="372">
                  <c:v>230</c:v>
                </c:pt>
                <c:pt idx="373">
                  <c:v>640</c:v>
                </c:pt>
                <c:pt idx="374">
                  <c:v>606</c:v>
                </c:pt>
                <c:pt idx="375">
                  <c:v>296</c:v>
                </c:pt>
                <c:pt idx="376">
                  <c:v>140</c:v>
                </c:pt>
                <c:pt idx="377">
                  <c:v>113</c:v>
                </c:pt>
                <c:pt idx="378">
                  <c:v>65</c:v>
                </c:pt>
                <c:pt idx="379">
                  <c:v>53</c:v>
                </c:pt>
                <c:pt idx="380">
                  <c:v>73</c:v>
                </c:pt>
                <c:pt idx="381">
                  <c:v>82</c:v>
                </c:pt>
                <c:pt idx="382">
                  <c:v>53</c:v>
                </c:pt>
                <c:pt idx="383">
                  <c:v>248</c:v>
                </c:pt>
                <c:pt idx="384">
                  <c:v>741</c:v>
                </c:pt>
                <c:pt idx="385">
                  <c:v>1164</c:v>
                </c:pt>
                <c:pt idx="386">
                  <c:v>1276</c:v>
                </c:pt>
                <c:pt idx="387">
                  <c:v>556</c:v>
                </c:pt>
                <c:pt idx="388">
                  <c:v>793</c:v>
                </c:pt>
                <c:pt idx="389">
                  <c:v>501</c:v>
                </c:pt>
                <c:pt idx="390">
                  <c:v>618</c:v>
                </c:pt>
                <c:pt idx="391">
                  <c:v>517</c:v>
                </c:pt>
                <c:pt idx="392">
                  <c:v>0</c:v>
                </c:pt>
                <c:pt idx="393">
                  <c:v>0</c:v>
                </c:pt>
                <c:pt idx="394">
                  <c:v>875</c:v>
                </c:pt>
                <c:pt idx="395">
                  <c:v>579</c:v>
                </c:pt>
                <c:pt idx="396">
                  <c:v>433</c:v>
                </c:pt>
                <c:pt idx="397">
                  <c:v>109</c:v>
                </c:pt>
                <c:pt idx="398">
                  <c:v>452</c:v>
                </c:pt>
                <c:pt idx="399">
                  <c:v>604</c:v>
                </c:pt>
                <c:pt idx="400">
                  <c:v>420</c:v>
                </c:pt>
                <c:pt idx="401">
                  <c:v>747</c:v>
                </c:pt>
                <c:pt idx="402">
                  <c:v>576</c:v>
                </c:pt>
                <c:pt idx="403">
                  <c:v>606</c:v>
                </c:pt>
                <c:pt idx="404">
                  <c:v>529</c:v>
                </c:pt>
                <c:pt idx="405">
                  <c:v>661</c:v>
                </c:pt>
                <c:pt idx="406">
                  <c:v>406</c:v>
                </c:pt>
                <c:pt idx="407">
                  <c:v>357</c:v>
                </c:pt>
                <c:pt idx="408">
                  <c:v>354</c:v>
                </c:pt>
                <c:pt idx="409">
                  <c:v>351</c:v>
                </c:pt>
                <c:pt idx="410">
                  <c:v>723</c:v>
                </c:pt>
                <c:pt idx="411">
                  <c:v>851</c:v>
                </c:pt>
                <c:pt idx="412">
                  <c:v>564</c:v>
                </c:pt>
                <c:pt idx="413">
                  <c:v>32</c:v>
                </c:pt>
                <c:pt idx="414">
                  <c:v>172</c:v>
                </c:pt>
                <c:pt idx="415">
                  <c:v>114</c:v>
                </c:pt>
                <c:pt idx="416">
                  <c:v>299</c:v>
                </c:pt>
                <c:pt idx="417">
                  <c:v>818</c:v>
                </c:pt>
                <c:pt idx="418">
                  <c:v>194</c:v>
                </c:pt>
                <c:pt idx="419">
                  <c:v>53</c:v>
                </c:pt>
                <c:pt idx="420">
                  <c:v>201</c:v>
                </c:pt>
                <c:pt idx="421">
                  <c:v>561</c:v>
                </c:pt>
                <c:pt idx="422">
                  <c:v>608</c:v>
                </c:pt>
                <c:pt idx="423">
                  <c:v>596</c:v>
                </c:pt>
                <c:pt idx="424">
                  <c:v>602</c:v>
                </c:pt>
                <c:pt idx="425">
                  <c:v>267</c:v>
                </c:pt>
                <c:pt idx="426">
                  <c:v>288</c:v>
                </c:pt>
                <c:pt idx="427">
                  <c:v>738</c:v>
                </c:pt>
                <c:pt idx="428">
                  <c:v>401</c:v>
                </c:pt>
                <c:pt idx="429">
                  <c:v>488</c:v>
                </c:pt>
                <c:pt idx="430">
                  <c:v>555</c:v>
                </c:pt>
                <c:pt idx="431">
                  <c:v>638</c:v>
                </c:pt>
                <c:pt idx="432">
                  <c:v>270</c:v>
                </c:pt>
                <c:pt idx="433">
                  <c:v>282</c:v>
                </c:pt>
                <c:pt idx="434">
                  <c:v>373</c:v>
                </c:pt>
                <c:pt idx="435">
                  <c:v>450</c:v>
                </c:pt>
                <c:pt idx="436">
                  <c:v>641</c:v>
                </c:pt>
                <c:pt idx="437">
                  <c:v>239</c:v>
                </c:pt>
                <c:pt idx="438">
                  <c:v>497</c:v>
                </c:pt>
                <c:pt idx="439">
                  <c:v>646</c:v>
                </c:pt>
                <c:pt idx="440">
                  <c:v>363</c:v>
                </c:pt>
                <c:pt idx="441">
                  <c:v>91</c:v>
                </c:pt>
                <c:pt idx="442">
                  <c:v>215</c:v>
                </c:pt>
                <c:pt idx="443">
                  <c:v>256</c:v>
                </c:pt>
                <c:pt idx="444">
                  <c:v>564</c:v>
                </c:pt>
                <c:pt idx="445">
                  <c:v>704</c:v>
                </c:pt>
                <c:pt idx="446">
                  <c:v>1095</c:v>
                </c:pt>
                <c:pt idx="447">
                  <c:v>0</c:v>
                </c:pt>
                <c:pt idx="448">
                  <c:v>0</c:v>
                </c:pt>
                <c:pt idx="449">
                  <c:v>643</c:v>
                </c:pt>
                <c:pt idx="450">
                  <c:v>727</c:v>
                </c:pt>
                <c:pt idx="451">
                  <c:v>758</c:v>
                </c:pt>
                <c:pt idx="452">
                  <c:v>13</c:v>
                </c:pt>
              </c:numCache>
            </c:numRef>
          </c:val>
          <c:smooth val="0"/>
          <c:extLst>
            <c:ext xmlns:c16="http://schemas.microsoft.com/office/drawing/2014/chart" uri="{C3380CC4-5D6E-409C-BE32-E72D297353CC}">
              <c16:uniqueId val="{00000001-CAC7-4E23-B3FA-CF6CC16D0B95}"/>
            </c:ext>
          </c:extLst>
        </c:ser>
        <c:ser>
          <c:idx val="2"/>
          <c:order val="2"/>
          <c:tx>
            <c:strRef>
              <c:f>Sheet1!$D$1</c:f>
              <c:strCache>
                <c:ptCount val="1"/>
                <c:pt idx="0">
                  <c:v>couleur3 impressions</c:v>
                </c:pt>
              </c:strCache>
            </c:strRef>
          </c:tx>
          <c:spPr>
            <a:ln w="28575" cap="rnd">
              <a:solidFill>
                <a:schemeClr val="accent3"/>
              </a:solidFill>
              <a:round/>
            </a:ln>
            <a:effectLst/>
          </c:spPr>
          <c:marker>
            <c:symbol val="none"/>
          </c:marker>
          <c:cat>
            <c:strRef>
              <c:f>Sheet1!$A$2:$A$454</c:f>
              <c:strCache>
                <c:ptCount val="453"/>
                <c:pt idx="0">
                  <c:v>04.01.2023</c:v>
                </c:pt>
                <c:pt idx="1">
                  <c:v>10.01.2023</c:v>
                </c:pt>
                <c:pt idx="2">
                  <c:v>10.01.2023</c:v>
                </c:pt>
                <c:pt idx="3">
                  <c:v>10.01.2023</c:v>
                </c:pt>
                <c:pt idx="4">
                  <c:v>10.01.2023</c:v>
                </c:pt>
                <c:pt idx="5">
                  <c:v>10.01.2023</c:v>
                </c:pt>
                <c:pt idx="6">
                  <c:v>10.01.2023</c:v>
                </c:pt>
                <c:pt idx="7">
                  <c:v>10.01.2023</c:v>
                </c:pt>
                <c:pt idx="8">
                  <c:v>10.01.2023</c:v>
                </c:pt>
                <c:pt idx="9">
                  <c:v>11.01.2023</c:v>
                </c:pt>
                <c:pt idx="10">
                  <c:v>13.01.2023</c:v>
                </c:pt>
                <c:pt idx="11">
                  <c:v>18.01.2023</c:v>
                </c:pt>
                <c:pt idx="12">
                  <c:v>20.01.2023</c:v>
                </c:pt>
                <c:pt idx="13">
                  <c:v>20.01.2023</c:v>
                </c:pt>
                <c:pt idx="14">
                  <c:v>22.01.2023</c:v>
                </c:pt>
                <c:pt idx="15">
                  <c:v>22.01.2023</c:v>
                </c:pt>
                <c:pt idx="16">
                  <c:v>25.01.2023</c:v>
                </c:pt>
                <c:pt idx="17">
                  <c:v>25.01.2023</c:v>
                </c:pt>
                <c:pt idx="18">
                  <c:v>26.01.2023</c:v>
                </c:pt>
                <c:pt idx="19">
                  <c:v>27.01.2023</c:v>
                </c:pt>
                <c:pt idx="20">
                  <c:v>31.01.2023</c:v>
                </c:pt>
                <c:pt idx="21">
                  <c:v>01.02.2023</c:v>
                </c:pt>
                <c:pt idx="22">
                  <c:v>03.02.2023</c:v>
                </c:pt>
                <c:pt idx="23">
                  <c:v>07.02.2023</c:v>
                </c:pt>
                <c:pt idx="24">
                  <c:v>08.02.2023</c:v>
                </c:pt>
                <c:pt idx="25">
                  <c:v>10.02.2023</c:v>
                </c:pt>
                <c:pt idx="26">
                  <c:v>10.02.2023</c:v>
                </c:pt>
                <c:pt idx="27">
                  <c:v>12.02.2023</c:v>
                </c:pt>
                <c:pt idx="28">
                  <c:v>12.02.2023</c:v>
                </c:pt>
                <c:pt idx="29">
                  <c:v>12.02.2023</c:v>
                </c:pt>
                <c:pt idx="30">
                  <c:v>14.02.2023</c:v>
                </c:pt>
                <c:pt idx="31">
                  <c:v>15.02.2023</c:v>
                </c:pt>
                <c:pt idx="32">
                  <c:v>16.02.2023</c:v>
                </c:pt>
                <c:pt idx="33">
                  <c:v>17.02.2023</c:v>
                </c:pt>
                <c:pt idx="34">
                  <c:v>21.02.2023</c:v>
                </c:pt>
                <c:pt idx="35">
                  <c:v>22.02.2023</c:v>
                </c:pt>
                <c:pt idx="36">
                  <c:v>24.02.2023</c:v>
                </c:pt>
                <c:pt idx="37">
                  <c:v>26.02.2023</c:v>
                </c:pt>
                <c:pt idx="38">
                  <c:v>26.02.2023</c:v>
                </c:pt>
                <c:pt idx="39">
                  <c:v>28.02.2023</c:v>
                </c:pt>
                <c:pt idx="40">
                  <c:v>01.03.2023</c:v>
                </c:pt>
                <c:pt idx="41">
                  <c:v>03.03.2023</c:v>
                </c:pt>
                <c:pt idx="42">
                  <c:v>07.03.2023</c:v>
                </c:pt>
                <c:pt idx="43">
                  <c:v>08.03.2023</c:v>
                </c:pt>
                <c:pt idx="44">
                  <c:v>09.03.2023</c:v>
                </c:pt>
                <c:pt idx="45">
                  <c:v>09.03.2023</c:v>
                </c:pt>
                <c:pt idx="46">
                  <c:v>10.03.2023</c:v>
                </c:pt>
                <c:pt idx="47">
                  <c:v>14.03.2023</c:v>
                </c:pt>
                <c:pt idx="48">
                  <c:v>15.03.2023</c:v>
                </c:pt>
                <c:pt idx="49">
                  <c:v>17.03.2023</c:v>
                </c:pt>
                <c:pt idx="50">
                  <c:v>21.03.2023</c:v>
                </c:pt>
                <c:pt idx="51">
                  <c:v>22.03.2023</c:v>
                </c:pt>
                <c:pt idx="52">
                  <c:v>23.03.2023</c:v>
                </c:pt>
                <c:pt idx="53">
                  <c:v>23.03.2023</c:v>
                </c:pt>
                <c:pt idx="54">
                  <c:v>23.03.2023</c:v>
                </c:pt>
                <c:pt idx="55">
                  <c:v>24.03.2023</c:v>
                </c:pt>
                <c:pt idx="56">
                  <c:v>27.03.2023</c:v>
                </c:pt>
                <c:pt idx="57">
                  <c:v>29.03.2023</c:v>
                </c:pt>
                <c:pt idx="58">
                  <c:v>31.03.2023</c:v>
                </c:pt>
                <c:pt idx="59">
                  <c:v>04.04.2023</c:v>
                </c:pt>
                <c:pt idx="60">
                  <c:v>05.04.2023</c:v>
                </c:pt>
                <c:pt idx="61">
                  <c:v>06.04.2023</c:v>
                </c:pt>
                <c:pt idx="62">
                  <c:v>06.04.2023</c:v>
                </c:pt>
                <c:pt idx="63">
                  <c:v>07.04.2023</c:v>
                </c:pt>
                <c:pt idx="64">
                  <c:v>12.04.2023</c:v>
                </c:pt>
                <c:pt idx="65">
                  <c:v>12.04.2023</c:v>
                </c:pt>
                <c:pt idx="66">
                  <c:v>14.04.2023</c:v>
                </c:pt>
                <c:pt idx="67">
                  <c:v>14.04.2023</c:v>
                </c:pt>
                <c:pt idx="68">
                  <c:v>14.04.2023</c:v>
                </c:pt>
                <c:pt idx="69">
                  <c:v>14.04.2023</c:v>
                </c:pt>
                <c:pt idx="70">
                  <c:v>14.04.2023</c:v>
                </c:pt>
                <c:pt idx="71">
                  <c:v>14.04.2023</c:v>
                </c:pt>
                <c:pt idx="72">
                  <c:v>14.04.2023</c:v>
                </c:pt>
                <c:pt idx="73">
                  <c:v>15.04.2023</c:v>
                </c:pt>
                <c:pt idx="74">
                  <c:v>15.04.2023</c:v>
                </c:pt>
                <c:pt idx="75">
                  <c:v>15.04.2023</c:v>
                </c:pt>
                <c:pt idx="76">
                  <c:v>15.04.2023</c:v>
                </c:pt>
                <c:pt idx="77">
                  <c:v>15.04.2023</c:v>
                </c:pt>
                <c:pt idx="78">
                  <c:v>15.04.2023</c:v>
                </c:pt>
                <c:pt idx="79">
                  <c:v>17.04.2023</c:v>
                </c:pt>
                <c:pt idx="80">
                  <c:v>18.04.2023</c:v>
                </c:pt>
                <c:pt idx="81">
                  <c:v>18.04.2023</c:v>
                </c:pt>
                <c:pt idx="82">
                  <c:v>18.04.2023</c:v>
                </c:pt>
                <c:pt idx="83">
                  <c:v>19.04.2023</c:v>
                </c:pt>
                <c:pt idx="84">
                  <c:v>21.04.2023</c:v>
                </c:pt>
                <c:pt idx="85">
                  <c:v>21.04.2023</c:v>
                </c:pt>
                <c:pt idx="86">
                  <c:v>21.04.2023</c:v>
                </c:pt>
                <c:pt idx="87">
                  <c:v>21.04.2023</c:v>
                </c:pt>
                <c:pt idx="88">
                  <c:v>21.04.2023</c:v>
                </c:pt>
                <c:pt idx="89">
                  <c:v>21.04.2023</c:v>
                </c:pt>
                <c:pt idx="90">
                  <c:v>21.04.2023</c:v>
                </c:pt>
                <c:pt idx="91">
                  <c:v>21.04.2023</c:v>
                </c:pt>
                <c:pt idx="92">
                  <c:v>21.04.2023</c:v>
                </c:pt>
                <c:pt idx="93">
                  <c:v>24.04.2023</c:v>
                </c:pt>
                <c:pt idx="94">
                  <c:v>25.04.2023</c:v>
                </c:pt>
                <c:pt idx="95">
                  <c:v>26.04.2023</c:v>
                </c:pt>
                <c:pt idx="96">
                  <c:v>27.04.2023</c:v>
                </c:pt>
                <c:pt idx="97">
                  <c:v>27.04.2023</c:v>
                </c:pt>
                <c:pt idx="98">
                  <c:v>28.04.2023</c:v>
                </c:pt>
                <c:pt idx="99">
                  <c:v>28.04.2023</c:v>
                </c:pt>
                <c:pt idx="100">
                  <c:v>02.05.2023</c:v>
                </c:pt>
                <c:pt idx="101">
                  <c:v>03.05.2023</c:v>
                </c:pt>
                <c:pt idx="102">
                  <c:v>05.05.2023</c:v>
                </c:pt>
                <c:pt idx="103">
                  <c:v>09.05.2023</c:v>
                </c:pt>
                <c:pt idx="104">
                  <c:v>10.05.2023</c:v>
                </c:pt>
                <c:pt idx="105">
                  <c:v>11.05.2023</c:v>
                </c:pt>
                <c:pt idx="106">
                  <c:v>11.05.2023</c:v>
                </c:pt>
                <c:pt idx="107">
                  <c:v>12.05.2023</c:v>
                </c:pt>
                <c:pt idx="108">
                  <c:v>16.05.2023</c:v>
                </c:pt>
                <c:pt idx="109">
                  <c:v>16.05.2023</c:v>
                </c:pt>
                <c:pt idx="110">
                  <c:v>16.05.2023</c:v>
                </c:pt>
                <c:pt idx="111">
                  <c:v>16.05.2023</c:v>
                </c:pt>
                <c:pt idx="112">
                  <c:v>17.05.2023</c:v>
                </c:pt>
                <c:pt idx="113">
                  <c:v>19.05.2023</c:v>
                </c:pt>
                <c:pt idx="114">
                  <c:v>24.05.2023</c:v>
                </c:pt>
                <c:pt idx="115">
                  <c:v>24.05.2023</c:v>
                </c:pt>
                <c:pt idx="116">
                  <c:v>24.05.2023</c:v>
                </c:pt>
                <c:pt idx="117">
                  <c:v>24.05.2023</c:v>
                </c:pt>
                <c:pt idx="118">
                  <c:v>24.05.2023</c:v>
                </c:pt>
                <c:pt idx="119">
                  <c:v>24.05.2023</c:v>
                </c:pt>
                <c:pt idx="120">
                  <c:v>24.05.2023</c:v>
                </c:pt>
                <c:pt idx="121">
                  <c:v>24.05.2023</c:v>
                </c:pt>
                <c:pt idx="122">
                  <c:v>24.05.2023</c:v>
                </c:pt>
                <c:pt idx="123">
                  <c:v>24.05.2023</c:v>
                </c:pt>
                <c:pt idx="124">
                  <c:v>24.05.2023</c:v>
                </c:pt>
                <c:pt idx="125">
                  <c:v>24.05.2023</c:v>
                </c:pt>
                <c:pt idx="126">
                  <c:v>25.05.2023</c:v>
                </c:pt>
                <c:pt idx="127">
                  <c:v>25.05.2023</c:v>
                </c:pt>
                <c:pt idx="128">
                  <c:v>26.05.2023</c:v>
                </c:pt>
                <c:pt idx="129">
                  <c:v>26.05.2023</c:v>
                </c:pt>
                <c:pt idx="130">
                  <c:v>26.05.2023</c:v>
                </c:pt>
                <c:pt idx="131">
                  <c:v>26.05.2023</c:v>
                </c:pt>
                <c:pt idx="132">
                  <c:v>26.05.2023</c:v>
                </c:pt>
                <c:pt idx="133">
                  <c:v>26.05.2023</c:v>
                </c:pt>
                <c:pt idx="134">
                  <c:v>26.05.2023</c:v>
                </c:pt>
                <c:pt idx="135">
                  <c:v>26.05.2023</c:v>
                </c:pt>
                <c:pt idx="136">
                  <c:v>30.05.2023</c:v>
                </c:pt>
                <c:pt idx="137">
                  <c:v>01.06.2023</c:v>
                </c:pt>
                <c:pt idx="138">
                  <c:v>02.06.2023</c:v>
                </c:pt>
                <c:pt idx="139">
                  <c:v>03.06.2023</c:v>
                </c:pt>
                <c:pt idx="140">
                  <c:v>03.06.2023</c:v>
                </c:pt>
                <c:pt idx="141">
                  <c:v>03.06.2023</c:v>
                </c:pt>
                <c:pt idx="142">
                  <c:v>03.06.2023</c:v>
                </c:pt>
                <c:pt idx="143">
                  <c:v>03.06.2023</c:v>
                </c:pt>
                <c:pt idx="144">
                  <c:v>03.06.2023</c:v>
                </c:pt>
                <c:pt idx="145">
                  <c:v>03.06.2023</c:v>
                </c:pt>
                <c:pt idx="146">
                  <c:v>03.06.2023</c:v>
                </c:pt>
                <c:pt idx="147">
                  <c:v>03.06.2023</c:v>
                </c:pt>
                <c:pt idx="148">
                  <c:v>03.06.2023</c:v>
                </c:pt>
                <c:pt idx="149">
                  <c:v>04.06.2023</c:v>
                </c:pt>
                <c:pt idx="150">
                  <c:v>07.06.2023</c:v>
                </c:pt>
                <c:pt idx="151">
                  <c:v>08.06.2023</c:v>
                </c:pt>
                <c:pt idx="152">
                  <c:v>08.06.2023</c:v>
                </c:pt>
                <c:pt idx="153">
                  <c:v>08.06.2023</c:v>
                </c:pt>
                <c:pt idx="154">
                  <c:v>08.06.2023</c:v>
                </c:pt>
                <c:pt idx="155">
                  <c:v>09.06.2023</c:v>
                </c:pt>
                <c:pt idx="156">
                  <c:v>15.06.2023</c:v>
                </c:pt>
                <c:pt idx="157">
                  <c:v>15.06.2023</c:v>
                </c:pt>
                <c:pt idx="158">
                  <c:v>15.06.2023</c:v>
                </c:pt>
                <c:pt idx="159">
                  <c:v>15.06.2023</c:v>
                </c:pt>
                <c:pt idx="160">
                  <c:v>15.06.2023</c:v>
                </c:pt>
                <c:pt idx="161">
                  <c:v>15.06.2023</c:v>
                </c:pt>
                <c:pt idx="162">
                  <c:v>15.06.2023</c:v>
                </c:pt>
                <c:pt idx="163">
                  <c:v>15.06.2023</c:v>
                </c:pt>
                <c:pt idx="164">
                  <c:v>15.06.2023</c:v>
                </c:pt>
                <c:pt idx="165">
                  <c:v>15.06.2023</c:v>
                </c:pt>
                <c:pt idx="166">
                  <c:v>15.06.2023</c:v>
                </c:pt>
                <c:pt idx="167">
                  <c:v>15.06.2023</c:v>
                </c:pt>
                <c:pt idx="168">
                  <c:v>15.06.2023</c:v>
                </c:pt>
                <c:pt idx="169">
                  <c:v>15.06.2023</c:v>
                </c:pt>
                <c:pt idx="170">
                  <c:v>15.06.2023</c:v>
                </c:pt>
                <c:pt idx="171">
                  <c:v>16.06.2023</c:v>
                </c:pt>
                <c:pt idx="172">
                  <c:v>17.06.2023</c:v>
                </c:pt>
                <c:pt idx="173">
                  <c:v>17.06.2023</c:v>
                </c:pt>
                <c:pt idx="174">
                  <c:v>17.06.2023</c:v>
                </c:pt>
                <c:pt idx="175">
                  <c:v>17.06.2023</c:v>
                </c:pt>
                <c:pt idx="176">
                  <c:v>17.06.2023</c:v>
                </c:pt>
                <c:pt idx="177">
                  <c:v>21.06.2023</c:v>
                </c:pt>
                <c:pt idx="178">
                  <c:v>21.06.2023</c:v>
                </c:pt>
                <c:pt idx="179">
                  <c:v>21.06.2023</c:v>
                </c:pt>
                <c:pt idx="180">
                  <c:v>22.06.2023</c:v>
                </c:pt>
                <c:pt idx="181">
                  <c:v>22.06.2023</c:v>
                </c:pt>
                <c:pt idx="182">
                  <c:v>22.06.2023</c:v>
                </c:pt>
                <c:pt idx="183">
                  <c:v>23.06.2023</c:v>
                </c:pt>
                <c:pt idx="184">
                  <c:v>27.06.2023</c:v>
                </c:pt>
                <c:pt idx="185">
                  <c:v>27.06.2023</c:v>
                </c:pt>
                <c:pt idx="186">
                  <c:v>28.06.2023</c:v>
                </c:pt>
                <c:pt idx="187">
                  <c:v>29.06.2023</c:v>
                </c:pt>
                <c:pt idx="188">
                  <c:v>29.06.2023</c:v>
                </c:pt>
                <c:pt idx="189">
                  <c:v>29.06.2023</c:v>
                </c:pt>
                <c:pt idx="190">
                  <c:v>29.06.2023</c:v>
                </c:pt>
                <c:pt idx="191">
                  <c:v>29.06.2023</c:v>
                </c:pt>
                <c:pt idx="192">
                  <c:v>29.06.2023</c:v>
                </c:pt>
                <c:pt idx="193">
                  <c:v>29.06.2023</c:v>
                </c:pt>
                <c:pt idx="194">
                  <c:v>29.06.2023</c:v>
                </c:pt>
                <c:pt idx="195">
                  <c:v>29.06.2023</c:v>
                </c:pt>
                <c:pt idx="196">
                  <c:v>29.06.2023</c:v>
                </c:pt>
                <c:pt idx="197">
                  <c:v>29.06.2023</c:v>
                </c:pt>
                <c:pt idx="198">
                  <c:v>30.06.2023</c:v>
                </c:pt>
                <c:pt idx="199">
                  <c:v>30.06.2023</c:v>
                </c:pt>
                <c:pt idx="200">
                  <c:v>30.06.2023</c:v>
                </c:pt>
                <c:pt idx="201">
                  <c:v>30.06.2023</c:v>
                </c:pt>
                <c:pt idx="202">
                  <c:v>30.06.2023</c:v>
                </c:pt>
                <c:pt idx="203">
                  <c:v>30.06.2023</c:v>
                </c:pt>
                <c:pt idx="204">
                  <c:v>30.06.2023</c:v>
                </c:pt>
                <c:pt idx="205">
                  <c:v>30.06.2023</c:v>
                </c:pt>
                <c:pt idx="206">
                  <c:v>30.06.2023</c:v>
                </c:pt>
                <c:pt idx="207">
                  <c:v>30.06.2023</c:v>
                </c:pt>
                <c:pt idx="208">
                  <c:v>30.06.2023</c:v>
                </c:pt>
                <c:pt idx="209">
                  <c:v>30.06.2023</c:v>
                </c:pt>
                <c:pt idx="210">
                  <c:v>30.06.2023</c:v>
                </c:pt>
                <c:pt idx="211">
                  <c:v>30.06.2023</c:v>
                </c:pt>
                <c:pt idx="212">
                  <c:v>02.07.2023</c:v>
                </c:pt>
                <c:pt idx="213">
                  <c:v>03.07.2023</c:v>
                </c:pt>
                <c:pt idx="214">
                  <c:v>03.07.2023</c:v>
                </c:pt>
                <c:pt idx="215">
                  <c:v>03.07.2023</c:v>
                </c:pt>
                <c:pt idx="216">
                  <c:v>03.07.2023</c:v>
                </c:pt>
                <c:pt idx="217">
                  <c:v>03.07.2023</c:v>
                </c:pt>
                <c:pt idx="218">
                  <c:v>03.07.2023</c:v>
                </c:pt>
                <c:pt idx="219">
                  <c:v>03.07.2023</c:v>
                </c:pt>
                <c:pt idx="220">
                  <c:v>03.07.2023</c:v>
                </c:pt>
                <c:pt idx="221">
                  <c:v>04.07.2023</c:v>
                </c:pt>
                <c:pt idx="222">
                  <c:v>05.07.2023</c:v>
                </c:pt>
                <c:pt idx="223">
                  <c:v>06.07.2023</c:v>
                </c:pt>
                <c:pt idx="224">
                  <c:v>07.07.2023</c:v>
                </c:pt>
                <c:pt idx="225">
                  <c:v>10.07.2023</c:v>
                </c:pt>
                <c:pt idx="226">
                  <c:v>10.07.2023</c:v>
                </c:pt>
                <c:pt idx="227">
                  <c:v>10.07.2023</c:v>
                </c:pt>
                <c:pt idx="228">
                  <c:v>10.07.2023</c:v>
                </c:pt>
                <c:pt idx="229">
                  <c:v>10.07.2023</c:v>
                </c:pt>
                <c:pt idx="230">
                  <c:v>10.07.2023</c:v>
                </c:pt>
                <c:pt idx="231">
                  <c:v>10.07.2023</c:v>
                </c:pt>
                <c:pt idx="232">
                  <c:v>10.07.2023</c:v>
                </c:pt>
                <c:pt idx="233">
                  <c:v>10.07.2023</c:v>
                </c:pt>
                <c:pt idx="234">
                  <c:v>10.07.2023</c:v>
                </c:pt>
                <c:pt idx="235">
                  <c:v>10.07.2023</c:v>
                </c:pt>
                <c:pt idx="236">
                  <c:v>10.07.2023</c:v>
                </c:pt>
                <c:pt idx="237">
                  <c:v>10.07.2023</c:v>
                </c:pt>
                <c:pt idx="238">
                  <c:v>10.07.2023</c:v>
                </c:pt>
                <c:pt idx="239">
                  <c:v>10.07.2023</c:v>
                </c:pt>
                <c:pt idx="240">
                  <c:v>11.07.2023</c:v>
                </c:pt>
                <c:pt idx="241">
                  <c:v>11.07.2023</c:v>
                </c:pt>
                <c:pt idx="242">
                  <c:v>12.07.2023</c:v>
                </c:pt>
                <c:pt idx="243">
                  <c:v>12.07.2023</c:v>
                </c:pt>
                <c:pt idx="244">
                  <c:v>12.07.2023</c:v>
                </c:pt>
                <c:pt idx="245">
                  <c:v>12.07.2023</c:v>
                </c:pt>
                <c:pt idx="246">
                  <c:v>12.07.2023</c:v>
                </c:pt>
                <c:pt idx="247">
                  <c:v>13.07.2023</c:v>
                </c:pt>
                <c:pt idx="248">
                  <c:v>14.07.2023</c:v>
                </c:pt>
                <c:pt idx="249">
                  <c:v>14.07.2023</c:v>
                </c:pt>
                <c:pt idx="250">
                  <c:v>14.07.2023</c:v>
                </c:pt>
                <c:pt idx="251">
                  <c:v>14.07.2023</c:v>
                </c:pt>
                <c:pt idx="252">
                  <c:v>14.07.2023</c:v>
                </c:pt>
                <c:pt idx="253">
                  <c:v>14.07.2023</c:v>
                </c:pt>
                <c:pt idx="254">
                  <c:v>14.07.2023</c:v>
                </c:pt>
                <c:pt idx="255">
                  <c:v>14.07.2023</c:v>
                </c:pt>
                <c:pt idx="256">
                  <c:v>14.07.2023</c:v>
                </c:pt>
                <c:pt idx="257">
                  <c:v>14.07.2023</c:v>
                </c:pt>
                <c:pt idx="258">
                  <c:v>14.07.2023</c:v>
                </c:pt>
                <c:pt idx="259">
                  <c:v>15.07.2023</c:v>
                </c:pt>
                <c:pt idx="260">
                  <c:v>15.07.2023</c:v>
                </c:pt>
                <c:pt idx="261">
                  <c:v>15.07.2023</c:v>
                </c:pt>
                <c:pt idx="262">
                  <c:v>15.07.2023</c:v>
                </c:pt>
                <c:pt idx="263">
                  <c:v>15.07.2023</c:v>
                </c:pt>
                <c:pt idx="264">
                  <c:v>15.07.2023</c:v>
                </c:pt>
                <c:pt idx="265">
                  <c:v>15.07.2023</c:v>
                </c:pt>
                <c:pt idx="266">
                  <c:v>15.07.2023</c:v>
                </c:pt>
                <c:pt idx="267">
                  <c:v>15.07.2023</c:v>
                </c:pt>
                <c:pt idx="268">
                  <c:v>15.07.2023</c:v>
                </c:pt>
                <c:pt idx="269">
                  <c:v>15.07.2023</c:v>
                </c:pt>
                <c:pt idx="270">
                  <c:v>15.07.2023</c:v>
                </c:pt>
                <c:pt idx="271">
                  <c:v>15.07.2023</c:v>
                </c:pt>
                <c:pt idx="272">
                  <c:v>18.07.2023</c:v>
                </c:pt>
                <c:pt idx="273">
                  <c:v>18.07.2023</c:v>
                </c:pt>
                <c:pt idx="274">
                  <c:v>18.07.2023</c:v>
                </c:pt>
                <c:pt idx="275">
                  <c:v>18.07.2023</c:v>
                </c:pt>
                <c:pt idx="276">
                  <c:v>18.07.2023</c:v>
                </c:pt>
                <c:pt idx="277">
                  <c:v>18.07.2023</c:v>
                </c:pt>
                <c:pt idx="278">
                  <c:v>18.07.2023</c:v>
                </c:pt>
                <c:pt idx="279">
                  <c:v>18.07.2023</c:v>
                </c:pt>
                <c:pt idx="280">
                  <c:v>19.07.2023</c:v>
                </c:pt>
                <c:pt idx="281">
                  <c:v>19.07.2023</c:v>
                </c:pt>
                <c:pt idx="282">
                  <c:v>19.07.2023</c:v>
                </c:pt>
                <c:pt idx="283">
                  <c:v>19.07.2023</c:v>
                </c:pt>
                <c:pt idx="284">
                  <c:v>19.07.2023</c:v>
                </c:pt>
                <c:pt idx="285">
                  <c:v>19.07.2023</c:v>
                </c:pt>
                <c:pt idx="286">
                  <c:v>19.07.2023</c:v>
                </c:pt>
                <c:pt idx="287">
                  <c:v>19.07.2023</c:v>
                </c:pt>
                <c:pt idx="288">
                  <c:v>19.07.2023</c:v>
                </c:pt>
                <c:pt idx="289">
                  <c:v>19.07.2023</c:v>
                </c:pt>
                <c:pt idx="290">
                  <c:v>19.07.2023</c:v>
                </c:pt>
                <c:pt idx="291">
                  <c:v>19.07.2023</c:v>
                </c:pt>
                <c:pt idx="292">
                  <c:v>19.07.2023</c:v>
                </c:pt>
                <c:pt idx="293">
                  <c:v>19.07.2023</c:v>
                </c:pt>
                <c:pt idx="294">
                  <c:v>19.07.2023</c:v>
                </c:pt>
                <c:pt idx="295">
                  <c:v>19.07.2023</c:v>
                </c:pt>
                <c:pt idx="296">
                  <c:v>20.07.2023</c:v>
                </c:pt>
                <c:pt idx="297">
                  <c:v>20.07.2023</c:v>
                </c:pt>
                <c:pt idx="298">
                  <c:v>20.07.2023</c:v>
                </c:pt>
                <c:pt idx="299">
                  <c:v>20.07.2023</c:v>
                </c:pt>
                <c:pt idx="300">
                  <c:v>20.07.2023</c:v>
                </c:pt>
                <c:pt idx="301">
                  <c:v>20.07.2023</c:v>
                </c:pt>
                <c:pt idx="302">
                  <c:v>20.07.2023</c:v>
                </c:pt>
                <c:pt idx="303">
                  <c:v>20.07.2023</c:v>
                </c:pt>
                <c:pt idx="304">
                  <c:v>20.07.2023</c:v>
                </c:pt>
                <c:pt idx="305">
                  <c:v>21.07.2023</c:v>
                </c:pt>
                <c:pt idx="306">
                  <c:v>21.07.2023</c:v>
                </c:pt>
                <c:pt idx="307">
                  <c:v>21.07.2023</c:v>
                </c:pt>
                <c:pt idx="308">
                  <c:v>21.07.2023</c:v>
                </c:pt>
                <c:pt idx="309">
                  <c:v>21.07.2023</c:v>
                </c:pt>
                <c:pt idx="310">
                  <c:v>21.07.2023</c:v>
                </c:pt>
                <c:pt idx="311">
                  <c:v>21.07.2023</c:v>
                </c:pt>
                <c:pt idx="312">
                  <c:v>21.07.2023</c:v>
                </c:pt>
                <c:pt idx="313">
                  <c:v>21.07.2023</c:v>
                </c:pt>
                <c:pt idx="314">
                  <c:v>21.07.2023</c:v>
                </c:pt>
                <c:pt idx="315">
                  <c:v>27.07.2023</c:v>
                </c:pt>
                <c:pt idx="316">
                  <c:v>01.08.2023</c:v>
                </c:pt>
                <c:pt idx="317">
                  <c:v>08.08.2023</c:v>
                </c:pt>
                <c:pt idx="318">
                  <c:v>16.08.2023</c:v>
                </c:pt>
                <c:pt idx="319">
                  <c:v>16.08.2023</c:v>
                </c:pt>
                <c:pt idx="320">
                  <c:v>16.08.2023</c:v>
                </c:pt>
                <c:pt idx="321">
                  <c:v>16.08.2023</c:v>
                </c:pt>
                <c:pt idx="322">
                  <c:v>16.08.2023</c:v>
                </c:pt>
                <c:pt idx="323">
                  <c:v>16.08.2023</c:v>
                </c:pt>
                <c:pt idx="324">
                  <c:v>16.08.2023</c:v>
                </c:pt>
                <c:pt idx="325">
                  <c:v>16.08.2023</c:v>
                </c:pt>
                <c:pt idx="326">
                  <c:v>16.08.2023</c:v>
                </c:pt>
                <c:pt idx="327">
                  <c:v>18.08.2023</c:v>
                </c:pt>
                <c:pt idx="328">
                  <c:v>18.08.2023</c:v>
                </c:pt>
                <c:pt idx="329">
                  <c:v>18.08.2023</c:v>
                </c:pt>
                <c:pt idx="330">
                  <c:v>18.08.2023</c:v>
                </c:pt>
                <c:pt idx="331">
                  <c:v>18.08.2023</c:v>
                </c:pt>
                <c:pt idx="332">
                  <c:v>18.08.2023</c:v>
                </c:pt>
                <c:pt idx="333">
                  <c:v>18.08.2023</c:v>
                </c:pt>
                <c:pt idx="334">
                  <c:v>18.08.2023</c:v>
                </c:pt>
                <c:pt idx="335">
                  <c:v>18.08.2023</c:v>
                </c:pt>
                <c:pt idx="336">
                  <c:v>18.08.2023</c:v>
                </c:pt>
                <c:pt idx="337">
                  <c:v>24.08.2023</c:v>
                </c:pt>
                <c:pt idx="338">
                  <c:v>31.08.2023</c:v>
                </c:pt>
                <c:pt idx="339">
                  <c:v>04.09.2023</c:v>
                </c:pt>
                <c:pt idx="340">
                  <c:v>05.09.2023</c:v>
                </c:pt>
                <c:pt idx="341">
                  <c:v>07.09.2023</c:v>
                </c:pt>
                <c:pt idx="342">
                  <c:v>08.09.2023</c:v>
                </c:pt>
                <c:pt idx="343">
                  <c:v>11.09.2023</c:v>
                </c:pt>
                <c:pt idx="344">
                  <c:v>11.09.2023</c:v>
                </c:pt>
                <c:pt idx="345">
                  <c:v>11.09.2023</c:v>
                </c:pt>
                <c:pt idx="346">
                  <c:v>12.09.2023</c:v>
                </c:pt>
                <c:pt idx="347">
                  <c:v>13.09.2023</c:v>
                </c:pt>
                <c:pt idx="348">
                  <c:v>13.09.2023</c:v>
                </c:pt>
                <c:pt idx="349">
                  <c:v>14.09.2023</c:v>
                </c:pt>
                <c:pt idx="350">
                  <c:v>15.09.2023</c:v>
                </c:pt>
                <c:pt idx="351">
                  <c:v>18.09.2023</c:v>
                </c:pt>
                <c:pt idx="352">
                  <c:v>20.09.2023</c:v>
                </c:pt>
                <c:pt idx="353">
                  <c:v>20.09.2023</c:v>
                </c:pt>
                <c:pt idx="354">
                  <c:v>20.09.2023</c:v>
                </c:pt>
                <c:pt idx="355">
                  <c:v>20.09.2023</c:v>
                </c:pt>
                <c:pt idx="356">
                  <c:v>21.09.2023</c:v>
                </c:pt>
                <c:pt idx="357">
                  <c:v>21.09.2023</c:v>
                </c:pt>
                <c:pt idx="358">
                  <c:v>22.09.2023</c:v>
                </c:pt>
                <c:pt idx="359">
                  <c:v>25.09.2023</c:v>
                </c:pt>
                <c:pt idx="360">
                  <c:v>27.09.2023</c:v>
                </c:pt>
                <c:pt idx="361">
                  <c:v>28.09.2023</c:v>
                </c:pt>
                <c:pt idx="362">
                  <c:v>29.09.2023</c:v>
                </c:pt>
                <c:pt idx="363">
                  <c:v>02.10.2023</c:v>
                </c:pt>
                <c:pt idx="364">
                  <c:v>02.10.2023</c:v>
                </c:pt>
                <c:pt idx="365">
                  <c:v>03.10.2023</c:v>
                </c:pt>
                <c:pt idx="366">
                  <c:v>03.10.2023</c:v>
                </c:pt>
                <c:pt idx="367">
                  <c:v>03.10.2023</c:v>
                </c:pt>
                <c:pt idx="368">
                  <c:v>03.10.2023</c:v>
                </c:pt>
                <c:pt idx="369">
                  <c:v>03.10.2023</c:v>
                </c:pt>
                <c:pt idx="370">
                  <c:v>03.10.2023</c:v>
                </c:pt>
                <c:pt idx="371">
                  <c:v>03.10.2023</c:v>
                </c:pt>
                <c:pt idx="372">
                  <c:v>03.10.2023</c:v>
                </c:pt>
                <c:pt idx="373">
                  <c:v>04.10.2023</c:v>
                </c:pt>
                <c:pt idx="374">
                  <c:v>05.10.2023</c:v>
                </c:pt>
                <c:pt idx="375">
                  <c:v>05.10.2023</c:v>
                </c:pt>
                <c:pt idx="376">
                  <c:v>05.10.2023</c:v>
                </c:pt>
                <c:pt idx="377">
                  <c:v>05.10.2023</c:v>
                </c:pt>
                <c:pt idx="378">
                  <c:v>05.10.2023</c:v>
                </c:pt>
                <c:pt idx="379">
                  <c:v>05.10.2023</c:v>
                </c:pt>
                <c:pt idx="380">
                  <c:v>05.10.2023</c:v>
                </c:pt>
                <c:pt idx="381">
                  <c:v>05.10.2023</c:v>
                </c:pt>
                <c:pt idx="382">
                  <c:v>05.10.2023</c:v>
                </c:pt>
                <c:pt idx="383">
                  <c:v>05.10.2023</c:v>
                </c:pt>
                <c:pt idx="384">
                  <c:v>06.10.2023</c:v>
                </c:pt>
                <c:pt idx="385">
                  <c:v>09.10.2023</c:v>
                </c:pt>
                <c:pt idx="386">
                  <c:v>10.10.2023</c:v>
                </c:pt>
                <c:pt idx="387">
                  <c:v>11.10.2023</c:v>
                </c:pt>
                <c:pt idx="388">
                  <c:v>12.10.2023</c:v>
                </c:pt>
                <c:pt idx="389">
                  <c:v>12.10.2023</c:v>
                </c:pt>
                <c:pt idx="390">
                  <c:v>13.10.2023</c:v>
                </c:pt>
                <c:pt idx="391">
                  <c:v>16.10.2023</c:v>
                </c:pt>
                <c:pt idx="392">
                  <c:v>18.10.2023</c:v>
                </c:pt>
                <c:pt idx="393">
                  <c:v>18.10.2023</c:v>
                </c:pt>
                <c:pt idx="394">
                  <c:v>18.10.2023</c:v>
                </c:pt>
                <c:pt idx="395">
                  <c:v>18.10.2023</c:v>
                </c:pt>
                <c:pt idx="396">
                  <c:v>19.10.2023</c:v>
                </c:pt>
                <c:pt idx="397">
                  <c:v>19.10.2023</c:v>
                </c:pt>
                <c:pt idx="398">
                  <c:v>19.10.2023</c:v>
                </c:pt>
                <c:pt idx="399">
                  <c:v>20.10.2023</c:v>
                </c:pt>
                <c:pt idx="400">
                  <c:v>23.10.2023</c:v>
                </c:pt>
                <c:pt idx="401">
                  <c:v>23.10.2023</c:v>
                </c:pt>
                <c:pt idx="402">
                  <c:v>26.10.2023</c:v>
                </c:pt>
                <c:pt idx="403">
                  <c:v>27.10.2023</c:v>
                </c:pt>
                <c:pt idx="404">
                  <c:v>28.10.2023</c:v>
                </c:pt>
                <c:pt idx="405">
                  <c:v>29.10.2023</c:v>
                </c:pt>
                <c:pt idx="406">
                  <c:v>30.10.2023</c:v>
                </c:pt>
                <c:pt idx="407">
                  <c:v>30.10.2023</c:v>
                </c:pt>
                <c:pt idx="408">
                  <c:v>31.10.2023</c:v>
                </c:pt>
                <c:pt idx="409">
                  <c:v>31.10.2023</c:v>
                </c:pt>
                <c:pt idx="410">
                  <c:v>01.11.2023</c:v>
                </c:pt>
                <c:pt idx="411">
                  <c:v>03.11.2023</c:v>
                </c:pt>
                <c:pt idx="412">
                  <c:v>06.11.2023</c:v>
                </c:pt>
                <c:pt idx="413">
                  <c:v>06.11.2023</c:v>
                </c:pt>
                <c:pt idx="414">
                  <c:v>06.11.2023</c:v>
                </c:pt>
                <c:pt idx="415">
                  <c:v>06.11.2023</c:v>
                </c:pt>
                <c:pt idx="416">
                  <c:v>06.11.2023</c:v>
                </c:pt>
                <c:pt idx="417">
                  <c:v>07.11.2023</c:v>
                </c:pt>
                <c:pt idx="418">
                  <c:v>08.11.2023</c:v>
                </c:pt>
                <c:pt idx="419">
                  <c:v>08.11.2023</c:v>
                </c:pt>
                <c:pt idx="420">
                  <c:v>08.11.2023</c:v>
                </c:pt>
                <c:pt idx="421">
                  <c:v>09.11.2023</c:v>
                </c:pt>
                <c:pt idx="422">
                  <c:v>10.11.2023</c:v>
                </c:pt>
                <c:pt idx="423">
                  <c:v>11.11.2023</c:v>
                </c:pt>
                <c:pt idx="424">
                  <c:v>13.11.2023</c:v>
                </c:pt>
                <c:pt idx="425">
                  <c:v>14.11.2023</c:v>
                </c:pt>
                <c:pt idx="426">
                  <c:v>14.11.2023</c:v>
                </c:pt>
                <c:pt idx="427">
                  <c:v>15.11.2023</c:v>
                </c:pt>
                <c:pt idx="428">
                  <c:v>16.11.2023</c:v>
                </c:pt>
                <c:pt idx="429">
                  <c:v>17.11.2023</c:v>
                </c:pt>
                <c:pt idx="430">
                  <c:v>18.11.2023</c:v>
                </c:pt>
                <c:pt idx="431">
                  <c:v>20.11.2023</c:v>
                </c:pt>
                <c:pt idx="432">
                  <c:v>21.11.2023</c:v>
                </c:pt>
                <c:pt idx="433">
                  <c:v>21.11.2023</c:v>
                </c:pt>
                <c:pt idx="434">
                  <c:v>21.11.2023</c:v>
                </c:pt>
                <c:pt idx="435">
                  <c:v>22.11.2023</c:v>
                </c:pt>
                <c:pt idx="436">
                  <c:v>23.11.2023</c:v>
                </c:pt>
                <c:pt idx="437">
                  <c:v>24.11.2023</c:v>
                </c:pt>
                <c:pt idx="438">
                  <c:v>24.11.2023</c:v>
                </c:pt>
                <c:pt idx="439">
                  <c:v>25.11.2023</c:v>
                </c:pt>
                <c:pt idx="440">
                  <c:v>27.11.2023</c:v>
                </c:pt>
                <c:pt idx="441">
                  <c:v>27.11.2023</c:v>
                </c:pt>
                <c:pt idx="442">
                  <c:v>27.11.2023</c:v>
                </c:pt>
                <c:pt idx="443">
                  <c:v>27.11.2023</c:v>
                </c:pt>
                <c:pt idx="444">
                  <c:v>28.11.2023</c:v>
                </c:pt>
                <c:pt idx="445">
                  <c:v>29.11.2023</c:v>
                </c:pt>
                <c:pt idx="446">
                  <c:v>30.11.2023</c:v>
                </c:pt>
                <c:pt idx="447">
                  <c:v>01.12.2023</c:v>
                </c:pt>
                <c:pt idx="448">
                  <c:v>02.12.2023</c:v>
                </c:pt>
                <c:pt idx="449">
                  <c:v>04.12.2023</c:v>
                </c:pt>
                <c:pt idx="450">
                  <c:v>05.12.2023</c:v>
                </c:pt>
                <c:pt idx="451">
                  <c:v>06.12.2023</c:v>
                </c:pt>
                <c:pt idx="452">
                  <c:v>07.12.2023</c:v>
                </c:pt>
              </c:strCache>
            </c:strRef>
          </c:cat>
          <c:val>
            <c:numRef>
              <c:f>Sheet1!$D$2:$D$454</c:f>
              <c:numCache>
                <c:formatCode>General</c:formatCode>
                <c:ptCount val="453"/>
                <c:pt idx="0">
                  <c:v>3255</c:v>
                </c:pt>
                <c:pt idx="1">
                  <c:v>2185</c:v>
                </c:pt>
                <c:pt idx="2">
                  <c:v>1799</c:v>
                </c:pt>
                <c:pt idx="3">
                  <c:v>1644</c:v>
                </c:pt>
                <c:pt idx="4">
                  <c:v>1465</c:v>
                </c:pt>
                <c:pt idx="5">
                  <c:v>1497</c:v>
                </c:pt>
                <c:pt idx="6">
                  <c:v>1370</c:v>
                </c:pt>
                <c:pt idx="7">
                  <c:v>1412</c:v>
                </c:pt>
                <c:pt idx="8">
                  <c:v>1338</c:v>
                </c:pt>
                <c:pt idx="9">
                  <c:v>3311</c:v>
                </c:pt>
                <c:pt idx="10">
                  <c:v>2456</c:v>
                </c:pt>
                <c:pt idx="11">
                  <c:v>2174</c:v>
                </c:pt>
                <c:pt idx="12">
                  <c:v>2472</c:v>
                </c:pt>
                <c:pt idx="13">
                  <c:v>2274</c:v>
                </c:pt>
                <c:pt idx="14">
                  <c:v>3530</c:v>
                </c:pt>
                <c:pt idx="15">
                  <c:v>2894</c:v>
                </c:pt>
                <c:pt idx="16">
                  <c:v>3349</c:v>
                </c:pt>
                <c:pt idx="17">
                  <c:v>2676</c:v>
                </c:pt>
                <c:pt idx="18">
                  <c:v>3506</c:v>
                </c:pt>
                <c:pt idx="19">
                  <c:v>2802</c:v>
                </c:pt>
                <c:pt idx="20">
                  <c:v>3139</c:v>
                </c:pt>
                <c:pt idx="21">
                  <c:v>2459</c:v>
                </c:pt>
                <c:pt idx="22">
                  <c:v>3598</c:v>
                </c:pt>
                <c:pt idx="23">
                  <c:v>3766</c:v>
                </c:pt>
                <c:pt idx="24">
                  <c:v>6128</c:v>
                </c:pt>
                <c:pt idx="25">
                  <c:v>2787</c:v>
                </c:pt>
                <c:pt idx="26">
                  <c:v>2586</c:v>
                </c:pt>
                <c:pt idx="27">
                  <c:v>3877</c:v>
                </c:pt>
                <c:pt idx="28">
                  <c:v>3297</c:v>
                </c:pt>
                <c:pt idx="29">
                  <c:v>3292</c:v>
                </c:pt>
                <c:pt idx="30">
                  <c:v>4291</c:v>
                </c:pt>
                <c:pt idx="31">
                  <c:v>3825</c:v>
                </c:pt>
                <c:pt idx="32">
                  <c:v>4900</c:v>
                </c:pt>
                <c:pt idx="33">
                  <c:v>2716</c:v>
                </c:pt>
                <c:pt idx="34">
                  <c:v>3523</c:v>
                </c:pt>
                <c:pt idx="35">
                  <c:v>9566</c:v>
                </c:pt>
                <c:pt idx="36">
                  <c:v>4408</c:v>
                </c:pt>
                <c:pt idx="37">
                  <c:v>4315</c:v>
                </c:pt>
                <c:pt idx="38">
                  <c:v>3596</c:v>
                </c:pt>
                <c:pt idx="39">
                  <c:v>3298</c:v>
                </c:pt>
                <c:pt idx="40">
                  <c:v>8307</c:v>
                </c:pt>
                <c:pt idx="41">
                  <c:v>4256</c:v>
                </c:pt>
                <c:pt idx="42">
                  <c:v>3879</c:v>
                </c:pt>
                <c:pt idx="43">
                  <c:v>5218</c:v>
                </c:pt>
                <c:pt idx="44">
                  <c:v>4453</c:v>
                </c:pt>
                <c:pt idx="45">
                  <c:v>3950</c:v>
                </c:pt>
                <c:pt idx="46">
                  <c:v>3164</c:v>
                </c:pt>
                <c:pt idx="47">
                  <c:v>3345</c:v>
                </c:pt>
                <c:pt idx="48">
                  <c:v>4565</c:v>
                </c:pt>
                <c:pt idx="49">
                  <c:v>3088</c:v>
                </c:pt>
                <c:pt idx="50">
                  <c:v>3479</c:v>
                </c:pt>
                <c:pt idx="51">
                  <c:v>3438</c:v>
                </c:pt>
                <c:pt idx="52">
                  <c:v>3013</c:v>
                </c:pt>
                <c:pt idx="53">
                  <c:v>3050</c:v>
                </c:pt>
                <c:pt idx="54">
                  <c:v>2751</c:v>
                </c:pt>
                <c:pt idx="55">
                  <c:v>2640</c:v>
                </c:pt>
                <c:pt idx="56">
                  <c:v>3767</c:v>
                </c:pt>
                <c:pt idx="57">
                  <c:v>5623</c:v>
                </c:pt>
                <c:pt idx="58">
                  <c:v>2930</c:v>
                </c:pt>
                <c:pt idx="59">
                  <c:v>2409</c:v>
                </c:pt>
                <c:pt idx="60">
                  <c:v>4624</c:v>
                </c:pt>
                <c:pt idx="61">
                  <c:v>3508</c:v>
                </c:pt>
                <c:pt idx="62">
                  <c:v>2949</c:v>
                </c:pt>
                <c:pt idx="63">
                  <c:v>3638</c:v>
                </c:pt>
                <c:pt idx="64">
                  <c:v>567</c:v>
                </c:pt>
                <c:pt idx="65">
                  <c:v>6436</c:v>
                </c:pt>
                <c:pt idx="66">
                  <c:v>4743</c:v>
                </c:pt>
                <c:pt idx="67">
                  <c:v>6872</c:v>
                </c:pt>
                <c:pt idx="68">
                  <c:v>6437</c:v>
                </c:pt>
                <c:pt idx="69">
                  <c:v>6161</c:v>
                </c:pt>
                <c:pt idx="70">
                  <c:v>5964</c:v>
                </c:pt>
                <c:pt idx="71">
                  <c:v>5796</c:v>
                </c:pt>
                <c:pt idx="72">
                  <c:v>5644</c:v>
                </c:pt>
                <c:pt idx="73">
                  <c:v>1439</c:v>
                </c:pt>
                <c:pt idx="74">
                  <c:v>7350</c:v>
                </c:pt>
                <c:pt idx="75">
                  <c:v>6759</c:v>
                </c:pt>
                <c:pt idx="76">
                  <c:v>6504</c:v>
                </c:pt>
                <c:pt idx="77">
                  <c:v>6303</c:v>
                </c:pt>
                <c:pt idx="78">
                  <c:v>6097</c:v>
                </c:pt>
                <c:pt idx="79">
                  <c:v>5768</c:v>
                </c:pt>
                <c:pt idx="80">
                  <c:v>7455</c:v>
                </c:pt>
                <c:pt idx="81">
                  <c:v>6316</c:v>
                </c:pt>
                <c:pt idx="82">
                  <c:v>6810</c:v>
                </c:pt>
                <c:pt idx="83">
                  <c:v>6191</c:v>
                </c:pt>
                <c:pt idx="84">
                  <c:v>4752</c:v>
                </c:pt>
                <c:pt idx="85">
                  <c:v>5814</c:v>
                </c:pt>
                <c:pt idx="86">
                  <c:v>5338</c:v>
                </c:pt>
                <c:pt idx="87">
                  <c:v>5143</c:v>
                </c:pt>
                <c:pt idx="88">
                  <c:v>5022</c:v>
                </c:pt>
                <c:pt idx="89">
                  <c:v>5023</c:v>
                </c:pt>
                <c:pt idx="90">
                  <c:v>4933</c:v>
                </c:pt>
                <c:pt idx="91">
                  <c:v>4915</c:v>
                </c:pt>
                <c:pt idx="92">
                  <c:v>4782</c:v>
                </c:pt>
                <c:pt idx="93">
                  <c:v>3047</c:v>
                </c:pt>
                <c:pt idx="94">
                  <c:v>2535</c:v>
                </c:pt>
                <c:pt idx="95">
                  <c:v>3767</c:v>
                </c:pt>
                <c:pt idx="96">
                  <c:v>3065</c:v>
                </c:pt>
                <c:pt idx="97">
                  <c:v>2727</c:v>
                </c:pt>
                <c:pt idx="98">
                  <c:v>2525</c:v>
                </c:pt>
                <c:pt idx="99">
                  <c:v>2456</c:v>
                </c:pt>
                <c:pt idx="100">
                  <c:v>2609</c:v>
                </c:pt>
                <c:pt idx="101">
                  <c:v>3061</c:v>
                </c:pt>
                <c:pt idx="102">
                  <c:v>1796</c:v>
                </c:pt>
                <c:pt idx="103">
                  <c:v>2781</c:v>
                </c:pt>
                <c:pt idx="104">
                  <c:v>2548</c:v>
                </c:pt>
                <c:pt idx="105">
                  <c:v>1853</c:v>
                </c:pt>
                <c:pt idx="106">
                  <c:v>1588</c:v>
                </c:pt>
                <c:pt idx="107">
                  <c:v>1701</c:v>
                </c:pt>
                <c:pt idx="108">
                  <c:v>2185</c:v>
                </c:pt>
                <c:pt idx="109">
                  <c:v>1924</c:v>
                </c:pt>
                <c:pt idx="110">
                  <c:v>1829</c:v>
                </c:pt>
                <c:pt idx="111">
                  <c:v>2216</c:v>
                </c:pt>
                <c:pt idx="112">
                  <c:v>3012</c:v>
                </c:pt>
                <c:pt idx="113">
                  <c:v>2214</c:v>
                </c:pt>
                <c:pt idx="114">
                  <c:v>7049</c:v>
                </c:pt>
                <c:pt idx="115">
                  <c:v>5514</c:v>
                </c:pt>
                <c:pt idx="116">
                  <c:v>5026</c:v>
                </c:pt>
                <c:pt idx="117">
                  <c:v>4805</c:v>
                </c:pt>
                <c:pt idx="118">
                  <c:v>4260</c:v>
                </c:pt>
                <c:pt idx="119">
                  <c:v>3825</c:v>
                </c:pt>
                <c:pt idx="120">
                  <c:v>3731</c:v>
                </c:pt>
                <c:pt idx="121">
                  <c:v>3625</c:v>
                </c:pt>
                <c:pt idx="122">
                  <c:v>3540</c:v>
                </c:pt>
                <c:pt idx="123">
                  <c:v>3434</c:v>
                </c:pt>
                <c:pt idx="124">
                  <c:v>2871</c:v>
                </c:pt>
                <c:pt idx="125">
                  <c:v>3199</c:v>
                </c:pt>
                <c:pt idx="126">
                  <c:v>2146</c:v>
                </c:pt>
                <c:pt idx="127">
                  <c:v>1834</c:v>
                </c:pt>
                <c:pt idx="128">
                  <c:v>2795</c:v>
                </c:pt>
                <c:pt idx="129">
                  <c:v>3149</c:v>
                </c:pt>
                <c:pt idx="130">
                  <c:v>2969</c:v>
                </c:pt>
                <c:pt idx="131">
                  <c:v>2902</c:v>
                </c:pt>
                <c:pt idx="132">
                  <c:v>2918</c:v>
                </c:pt>
                <c:pt idx="133">
                  <c:v>3040</c:v>
                </c:pt>
                <c:pt idx="134">
                  <c:v>3429</c:v>
                </c:pt>
                <c:pt idx="135">
                  <c:v>3360</c:v>
                </c:pt>
                <c:pt idx="136">
                  <c:v>2446</c:v>
                </c:pt>
                <c:pt idx="137">
                  <c:v>2042</c:v>
                </c:pt>
                <c:pt idx="138">
                  <c:v>1601</c:v>
                </c:pt>
                <c:pt idx="139">
                  <c:v>5745</c:v>
                </c:pt>
                <c:pt idx="140">
                  <c:v>3765</c:v>
                </c:pt>
                <c:pt idx="141">
                  <c:v>3392</c:v>
                </c:pt>
                <c:pt idx="142">
                  <c:v>3221</c:v>
                </c:pt>
                <c:pt idx="143">
                  <c:v>0</c:v>
                </c:pt>
                <c:pt idx="144">
                  <c:v>3121</c:v>
                </c:pt>
                <c:pt idx="145">
                  <c:v>3058</c:v>
                </c:pt>
                <c:pt idx="146">
                  <c:v>2948</c:v>
                </c:pt>
                <c:pt idx="147">
                  <c:v>3121</c:v>
                </c:pt>
                <c:pt idx="148">
                  <c:v>2936</c:v>
                </c:pt>
                <c:pt idx="149">
                  <c:v>2568</c:v>
                </c:pt>
                <c:pt idx="150">
                  <c:v>908</c:v>
                </c:pt>
                <c:pt idx="151">
                  <c:v>3486</c:v>
                </c:pt>
                <c:pt idx="152">
                  <c:v>3156</c:v>
                </c:pt>
                <c:pt idx="153">
                  <c:v>3003</c:v>
                </c:pt>
                <c:pt idx="154">
                  <c:v>2816</c:v>
                </c:pt>
                <c:pt idx="155">
                  <c:v>1783</c:v>
                </c:pt>
                <c:pt idx="156">
                  <c:v>6113</c:v>
                </c:pt>
                <c:pt idx="157">
                  <c:v>5496</c:v>
                </c:pt>
                <c:pt idx="158">
                  <c:v>5288</c:v>
                </c:pt>
                <c:pt idx="159">
                  <c:v>5128</c:v>
                </c:pt>
                <c:pt idx="160">
                  <c:v>4997</c:v>
                </c:pt>
                <c:pt idx="161">
                  <c:v>4924</c:v>
                </c:pt>
                <c:pt idx="162">
                  <c:v>4805</c:v>
                </c:pt>
                <c:pt idx="163">
                  <c:v>4730</c:v>
                </c:pt>
                <c:pt idx="164">
                  <c:v>4655</c:v>
                </c:pt>
                <c:pt idx="165">
                  <c:v>4603</c:v>
                </c:pt>
                <c:pt idx="166">
                  <c:v>4597</c:v>
                </c:pt>
                <c:pt idx="167">
                  <c:v>4498</c:v>
                </c:pt>
                <c:pt idx="168">
                  <c:v>4550</c:v>
                </c:pt>
                <c:pt idx="169">
                  <c:v>4411</c:v>
                </c:pt>
                <c:pt idx="170">
                  <c:v>4312</c:v>
                </c:pt>
                <c:pt idx="171">
                  <c:v>2672</c:v>
                </c:pt>
                <c:pt idx="172">
                  <c:v>6357</c:v>
                </c:pt>
                <c:pt idx="173">
                  <c:v>5750</c:v>
                </c:pt>
                <c:pt idx="174">
                  <c:v>5385</c:v>
                </c:pt>
                <c:pt idx="175">
                  <c:v>5161</c:v>
                </c:pt>
                <c:pt idx="176">
                  <c:v>5020</c:v>
                </c:pt>
                <c:pt idx="177">
                  <c:v>2699</c:v>
                </c:pt>
                <c:pt idx="178">
                  <c:v>2324</c:v>
                </c:pt>
                <c:pt idx="179">
                  <c:v>2070</c:v>
                </c:pt>
                <c:pt idx="180">
                  <c:v>2742</c:v>
                </c:pt>
                <c:pt idx="181">
                  <c:v>2370</c:v>
                </c:pt>
                <c:pt idx="182">
                  <c:v>2190</c:v>
                </c:pt>
                <c:pt idx="183">
                  <c:v>1859</c:v>
                </c:pt>
                <c:pt idx="184">
                  <c:v>2057</c:v>
                </c:pt>
                <c:pt idx="185">
                  <c:v>1654</c:v>
                </c:pt>
                <c:pt idx="186">
                  <c:v>3059</c:v>
                </c:pt>
                <c:pt idx="187">
                  <c:v>4114</c:v>
                </c:pt>
                <c:pt idx="188">
                  <c:v>3697</c:v>
                </c:pt>
                <c:pt idx="189">
                  <c:v>3814</c:v>
                </c:pt>
                <c:pt idx="190">
                  <c:v>3547</c:v>
                </c:pt>
                <c:pt idx="191">
                  <c:v>3432</c:v>
                </c:pt>
                <c:pt idx="192">
                  <c:v>3317</c:v>
                </c:pt>
                <c:pt idx="193">
                  <c:v>3237</c:v>
                </c:pt>
                <c:pt idx="194">
                  <c:v>3150</c:v>
                </c:pt>
                <c:pt idx="195">
                  <c:v>3087</c:v>
                </c:pt>
                <c:pt idx="196">
                  <c:v>3275</c:v>
                </c:pt>
                <c:pt idx="197">
                  <c:v>3103</c:v>
                </c:pt>
                <c:pt idx="198">
                  <c:v>4439</c:v>
                </c:pt>
                <c:pt idx="199">
                  <c:v>3977</c:v>
                </c:pt>
                <c:pt idx="200">
                  <c:v>3780</c:v>
                </c:pt>
                <c:pt idx="201">
                  <c:v>3664</c:v>
                </c:pt>
                <c:pt idx="202">
                  <c:v>3630</c:v>
                </c:pt>
                <c:pt idx="203">
                  <c:v>3582</c:v>
                </c:pt>
                <c:pt idx="204">
                  <c:v>3517</c:v>
                </c:pt>
                <c:pt idx="205">
                  <c:v>3473</c:v>
                </c:pt>
                <c:pt idx="206">
                  <c:v>3442</c:v>
                </c:pt>
                <c:pt idx="207">
                  <c:v>3412</c:v>
                </c:pt>
                <c:pt idx="208">
                  <c:v>3382</c:v>
                </c:pt>
                <c:pt idx="209">
                  <c:v>3359</c:v>
                </c:pt>
                <c:pt idx="210">
                  <c:v>3334</c:v>
                </c:pt>
                <c:pt idx="211">
                  <c:v>3262</c:v>
                </c:pt>
                <c:pt idx="212">
                  <c:v>2470</c:v>
                </c:pt>
                <c:pt idx="213">
                  <c:v>4631</c:v>
                </c:pt>
                <c:pt idx="214">
                  <c:v>4047</c:v>
                </c:pt>
                <c:pt idx="215">
                  <c:v>3810</c:v>
                </c:pt>
                <c:pt idx="216">
                  <c:v>3678</c:v>
                </c:pt>
                <c:pt idx="217">
                  <c:v>3543</c:v>
                </c:pt>
                <c:pt idx="218">
                  <c:v>3455</c:v>
                </c:pt>
                <c:pt idx="219">
                  <c:v>3354</c:v>
                </c:pt>
                <c:pt idx="220">
                  <c:v>3272</c:v>
                </c:pt>
                <c:pt idx="221">
                  <c:v>1599</c:v>
                </c:pt>
                <c:pt idx="222">
                  <c:v>2697</c:v>
                </c:pt>
                <c:pt idx="223">
                  <c:v>1955</c:v>
                </c:pt>
                <c:pt idx="224">
                  <c:v>2722</c:v>
                </c:pt>
                <c:pt idx="225">
                  <c:v>3112</c:v>
                </c:pt>
                <c:pt idx="226">
                  <c:v>2587</c:v>
                </c:pt>
                <c:pt idx="227">
                  <c:v>2413</c:v>
                </c:pt>
                <c:pt idx="228">
                  <c:v>2293</c:v>
                </c:pt>
                <c:pt idx="229">
                  <c:v>2198</c:v>
                </c:pt>
                <c:pt idx="230">
                  <c:v>2189</c:v>
                </c:pt>
                <c:pt idx="231">
                  <c:v>2116</c:v>
                </c:pt>
                <c:pt idx="232">
                  <c:v>2092</c:v>
                </c:pt>
                <c:pt idx="233">
                  <c:v>2072</c:v>
                </c:pt>
                <c:pt idx="234">
                  <c:v>2059</c:v>
                </c:pt>
                <c:pt idx="235">
                  <c:v>2017</c:v>
                </c:pt>
                <c:pt idx="236">
                  <c:v>2048</c:v>
                </c:pt>
                <c:pt idx="237">
                  <c:v>2040</c:v>
                </c:pt>
                <c:pt idx="238">
                  <c:v>2023</c:v>
                </c:pt>
                <c:pt idx="239">
                  <c:v>2007</c:v>
                </c:pt>
                <c:pt idx="240">
                  <c:v>2148</c:v>
                </c:pt>
                <c:pt idx="241">
                  <c:v>3100</c:v>
                </c:pt>
                <c:pt idx="242">
                  <c:v>4898</c:v>
                </c:pt>
                <c:pt idx="243">
                  <c:v>4307</c:v>
                </c:pt>
                <c:pt idx="244">
                  <c:v>4073</c:v>
                </c:pt>
                <c:pt idx="245">
                  <c:v>3943</c:v>
                </c:pt>
                <c:pt idx="246">
                  <c:v>3717</c:v>
                </c:pt>
                <c:pt idx="247">
                  <c:v>3951</c:v>
                </c:pt>
                <c:pt idx="248">
                  <c:v>4048</c:v>
                </c:pt>
                <c:pt idx="249">
                  <c:v>3650</c:v>
                </c:pt>
                <c:pt idx="250">
                  <c:v>3441</c:v>
                </c:pt>
                <c:pt idx="251">
                  <c:v>3310</c:v>
                </c:pt>
                <c:pt idx="252">
                  <c:v>3204</c:v>
                </c:pt>
                <c:pt idx="253">
                  <c:v>3170</c:v>
                </c:pt>
                <c:pt idx="254">
                  <c:v>3107</c:v>
                </c:pt>
                <c:pt idx="255">
                  <c:v>3233</c:v>
                </c:pt>
                <c:pt idx="256">
                  <c:v>3588</c:v>
                </c:pt>
                <c:pt idx="257">
                  <c:v>3471</c:v>
                </c:pt>
                <c:pt idx="258">
                  <c:v>4030</c:v>
                </c:pt>
                <c:pt idx="259">
                  <c:v>6104</c:v>
                </c:pt>
                <c:pt idx="260">
                  <c:v>5528</c:v>
                </c:pt>
                <c:pt idx="261">
                  <c:v>5241</c:v>
                </c:pt>
                <c:pt idx="262">
                  <c:v>5053</c:v>
                </c:pt>
                <c:pt idx="263">
                  <c:v>4937</c:v>
                </c:pt>
                <c:pt idx="264">
                  <c:v>4855</c:v>
                </c:pt>
                <c:pt idx="265">
                  <c:v>4779</c:v>
                </c:pt>
                <c:pt idx="266">
                  <c:v>4705</c:v>
                </c:pt>
                <c:pt idx="267">
                  <c:v>4681</c:v>
                </c:pt>
                <c:pt idx="268">
                  <c:v>4579</c:v>
                </c:pt>
                <c:pt idx="269">
                  <c:v>4565</c:v>
                </c:pt>
                <c:pt idx="270">
                  <c:v>4515</c:v>
                </c:pt>
                <c:pt idx="271">
                  <c:v>4329</c:v>
                </c:pt>
                <c:pt idx="272">
                  <c:v>7029</c:v>
                </c:pt>
                <c:pt idx="273">
                  <c:v>6287</c:v>
                </c:pt>
                <c:pt idx="274">
                  <c:v>6000</c:v>
                </c:pt>
                <c:pt idx="275">
                  <c:v>5784</c:v>
                </c:pt>
                <c:pt idx="276">
                  <c:v>5627</c:v>
                </c:pt>
                <c:pt idx="277">
                  <c:v>5504</c:v>
                </c:pt>
                <c:pt idx="278">
                  <c:v>5381</c:v>
                </c:pt>
                <c:pt idx="279">
                  <c:v>5197</c:v>
                </c:pt>
                <c:pt idx="280">
                  <c:v>7235</c:v>
                </c:pt>
                <c:pt idx="281">
                  <c:v>6623</c:v>
                </c:pt>
                <c:pt idx="282">
                  <c:v>6362</c:v>
                </c:pt>
                <c:pt idx="283">
                  <c:v>6222</c:v>
                </c:pt>
                <c:pt idx="284">
                  <c:v>6076</c:v>
                </c:pt>
                <c:pt idx="285">
                  <c:v>5910</c:v>
                </c:pt>
                <c:pt idx="286">
                  <c:v>5807</c:v>
                </c:pt>
                <c:pt idx="287">
                  <c:v>5739</c:v>
                </c:pt>
                <c:pt idx="288">
                  <c:v>5657</c:v>
                </c:pt>
                <c:pt idx="289">
                  <c:v>5604</c:v>
                </c:pt>
                <c:pt idx="290">
                  <c:v>5500</c:v>
                </c:pt>
                <c:pt idx="291">
                  <c:v>5458</c:v>
                </c:pt>
                <c:pt idx="292">
                  <c:v>5348</c:v>
                </c:pt>
                <c:pt idx="293">
                  <c:v>4981</c:v>
                </c:pt>
                <c:pt idx="294">
                  <c:v>4938</c:v>
                </c:pt>
                <c:pt idx="295">
                  <c:v>5177</c:v>
                </c:pt>
                <c:pt idx="296">
                  <c:v>7370</c:v>
                </c:pt>
                <c:pt idx="297">
                  <c:v>6728</c:v>
                </c:pt>
                <c:pt idx="298">
                  <c:v>6376</c:v>
                </c:pt>
                <c:pt idx="299">
                  <c:v>6190</c:v>
                </c:pt>
                <c:pt idx="300">
                  <c:v>6043</c:v>
                </c:pt>
                <c:pt idx="301">
                  <c:v>5908</c:v>
                </c:pt>
                <c:pt idx="302">
                  <c:v>5786</c:v>
                </c:pt>
                <c:pt idx="303">
                  <c:v>5714</c:v>
                </c:pt>
                <c:pt idx="304">
                  <c:v>5604</c:v>
                </c:pt>
                <c:pt idx="305">
                  <c:v>8356</c:v>
                </c:pt>
                <c:pt idx="306">
                  <c:v>7676</c:v>
                </c:pt>
                <c:pt idx="307">
                  <c:v>7375</c:v>
                </c:pt>
                <c:pt idx="308">
                  <c:v>7225</c:v>
                </c:pt>
                <c:pt idx="309">
                  <c:v>7034</c:v>
                </c:pt>
                <c:pt idx="310">
                  <c:v>6884</c:v>
                </c:pt>
                <c:pt idx="311">
                  <c:v>6622</c:v>
                </c:pt>
                <c:pt idx="312">
                  <c:v>6660</c:v>
                </c:pt>
                <c:pt idx="313">
                  <c:v>6764</c:v>
                </c:pt>
                <c:pt idx="314">
                  <c:v>6481</c:v>
                </c:pt>
                <c:pt idx="315">
                  <c:v>3270</c:v>
                </c:pt>
                <c:pt idx="316">
                  <c:v>3506</c:v>
                </c:pt>
                <c:pt idx="317">
                  <c:v>5467</c:v>
                </c:pt>
                <c:pt idx="318">
                  <c:v>5552</c:v>
                </c:pt>
                <c:pt idx="319">
                  <c:v>4796</c:v>
                </c:pt>
                <c:pt idx="320">
                  <c:v>4515</c:v>
                </c:pt>
                <c:pt idx="321">
                  <c:v>4290</c:v>
                </c:pt>
                <c:pt idx="322">
                  <c:v>4087</c:v>
                </c:pt>
                <c:pt idx="323">
                  <c:v>3944</c:v>
                </c:pt>
                <c:pt idx="324">
                  <c:v>3812</c:v>
                </c:pt>
                <c:pt idx="325">
                  <c:v>3749</c:v>
                </c:pt>
                <c:pt idx="326">
                  <c:v>3702</c:v>
                </c:pt>
                <c:pt idx="327">
                  <c:v>3580</c:v>
                </c:pt>
                <c:pt idx="328">
                  <c:v>2996</c:v>
                </c:pt>
                <c:pt idx="329">
                  <c:v>2699</c:v>
                </c:pt>
                <c:pt idx="330">
                  <c:v>2466</c:v>
                </c:pt>
                <c:pt idx="331">
                  <c:v>2297</c:v>
                </c:pt>
                <c:pt idx="332">
                  <c:v>2191</c:v>
                </c:pt>
                <c:pt idx="333">
                  <c:v>2101</c:v>
                </c:pt>
                <c:pt idx="334">
                  <c:v>2174</c:v>
                </c:pt>
                <c:pt idx="335">
                  <c:v>2060</c:v>
                </c:pt>
                <c:pt idx="336">
                  <c:v>1969</c:v>
                </c:pt>
                <c:pt idx="337">
                  <c:v>5415</c:v>
                </c:pt>
                <c:pt idx="338">
                  <c:v>4878</c:v>
                </c:pt>
                <c:pt idx="339">
                  <c:v>3144</c:v>
                </c:pt>
                <c:pt idx="340">
                  <c:v>4272</c:v>
                </c:pt>
                <c:pt idx="341">
                  <c:v>3936</c:v>
                </c:pt>
                <c:pt idx="342">
                  <c:v>5098</c:v>
                </c:pt>
                <c:pt idx="343">
                  <c:v>2613</c:v>
                </c:pt>
                <c:pt idx="344">
                  <c:v>2194</c:v>
                </c:pt>
                <c:pt idx="345">
                  <c:v>1894</c:v>
                </c:pt>
                <c:pt idx="346">
                  <c:v>4282</c:v>
                </c:pt>
                <c:pt idx="347">
                  <c:v>3431</c:v>
                </c:pt>
                <c:pt idx="348">
                  <c:v>2863</c:v>
                </c:pt>
                <c:pt idx="349">
                  <c:v>5716</c:v>
                </c:pt>
                <c:pt idx="350">
                  <c:v>6585</c:v>
                </c:pt>
                <c:pt idx="351">
                  <c:v>3605</c:v>
                </c:pt>
                <c:pt idx="352">
                  <c:v>4141</c:v>
                </c:pt>
                <c:pt idx="353">
                  <c:v>3501</c:v>
                </c:pt>
                <c:pt idx="354">
                  <c:v>3237</c:v>
                </c:pt>
                <c:pt idx="355">
                  <c:v>3024</c:v>
                </c:pt>
                <c:pt idx="356">
                  <c:v>4041</c:v>
                </c:pt>
                <c:pt idx="357">
                  <c:v>3373</c:v>
                </c:pt>
                <c:pt idx="358">
                  <c:v>4628</c:v>
                </c:pt>
                <c:pt idx="359">
                  <c:v>4465</c:v>
                </c:pt>
                <c:pt idx="360">
                  <c:v>2838</c:v>
                </c:pt>
                <c:pt idx="361">
                  <c:v>3993</c:v>
                </c:pt>
                <c:pt idx="362">
                  <c:v>4307</c:v>
                </c:pt>
                <c:pt idx="363">
                  <c:v>3790</c:v>
                </c:pt>
                <c:pt idx="364">
                  <c:v>3107</c:v>
                </c:pt>
                <c:pt idx="365">
                  <c:v>3033</c:v>
                </c:pt>
                <c:pt idx="366">
                  <c:v>2509</c:v>
                </c:pt>
                <c:pt idx="367">
                  <c:v>2982</c:v>
                </c:pt>
                <c:pt idx="368">
                  <c:v>2788</c:v>
                </c:pt>
                <c:pt idx="369">
                  <c:v>2689</c:v>
                </c:pt>
                <c:pt idx="370">
                  <c:v>2607</c:v>
                </c:pt>
                <c:pt idx="371">
                  <c:v>2561</c:v>
                </c:pt>
                <c:pt idx="372">
                  <c:v>2502</c:v>
                </c:pt>
                <c:pt idx="373">
                  <c:v>3943</c:v>
                </c:pt>
                <c:pt idx="374">
                  <c:v>3341</c:v>
                </c:pt>
                <c:pt idx="375">
                  <c:v>3329</c:v>
                </c:pt>
                <c:pt idx="376">
                  <c:v>2926</c:v>
                </c:pt>
                <c:pt idx="377">
                  <c:v>2790</c:v>
                </c:pt>
                <c:pt idx="378">
                  <c:v>2668</c:v>
                </c:pt>
                <c:pt idx="379">
                  <c:v>2591</c:v>
                </c:pt>
                <c:pt idx="380">
                  <c:v>2529</c:v>
                </c:pt>
                <c:pt idx="381">
                  <c:v>2456</c:v>
                </c:pt>
                <c:pt idx="382">
                  <c:v>2376</c:v>
                </c:pt>
                <c:pt idx="383">
                  <c:v>2297</c:v>
                </c:pt>
                <c:pt idx="384">
                  <c:v>3377</c:v>
                </c:pt>
                <c:pt idx="385">
                  <c:v>6915</c:v>
                </c:pt>
                <c:pt idx="386">
                  <c:v>6707</c:v>
                </c:pt>
                <c:pt idx="387">
                  <c:v>3630</c:v>
                </c:pt>
                <c:pt idx="388">
                  <c:v>5390</c:v>
                </c:pt>
                <c:pt idx="389">
                  <c:v>3655</c:v>
                </c:pt>
                <c:pt idx="390">
                  <c:v>3216</c:v>
                </c:pt>
                <c:pt idx="391">
                  <c:v>2954</c:v>
                </c:pt>
                <c:pt idx="392">
                  <c:v>0</c:v>
                </c:pt>
                <c:pt idx="393">
                  <c:v>0</c:v>
                </c:pt>
                <c:pt idx="394">
                  <c:v>3667</c:v>
                </c:pt>
                <c:pt idx="395">
                  <c:v>2660</c:v>
                </c:pt>
                <c:pt idx="396">
                  <c:v>2874</c:v>
                </c:pt>
                <c:pt idx="397">
                  <c:v>768</c:v>
                </c:pt>
                <c:pt idx="398">
                  <c:v>2870</c:v>
                </c:pt>
                <c:pt idx="399">
                  <c:v>2973</c:v>
                </c:pt>
                <c:pt idx="400">
                  <c:v>4019</c:v>
                </c:pt>
                <c:pt idx="401">
                  <c:v>3407</c:v>
                </c:pt>
                <c:pt idx="402">
                  <c:v>2663</c:v>
                </c:pt>
                <c:pt idx="403">
                  <c:v>3119</c:v>
                </c:pt>
                <c:pt idx="404">
                  <c:v>3068</c:v>
                </c:pt>
                <c:pt idx="405">
                  <c:v>4749</c:v>
                </c:pt>
                <c:pt idx="406">
                  <c:v>2299</c:v>
                </c:pt>
                <c:pt idx="407">
                  <c:v>2142</c:v>
                </c:pt>
                <c:pt idx="408">
                  <c:v>2565</c:v>
                </c:pt>
                <c:pt idx="409">
                  <c:v>2118</c:v>
                </c:pt>
                <c:pt idx="410">
                  <c:v>4100</c:v>
                </c:pt>
                <c:pt idx="411">
                  <c:v>4081</c:v>
                </c:pt>
                <c:pt idx="412">
                  <c:v>3304</c:v>
                </c:pt>
                <c:pt idx="413">
                  <c:v>168</c:v>
                </c:pt>
                <c:pt idx="414">
                  <c:v>2591</c:v>
                </c:pt>
                <c:pt idx="415">
                  <c:v>2384</c:v>
                </c:pt>
                <c:pt idx="416">
                  <c:v>2234</c:v>
                </c:pt>
                <c:pt idx="417">
                  <c:v>3884</c:v>
                </c:pt>
                <c:pt idx="418">
                  <c:v>1940</c:v>
                </c:pt>
                <c:pt idx="419">
                  <c:v>1664</c:v>
                </c:pt>
                <c:pt idx="420">
                  <c:v>1580</c:v>
                </c:pt>
                <c:pt idx="421">
                  <c:v>3321</c:v>
                </c:pt>
                <c:pt idx="422">
                  <c:v>3175</c:v>
                </c:pt>
                <c:pt idx="423">
                  <c:v>2890</c:v>
                </c:pt>
                <c:pt idx="424">
                  <c:v>2705</c:v>
                </c:pt>
                <c:pt idx="425">
                  <c:v>2223</c:v>
                </c:pt>
                <c:pt idx="426">
                  <c:v>1795</c:v>
                </c:pt>
                <c:pt idx="427">
                  <c:v>4060</c:v>
                </c:pt>
                <c:pt idx="428">
                  <c:v>2322</c:v>
                </c:pt>
                <c:pt idx="429">
                  <c:v>2583</c:v>
                </c:pt>
                <c:pt idx="430">
                  <c:v>2925</c:v>
                </c:pt>
                <c:pt idx="431">
                  <c:v>3948</c:v>
                </c:pt>
                <c:pt idx="432">
                  <c:v>3018</c:v>
                </c:pt>
                <c:pt idx="433">
                  <c:v>2562</c:v>
                </c:pt>
                <c:pt idx="434">
                  <c:v>2434</c:v>
                </c:pt>
                <c:pt idx="435">
                  <c:v>2022</c:v>
                </c:pt>
                <c:pt idx="436">
                  <c:v>3136</c:v>
                </c:pt>
                <c:pt idx="437">
                  <c:v>3144</c:v>
                </c:pt>
                <c:pt idx="438">
                  <c:v>2610</c:v>
                </c:pt>
                <c:pt idx="439">
                  <c:v>3266</c:v>
                </c:pt>
                <c:pt idx="440">
                  <c:v>2492</c:v>
                </c:pt>
                <c:pt idx="441">
                  <c:v>623</c:v>
                </c:pt>
                <c:pt idx="442">
                  <c:v>1898</c:v>
                </c:pt>
                <c:pt idx="443">
                  <c:v>1737</c:v>
                </c:pt>
                <c:pt idx="444">
                  <c:v>3095</c:v>
                </c:pt>
                <c:pt idx="445">
                  <c:v>2701</c:v>
                </c:pt>
                <c:pt idx="446">
                  <c:v>3990</c:v>
                </c:pt>
                <c:pt idx="447">
                  <c:v>0</c:v>
                </c:pt>
                <c:pt idx="448">
                  <c:v>0</c:v>
                </c:pt>
                <c:pt idx="449">
                  <c:v>3052</c:v>
                </c:pt>
                <c:pt idx="450">
                  <c:v>4320</c:v>
                </c:pt>
                <c:pt idx="451">
                  <c:v>2697</c:v>
                </c:pt>
                <c:pt idx="452">
                  <c:v>41</c:v>
                </c:pt>
              </c:numCache>
            </c:numRef>
          </c:val>
          <c:smooth val="0"/>
          <c:extLst>
            <c:ext xmlns:c16="http://schemas.microsoft.com/office/drawing/2014/chart" uri="{C3380CC4-5D6E-409C-BE32-E72D297353CC}">
              <c16:uniqueId val="{00000002-CAC7-4E23-B3FA-CF6CC16D0B95}"/>
            </c:ext>
          </c:extLst>
        </c:ser>
        <c:ser>
          <c:idx val="3"/>
          <c:order val="3"/>
          <c:tx>
            <c:strRef>
              <c:f>Sheet1!$E$1</c:f>
              <c:strCache>
                <c:ptCount val="1"/>
                <c:pt idx="0">
                  <c:v>couleur3 replies</c:v>
                </c:pt>
              </c:strCache>
            </c:strRef>
          </c:tx>
          <c:spPr>
            <a:ln w="28575" cap="rnd">
              <a:solidFill>
                <a:schemeClr val="accent4"/>
              </a:solidFill>
              <a:round/>
            </a:ln>
            <a:effectLst/>
          </c:spPr>
          <c:marker>
            <c:symbol val="none"/>
          </c:marker>
          <c:cat>
            <c:strRef>
              <c:f>Sheet1!$A$2:$A$454</c:f>
              <c:strCache>
                <c:ptCount val="453"/>
                <c:pt idx="0">
                  <c:v>04.01.2023</c:v>
                </c:pt>
                <c:pt idx="1">
                  <c:v>10.01.2023</c:v>
                </c:pt>
                <c:pt idx="2">
                  <c:v>10.01.2023</c:v>
                </c:pt>
                <c:pt idx="3">
                  <c:v>10.01.2023</c:v>
                </c:pt>
                <c:pt idx="4">
                  <c:v>10.01.2023</c:v>
                </c:pt>
                <c:pt idx="5">
                  <c:v>10.01.2023</c:v>
                </c:pt>
                <c:pt idx="6">
                  <c:v>10.01.2023</c:v>
                </c:pt>
                <c:pt idx="7">
                  <c:v>10.01.2023</c:v>
                </c:pt>
                <c:pt idx="8">
                  <c:v>10.01.2023</c:v>
                </c:pt>
                <c:pt idx="9">
                  <c:v>11.01.2023</c:v>
                </c:pt>
                <c:pt idx="10">
                  <c:v>13.01.2023</c:v>
                </c:pt>
                <c:pt idx="11">
                  <c:v>18.01.2023</c:v>
                </c:pt>
                <c:pt idx="12">
                  <c:v>20.01.2023</c:v>
                </c:pt>
                <c:pt idx="13">
                  <c:v>20.01.2023</c:v>
                </c:pt>
                <c:pt idx="14">
                  <c:v>22.01.2023</c:v>
                </c:pt>
                <c:pt idx="15">
                  <c:v>22.01.2023</c:v>
                </c:pt>
                <c:pt idx="16">
                  <c:v>25.01.2023</c:v>
                </c:pt>
                <c:pt idx="17">
                  <c:v>25.01.2023</c:v>
                </c:pt>
                <c:pt idx="18">
                  <c:v>26.01.2023</c:v>
                </c:pt>
                <c:pt idx="19">
                  <c:v>27.01.2023</c:v>
                </c:pt>
                <c:pt idx="20">
                  <c:v>31.01.2023</c:v>
                </c:pt>
                <c:pt idx="21">
                  <c:v>01.02.2023</c:v>
                </c:pt>
                <c:pt idx="22">
                  <c:v>03.02.2023</c:v>
                </c:pt>
                <c:pt idx="23">
                  <c:v>07.02.2023</c:v>
                </c:pt>
                <c:pt idx="24">
                  <c:v>08.02.2023</c:v>
                </c:pt>
                <c:pt idx="25">
                  <c:v>10.02.2023</c:v>
                </c:pt>
                <c:pt idx="26">
                  <c:v>10.02.2023</c:v>
                </c:pt>
                <c:pt idx="27">
                  <c:v>12.02.2023</c:v>
                </c:pt>
                <c:pt idx="28">
                  <c:v>12.02.2023</c:v>
                </c:pt>
                <c:pt idx="29">
                  <c:v>12.02.2023</c:v>
                </c:pt>
                <c:pt idx="30">
                  <c:v>14.02.2023</c:v>
                </c:pt>
                <c:pt idx="31">
                  <c:v>15.02.2023</c:v>
                </c:pt>
                <c:pt idx="32">
                  <c:v>16.02.2023</c:v>
                </c:pt>
                <c:pt idx="33">
                  <c:v>17.02.2023</c:v>
                </c:pt>
                <c:pt idx="34">
                  <c:v>21.02.2023</c:v>
                </c:pt>
                <c:pt idx="35">
                  <c:v>22.02.2023</c:v>
                </c:pt>
                <c:pt idx="36">
                  <c:v>24.02.2023</c:v>
                </c:pt>
                <c:pt idx="37">
                  <c:v>26.02.2023</c:v>
                </c:pt>
                <c:pt idx="38">
                  <c:v>26.02.2023</c:v>
                </c:pt>
                <c:pt idx="39">
                  <c:v>28.02.2023</c:v>
                </c:pt>
                <c:pt idx="40">
                  <c:v>01.03.2023</c:v>
                </c:pt>
                <c:pt idx="41">
                  <c:v>03.03.2023</c:v>
                </c:pt>
                <c:pt idx="42">
                  <c:v>07.03.2023</c:v>
                </c:pt>
                <c:pt idx="43">
                  <c:v>08.03.2023</c:v>
                </c:pt>
                <c:pt idx="44">
                  <c:v>09.03.2023</c:v>
                </c:pt>
                <c:pt idx="45">
                  <c:v>09.03.2023</c:v>
                </c:pt>
                <c:pt idx="46">
                  <c:v>10.03.2023</c:v>
                </c:pt>
                <c:pt idx="47">
                  <c:v>14.03.2023</c:v>
                </c:pt>
                <c:pt idx="48">
                  <c:v>15.03.2023</c:v>
                </c:pt>
                <c:pt idx="49">
                  <c:v>17.03.2023</c:v>
                </c:pt>
                <c:pt idx="50">
                  <c:v>21.03.2023</c:v>
                </c:pt>
                <c:pt idx="51">
                  <c:v>22.03.2023</c:v>
                </c:pt>
                <c:pt idx="52">
                  <c:v>23.03.2023</c:v>
                </c:pt>
                <c:pt idx="53">
                  <c:v>23.03.2023</c:v>
                </c:pt>
                <c:pt idx="54">
                  <c:v>23.03.2023</c:v>
                </c:pt>
                <c:pt idx="55">
                  <c:v>24.03.2023</c:v>
                </c:pt>
                <c:pt idx="56">
                  <c:v>27.03.2023</c:v>
                </c:pt>
                <c:pt idx="57">
                  <c:v>29.03.2023</c:v>
                </c:pt>
                <c:pt idx="58">
                  <c:v>31.03.2023</c:v>
                </c:pt>
                <c:pt idx="59">
                  <c:v>04.04.2023</c:v>
                </c:pt>
                <c:pt idx="60">
                  <c:v>05.04.2023</c:v>
                </c:pt>
                <c:pt idx="61">
                  <c:v>06.04.2023</c:v>
                </c:pt>
                <c:pt idx="62">
                  <c:v>06.04.2023</c:v>
                </c:pt>
                <c:pt idx="63">
                  <c:v>07.04.2023</c:v>
                </c:pt>
                <c:pt idx="64">
                  <c:v>12.04.2023</c:v>
                </c:pt>
                <c:pt idx="65">
                  <c:v>12.04.2023</c:v>
                </c:pt>
                <c:pt idx="66">
                  <c:v>14.04.2023</c:v>
                </c:pt>
                <c:pt idx="67">
                  <c:v>14.04.2023</c:v>
                </c:pt>
                <c:pt idx="68">
                  <c:v>14.04.2023</c:v>
                </c:pt>
                <c:pt idx="69">
                  <c:v>14.04.2023</c:v>
                </c:pt>
                <c:pt idx="70">
                  <c:v>14.04.2023</c:v>
                </c:pt>
                <c:pt idx="71">
                  <c:v>14.04.2023</c:v>
                </c:pt>
                <c:pt idx="72">
                  <c:v>14.04.2023</c:v>
                </c:pt>
                <c:pt idx="73">
                  <c:v>15.04.2023</c:v>
                </c:pt>
                <c:pt idx="74">
                  <c:v>15.04.2023</c:v>
                </c:pt>
                <c:pt idx="75">
                  <c:v>15.04.2023</c:v>
                </c:pt>
                <c:pt idx="76">
                  <c:v>15.04.2023</c:v>
                </c:pt>
                <c:pt idx="77">
                  <c:v>15.04.2023</c:v>
                </c:pt>
                <c:pt idx="78">
                  <c:v>15.04.2023</c:v>
                </c:pt>
                <c:pt idx="79">
                  <c:v>17.04.2023</c:v>
                </c:pt>
                <c:pt idx="80">
                  <c:v>18.04.2023</c:v>
                </c:pt>
                <c:pt idx="81">
                  <c:v>18.04.2023</c:v>
                </c:pt>
                <c:pt idx="82">
                  <c:v>18.04.2023</c:v>
                </c:pt>
                <c:pt idx="83">
                  <c:v>19.04.2023</c:v>
                </c:pt>
                <c:pt idx="84">
                  <c:v>21.04.2023</c:v>
                </c:pt>
                <c:pt idx="85">
                  <c:v>21.04.2023</c:v>
                </c:pt>
                <c:pt idx="86">
                  <c:v>21.04.2023</c:v>
                </c:pt>
                <c:pt idx="87">
                  <c:v>21.04.2023</c:v>
                </c:pt>
                <c:pt idx="88">
                  <c:v>21.04.2023</c:v>
                </c:pt>
                <c:pt idx="89">
                  <c:v>21.04.2023</c:v>
                </c:pt>
                <c:pt idx="90">
                  <c:v>21.04.2023</c:v>
                </c:pt>
                <c:pt idx="91">
                  <c:v>21.04.2023</c:v>
                </c:pt>
                <c:pt idx="92">
                  <c:v>21.04.2023</c:v>
                </c:pt>
                <c:pt idx="93">
                  <c:v>24.04.2023</c:v>
                </c:pt>
                <c:pt idx="94">
                  <c:v>25.04.2023</c:v>
                </c:pt>
                <c:pt idx="95">
                  <c:v>26.04.2023</c:v>
                </c:pt>
                <c:pt idx="96">
                  <c:v>27.04.2023</c:v>
                </c:pt>
                <c:pt idx="97">
                  <c:v>27.04.2023</c:v>
                </c:pt>
                <c:pt idx="98">
                  <c:v>28.04.2023</c:v>
                </c:pt>
                <c:pt idx="99">
                  <c:v>28.04.2023</c:v>
                </c:pt>
                <c:pt idx="100">
                  <c:v>02.05.2023</c:v>
                </c:pt>
                <c:pt idx="101">
                  <c:v>03.05.2023</c:v>
                </c:pt>
                <c:pt idx="102">
                  <c:v>05.05.2023</c:v>
                </c:pt>
                <c:pt idx="103">
                  <c:v>09.05.2023</c:v>
                </c:pt>
                <c:pt idx="104">
                  <c:v>10.05.2023</c:v>
                </c:pt>
                <c:pt idx="105">
                  <c:v>11.05.2023</c:v>
                </c:pt>
                <c:pt idx="106">
                  <c:v>11.05.2023</c:v>
                </c:pt>
                <c:pt idx="107">
                  <c:v>12.05.2023</c:v>
                </c:pt>
                <c:pt idx="108">
                  <c:v>16.05.2023</c:v>
                </c:pt>
                <c:pt idx="109">
                  <c:v>16.05.2023</c:v>
                </c:pt>
                <c:pt idx="110">
                  <c:v>16.05.2023</c:v>
                </c:pt>
                <c:pt idx="111">
                  <c:v>16.05.2023</c:v>
                </c:pt>
                <c:pt idx="112">
                  <c:v>17.05.2023</c:v>
                </c:pt>
                <c:pt idx="113">
                  <c:v>19.05.2023</c:v>
                </c:pt>
                <c:pt idx="114">
                  <c:v>24.05.2023</c:v>
                </c:pt>
                <c:pt idx="115">
                  <c:v>24.05.2023</c:v>
                </c:pt>
                <c:pt idx="116">
                  <c:v>24.05.2023</c:v>
                </c:pt>
                <c:pt idx="117">
                  <c:v>24.05.2023</c:v>
                </c:pt>
                <c:pt idx="118">
                  <c:v>24.05.2023</c:v>
                </c:pt>
                <c:pt idx="119">
                  <c:v>24.05.2023</c:v>
                </c:pt>
                <c:pt idx="120">
                  <c:v>24.05.2023</c:v>
                </c:pt>
                <c:pt idx="121">
                  <c:v>24.05.2023</c:v>
                </c:pt>
                <c:pt idx="122">
                  <c:v>24.05.2023</c:v>
                </c:pt>
                <c:pt idx="123">
                  <c:v>24.05.2023</c:v>
                </c:pt>
                <c:pt idx="124">
                  <c:v>24.05.2023</c:v>
                </c:pt>
                <c:pt idx="125">
                  <c:v>24.05.2023</c:v>
                </c:pt>
                <c:pt idx="126">
                  <c:v>25.05.2023</c:v>
                </c:pt>
                <c:pt idx="127">
                  <c:v>25.05.2023</c:v>
                </c:pt>
                <c:pt idx="128">
                  <c:v>26.05.2023</c:v>
                </c:pt>
                <c:pt idx="129">
                  <c:v>26.05.2023</c:v>
                </c:pt>
                <c:pt idx="130">
                  <c:v>26.05.2023</c:v>
                </c:pt>
                <c:pt idx="131">
                  <c:v>26.05.2023</c:v>
                </c:pt>
                <c:pt idx="132">
                  <c:v>26.05.2023</c:v>
                </c:pt>
                <c:pt idx="133">
                  <c:v>26.05.2023</c:v>
                </c:pt>
                <c:pt idx="134">
                  <c:v>26.05.2023</c:v>
                </c:pt>
                <c:pt idx="135">
                  <c:v>26.05.2023</c:v>
                </c:pt>
                <c:pt idx="136">
                  <c:v>30.05.2023</c:v>
                </c:pt>
                <c:pt idx="137">
                  <c:v>01.06.2023</c:v>
                </c:pt>
                <c:pt idx="138">
                  <c:v>02.06.2023</c:v>
                </c:pt>
                <c:pt idx="139">
                  <c:v>03.06.2023</c:v>
                </c:pt>
                <c:pt idx="140">
                  <c:v>03.06.2023</c:v>
                </c:pt>
                <c:pt idx="141">
                  <c:v>03.06.2023</c:v>
                </c:pt>
                <c:pt idx="142">
                  <c:v>03.06.2023</c:v>
                </c:pt>
                <c:pt idx="143">
                  <c:v>03.06.2023</c:v>
                </c:pt>
                <c:pt idx="144">
                  <c:v>03.06.2023</c:v>
                </c:pt>
                <c:pt idx="145">
                  <c:v>03.06.2023</c:v>
                </c:pt>
                <c:pt idx="146">
                  <c:v>03.06.2023</c:v>
                </c:pt>
                <c:pt idx="147">
                  <c:v>03.06.2023</c:v>
                </c:pt>
                <c:pt idx="148">
                  <c:v>03.06.2023</c:v>
                </c:pt>
                <c:pt idx="149">
                  <c:v>04.06.2023</c:v>
                </c:pt>
                <c:pt idx="150">
                  <c:v>07.06.2023</c:v>
                </c:pt>
                <c:pt idx="151">
                  <c:v>08.06.2023</c:v>
                </c:pt>
                <c:pt idx="152">
                  <c:v>08.06.2023</c:v>
                </c:pt>
                <c:pt idx="153">
                  <c:v>08.06.2023</c:v>
                </c:pt>
                <c:pt idx="154">
                  <c:v>08.06.2023</c:v>
                </c:pt>
                <c:pt idx="155">
                  <c:v>09.06.2023</c:v>
                </c:pt>
                <c:pt idx="156">
                  <c:v>15.06.2023</c:v>
                </c:pt>
                <c:pt idx="157">
                  <c:v>15.06.2023</c:v>
                </c:pt>
                <c:pt idx="158">
                  <c:v>15.06.2023</c:v>
                </c:pt>
                <c:pt idx="159">
                  <c:v>15.06.2023</c:v>
                </c:pt>
                <c:pt idx="160">
                  <c:v>15.06.2023</c:v>
                </c:pt>
                <c:pt idx="161">
                  <c:v>15.06.2023</c:v>
                </c:pt>
                <c:pt idx="162">
                  <c:v>15.06.2023</c:v>
                </c:pt>
                <c:pt idx="163">
                  <c:v>15.06.2023</c:v>
                </c:pt>
                <c:pt idx="164">
                  <c:v>15.06.2023</c:v>
                </c:pt>
                <c:pt idx="165">
                  <c:v>15.06.2023</c:v>
                </c:pt>
                <c:pt idx="166">
                  <c:v>15.06.2023</c:v>
                </c:pt>
                <c:pt idx="167">
                  <c:v>15.06.2023</c:v>
                </c:pt>
                <c:pt idx="168">
                  <c:v>15.06.2023</c:v>
                </c:pt>
                <c:pt idx="169">
                  <c:v>15.06.2023</c:v>
                </c:pt>
                <c:pt idx="170">
                  <c:v>15.06.2023</c:v>
                </c:pt>
                <c:pt idx="171">
                  <c:v>16.06.2023</c:v>
                </c:pt>
                <c:pt idx="172">
                  <c:v>17.06.2023</c:v>
                </c:pt>
                <c:pt idx="173">
                  <c:v>17.06.2023</c:v>
                </c:pt>
                <c:pt idx="174">
                  <c:v>17.06.2023</c:v>
                </c:pt>
                <c:pt idx="175">
                  <c:v>17.06.2023</c:v>
                </c:pt>
                <c:pt idx="176">
                  <c:v>17.06.2023</c:v>
                </c:pt>
                <c:pt idx="177">
                  <c:v>21.06.2023</c:v>
                </c:pt>
                <c:pt idx="178">
                  <c:v>21.06.2023</c:v>
                </c:pt>
                <c:pt idx="179">
                  <c:v>21.06.2023</c:v>
                </c:pt>
                <c:pt idx="180">
                  <c:v>22.06.2023</c:v>
                </c:pt>
                <c:pt idx="181">
                  <c:v>22.06.2023</c:v>
                </c:pt>
                <c:pt idx="182">
                  <c:v>22.06.2023</c:v>
                </c:pt>
                <c:pt idx="183">
                  <c:v>23.06.2023</c:v>
                </c:pt>
                <c:pt idx="184">
                  <c:v>27.06.2023</c:v>
                </c:pt>
                <c:pt idx="185">
                  <c:v>27.06.2023</c:v>
                </c:pt>
                <c:pt idx="186">
                  <c:v>28.06.2023</c:v>
                </c:pt>
                <c:pt idx="187">
                  <c:v>29.06.2023</c:v>
                </c:pt>
                <c:pt idx="188">
                  <c:v>29.06.2023</c:v>
                </c:pt>
                <c:pt idx="189">
                  <c:v>29.06.2023</c:v>
                </c:pt>
                <c:pt idx="190">
                  <c:v>29.06.2023</c:v>
                </c:pt>
                <c:pt idx="191">
                  <c:v>29.06.2023</c:v>
                </c:pt>
                <c:pt idx="192">
                  <c:v>29.06.2023</c:v>
                </c:pt>
                <c:pt idx="193">
                  <c:v>29.06.2023</c:v>
                </c:pt>
                <c:pt idx="194">
                  <c:v>29.06.2023</c:v>
                </c:pt>
                <c:pt idx="195">
                  <c:v>29.06.2023</c:v>
                </c:pt>
                <c:pt idx="196">
                  <c:v>29.06.2023</c:v>
                </c:pt>
                <c:pt idx="197">
                  <c:v>29.06.2023</c:v>
                </c:pt>
                <c:pt idx="198">
                  <c:v>30.06.2023</c:v>
                </c:pt>
                <c:pt idx="199">
                  <c:v>30.06.2023</c:v>
                </c:pt>
                <c:pt idx="200">
                  <c:v>30.06.2023</c:v>
                </c:pt>
                <c:pt idx="201">
                  <c:v>30.06.2023</c:v>
                </c:pt>
                <c:pt idx="202">
                  <c:v>30.06.2023</c:v>
                </c:pt>
                <c:pt idx="203">
                  <c:v>30.06.2023</c:v>
                </c:pt>
                <c:pt idx="204">
                  <c:v>30.06.2023</c:v>
                </c:pt>
                <c:pt idx="205">
                  <c:v>30.06.2023</c:v>
                </c:pt>
                <c:pt idx="206">
                  <c:v>30.06.2023</c:v>
                </c:pt>
                <c:pt idx="207">
                  <c:v>30.06.2023</c:v>
                </c:pt>
                <c:pt idx="208">
                  <c:v>30.06.2023</c:v>
                </c:pt>
                <c:pt idx="209">
                  <c:v>30.06.2023</c:v>
                </c:pt>
                <c:pt idx="210">
                  <c:v>30.06.2023</c:v>
                </c:pt>
                <c:pt idx="211">
                  <c:v>30.06.2023</c:v>
                </c:pt>
                <c:pt idx="212">
                  <c:v>02.07.2023</c:v>
                </c:pt>
                <c:pt idx="213">
                  <c:v>03.07.2023</c:v>
                </c:pt>
                <c:pt idx="214">
                  <c:v>03.07.2023</c:v>
                </c:pt>
                <c:pt idx="215">
                  <c:v>03.07.2023</c:v>
                </c:pt>
                <c:pt idx="216">
                  <c:v>03.07.2023</c:v>
                </c:pt>
                <c:pt idx="217">
                  <c:v>03.07.2023</c:v>
                </c:pt>
                <c:pt idx="218">
                  <c:v>03.07.2023</c:v>
                </c:pt>
                <c:pt idx="219">
                  <c:v>03.07.2023</c:v>
                </c:pt>
                <c:pt idx="220">
                  <c:v>03.07.2023</c:v>
                </c:pt>
                <c:pt idx="221">
                  <c:v>04.07.2023</c:v>
                </c:pt>
                <c:pt idx="222">
                  <c:v>05.07.2023</c:v>
                </c:pt>
                <c:pt idx="223">
                  <c:v>06.07.2023</c:v>
                </c:pt>
                <c:pt idx="224">
                  <c:v>07.07.2023</c:v>
                </c:pt>
                <c:pt idx="225">
                  <c:v>10.07.2023</c:v>
                </c:pt>
                <c:pt idx="226">
                  <c:v>10.07.2023</c:v>
                </c:pt>
                <c:pt idx="227">
                  <c:v>10.07.2023</c:v>
                </c:pt>
                <c:pt idx="228">
                  <c:v>10.07.2023</c:v>
                </c:pt>
                <c:pt idx="229">
                  <c:v>10.07.2023</c:v>
                </c:pt>
                <c:pt idx="230">
                  <c:v>10.07.2023</c:v>
                </c:pt>
                <c:pt idx="231">
                  <c:v>10.07.2023</c:v>
                </c:pt>
                <c:pt idx="232">
                  <c:v>10.07.2023</c:v>
                </c:pt>
                <c:pt idx="233">
                  <c:v>10.07.2023</c:v>
                </c:pt>
                <c:pt idx="234">
                  <c:v>10.07.2023</c:v>
                </c:pt>
                <c:pt idx="235">
                  <c:v>10.07.2023</c:v>
                </c:pt>
                <c:pt idx="236">
                  <c:v>10.07.2023</c:v>
                </c:pt>
                <c:pt idx="237">
                  <c:v>10.07.2023</c:v>
                </c:pt>
                <c:pt idx="238">
                  <c:v>10.07.2023</c:v>
                </c:pt>
                <c:pt idx="239">
                  <c:v>10.07.2023</c:v>
                </c:pt>
                <c:pt idx="240">
                  <c:v>11.07.2023</c:v>
                </c:pt>
                <c:pt idx="241">
                  <c:v>11.07.2023</c:v>
                </c:pt>
                <c:pt idx="242">
                  <c:v>12.07.2023</c:v>
                </c:pt>
                <c:pt idx="243">
                  <c:v>12.07.2023</c:v>
                </c:pt>
                <c:pt idx="244">
                  <c:v>12.07.2023</c:v>
                </c:pt>
                <c:pt idx="245">
                  <c:v>12.07.2023</c:v>
                </c:pt>
                <c:pt idx="246">
                  <c:v>12.07.2023</c:v>
                </c:pt>
                <c:pt idx="247">
                  <c:v>13.07.2023</c:v>
                </c:pt>
                <c:pt idx="248">
                  <c:v>14.07.2023</c:v>
                </c:pt>
                <c:pt idx="249">
                  <c:v>14.07.2023</c:v>
                </c:pt>
                <c:pt idx="250">
                  <c:v>14.07.2023</c:v>
                </c:pt>
                <c:pt idx="251">
                  <c:v>14.07.2023</c:v>
                </c:pt>
                <c:pt idx="252">
                  <c:v>14.07.2023</c:v>
                </c:pt>
                <c:pt idx="253">
                  <c:v>14.07.2023</c:v>
                </c:pt>
                <c:pt idx="254">
                  <c:v>14.07.2023</c:v>
                </c:pt>
                <c:pt idx="255">
                  <c:v>14.07.2023</c:v>
                </c:pt>
                <c:pt idx="256">
                  <c:v>14.07.2023</c:v>
                </c:pt>
                <c:pt idx="257">
                  <c:v>14.07.2023</c:v>
                </c:pt>
                <c:pt idx="258">
                  <c:v>14.07.2023</c:v>
                </c:pt>
                <c:pt idx="259">
                  <c:v>15.07.2023</c:v>
                </c:pt>
                <c:pt idx="260">
                  <c:v>15.07.2023</c:v>
                </c:pt>
                <c:pt idx="261">
                  <c:v>15.07.2023</c:v>
                </c:pt>
                <c:pt idx="262">
                  <c:v>15.07.2023</c:v>
                </c:pt>
                <c:pt idx="263">
                  <c:v>15.07.2023</c:v>
                </c:pt>
                <c:pt idx="264">
                  <c:v>15.07.2023</c:v>
                </c:pt>
                <c:pt idx="265">
                  <c:v>15.07.2023</c:v>
                </c:pt>
                <c:pt idx="266">
                  <c:v>15.07.2023</c:v>
                </c:pt>
                <c:pt idx="267">
                  <c:v>15.07.2023</c:v>
                </c:pt>
                <c:pt idx="268">
                  <c:v>15.07.2023</c:v>
                </c:pt>
                <c:pt idx="269">
                  <c:v>15.07.2023</c:v>
                </c:pt>
                <c:pt idx="270">
                  <c:v>15.07.2023</c:v>
                </c:pt>
                <c:pt idx="271">
                  <c:v>15.07.2023</c:v>
                </c:pt>
                <c:pt idx="272">
                  <c:v>18.07.2023</c:v>
                </c:pt>
                <c:pt idx="273">
                  <c:v>18.07.2023</c:v>
                </c:pt>
                <c:pt idx="274">
                  <c:v>18.07.2023</c:v>
                </c:pt>
                <c:pt idx="275">
                  <c:v>18.07.2023</c:v>
                </c:pt>
                <c:pt idx="276">
                  <c:v>18.07.2023</c:v>
                </c:pt>
                <c:pt idx="277">
                  <c:v>18.07.2023</c:v>
                </c:pt>
                <c:pt idx="278">
                  <c:v>18.07.2023</c:v>
                </c:pt>
                <c:pt idx="279">
                  <c:v>18.07.2023</c:v>
                </c:pt>
                <c:pt idx="280">
                  <c:v>19.07.2023</c:v>
                </c:pt>
                <c:pt idx="281">
                  <c:v>19.07.2023</c:v>
                </c:pt>
                <c:pt idx="282">
                  <c:v>19.07.2023</c:v>
                </c:pt>
                <c:pt idx="283">
                  <c:v>19.07.2023</c:v>
                </c:pt>
                <c:pt idx="284">
                  <c:v>19.07.2023</c:v>
                </c:pt>
                <c:pt idx="285">
                  <c:v>19.07.2023</c:v>
                </c:pt>
                <c:pt idx="286">
                  <c:v>19.07.2023</c:v>
                </c:pt>
                <c:pt idx="287">
                  <c:v>19.07.2023</c:v>
                </c:pt>
                <c:pt idx="288">
                  <c:v>19.07.2023</c:v>
                </c:pt>
                <c:pt idx="289">
                  <c:v>19.07.2023</c:v>
                </c:pt>
                <c:pt idx="290">
                  <c:v>19.07.2023</c:v>
                </c:pt>
                <c:pt idx="291">
                  <c:v>19.07.2023</c:v>
                </c:pt>
                <c:pt idx="292">
                  <c:v>19.07.2023</c:v>
                </c:pt>
                <c:pt idx="293">
                  <c:v>19.07.2023</c:v>
                </c:pt>
                <c:pt idx="294">
                  <c:v>19.07.2023</c:v>
                </c:pt>
                <c:pt idx="295">
                  <c:v>19.07.2023</c:v>
                </c:pt>
                <c:pt idx="296">
                  <c:v>20.07.2023</c:v>
                </c:pt>
                <c:pt idx="297">
                  <c:v>20.07.2023</c:v>
                </c:pt>
                <c:pt idx="298">
                  <c:v>20.07.2023</c:v>
                </c:pt>
                <c:pt idx="299">
                  <c:v>20.07.2023</c:v>
                </c:pt>
                <c:pt idx="300">
                  <c:v>20.07.2023</c:v>
                </c:pt>
                <c:pt idx="301">
                  <c:v>20.07.2023</c:v>
                </c:pt>
                <c:pt idx="302">
                  <c:v>20.07.2023</c:v>
                </c:pt>
                <c:pt idx="303">
                  <c:v>20.07.2023</c:v>
                </c:pt>
                <c:pt idx="304">
                  <c:v>20.07.2023</c:v>
                </c:pt>
                <c:pt idx="305">
                  <c:v>21.07.2023</c:v>
                </c:pt>
                <c:pt idx="306">
                  <c:v>21.07.2023</c:v>
                </c:pt>
                <c:pt idx="307">
                  <c:v>21.07.2023</c:v>
                </c:pt>
                <c:pt idx="308">
                  <c:v>21.07.2023</c:v>
                </c:pt>
                <c:pt idx="309">
                  <c:v>21.07.2023</c:v>
                </c:pt>
                <c:pt idx="310">
                  <c:v>21.07.2023</c:v>
                </c:pt>
                <c:pt idx="311">
                  <c:v>21.07.2023</c:v>
                </c:pt>
                <c:pt idx="312">
                  <c:v>21.07.2023</c:v>
                </c:pt>
                <c:pt idx="313">
                  <c:v>21.07.2023</c:v>
                </c:pt>
                <c:pt idx="314">
                  <c:v>21.07.2023</c:v>
                </c:pt>
                <c:pt idx="315">
                  <c:v>27.07.2023</c:v>
                </c:pt>
                <c:pt idx="316">
                  <c:v>01.08.2023</c:v>
                </c:pt>
                <c:pt idx="317">
                  <c:v>08.08.2023</c:v>
                </c:pt>
                <c:pt idx="318">
                  <c:v>16.08.2023</c:v>
                </c:pt>
                <c:pt idx="319">
                  <c:v>16.08.2023</c:v>
                </c:pt>
                <c:pt idx="320">
                  <c:v>16.08.2023</c:v>
                </c:pt>
                <c:pt idx="321">
                  <c:v>16.08.2023</c:v>
                </c:pt>
                <c:pt idx="322">
                  <c:v>16.08.2023</c:v>
                </c:pt>
                <c:pt idx="323">
                  <c:v>16.08.2023</c:v>
                </c:pt>
                <c:pt idx="324">
                  <c:v>16.08.2023</c:v>
                </c:pt>
                <c:pt idx="325">
                  <c:v>16.08.2023</c:v>
                </c:pt>
                <c:pt idx="326">
                  <c:v>16.08.2023</c:v>
                </c:pt>
                <c:pt idx="327">
                  <c:v>18.08.2023</c:v>
                </c:pt>
                <c:pt idx="328">
                  <c:v>18.08.2023</c:v>
                </c:pt>
                <c:pt idx="329">
                  <c:v>18.08.2023</c:v>
                </c:pt>
                <c:pt idx="330">
                  <c:v>18.08.2023</c:v>
                </c:pt>
                <c:pt idx="331">
                  <c:v>18.08.2023</c:v>
                </c:pt>
                <c:pt idx="332">
                  <c:v>18.08.2023</c:v>
                </c:pt>
                <c:pt idx="333">
                  <c:v>18.08.2023</c:v>
                </c:pt>
                <c:pt idx="334">
                  <c:v>18.08.2023</c:v>
                </c:pt>
                <c:pt idx="335">
                  <c:v>18.08.2023</c:v>
                </c:pt>
                <c:pt idx="336">
                  <c:v>18.08.2023</c:v>
                </c:pt>
                <c:pt idx="337">
                  <c:v>24.08.2023</c:v>
                </c:pt>
                <c:pt idx="338">
                  <c:v>31.08.2023</c:v>
                </c:pt>
                <c:pt idx="339">
                  <c:v>04.09.2023</c:v>
                </c:pt>
                <c:pt idx="340">
                  <c:v>05.09.2023</c:v>
                </c:pt>
                <c:pt idx="341">
                  <c:v>07.09.2023</c:v>
                </c:pt>
                <c:pt idx="342">
                  <c:v>08.09.2023</c:v>
                </c:pt>
                <c:pt idx="343">
                  <c:v>11.09.2023</c:v>
                </c:pt>
                <c:pt idx="344">
                  <c:v>11.09.2023</c:v>
                </c:pt>
                <c:pt idx="345">
                  <c:v>11.09.2023</c:v>
                </c:pt>
                <c:pt idx="346">
                  <c:v>12.09.2023</c:v>
                </c:pt>
                <c:pt idx="347">
                  <c:v>13.09.2023</c:v>
                </c:pt>
                <c:pt idx="348">
                  <c:v>13.09.2023</c:v>
                </c:pt>
                <c:pt idx="349">
                  <c:v>14.09.2023</c:v>
                </c:pt>
                <c:pt idx="350">
                  <c:v>15.09.2023</c:v>
                </c:pt>
                <c:pt idx="351">
                  <c:v>18.09.2023</c:v>
                </c:pt>
                <c:pt idx="352">
                  <c:v>20.09.2023</c:v>
                </c:pt>
                <c:pt idx="353">
                  <c:v>20.09.2023</c:v>
                </c:pt>
                <c:pt idx="354">
                  <c:v>20.09.2023</c:v>
                </c:pt>
                <c:pt idx="355">
                  <c:v>20.09.2023</c:v>
                </c:pt>
                <c:pt idx="356">
                  <c:v>21.09.2023</c:v>
                </c:pt>
                <c:pt idx="357">
                  <c:v>21.09.2023</c:v>
                </c:pt>
                <c:pt idx="358">
                  <c:v>22.09.2023</c:v>
                </c:pt>
                <c:pt idx="359">
                  <c:v>25.09.2023</c:v>
                </c:pt>
                <c:pt idx="360">
                  <c:v>27.09.2023</c:v>
                </c:pt>
                <c:pt idx="361">
                  <c:v>28.09.2023</c:v>
                </c:pt>
                <c:pt idx="362">
                  <c:v>29.09.2023</c:v>
                </c:pt>
                <c:pt idx="363">
                  <c:v>02.10.2023</c:v>
                </c:pt>
                <c:pt idx="364">
                  <c:v>02.10.2023</c:v>
                </c:pt>
                <c:pt idx="365">
                  <c:v>03.10.2023</c:v>
                </c:pt>
                <c:pt idx="366">
                  <c:v>03.10.2023</c:v>
                </c:pt>
                <c:pt idx="367">
                  <c:v>03.10.2023</c:v>
                </c:pt>
                <c:pt idx="368">
                  <c:v>03.10.2023</c:v>
                </c:pt>
                <c:pt idx="369">
                  <c:v>03.10.2023</c:v>
                </c:pt>
                <c:pt idx="370">
                  <c:v>03.10.2023</c:v>
                </c:pt>
                <c:pt idx="371">
                  <c:v>03.10.2023</c:v>
                </c:pt>
                <c:pt idx="372">
                  <c:v>03.10.2023</c:v>
                </c:pt>
                <c:pt idx="373">
                  <c:v>04.10.2023</c:v>
                </c:pt>
                <c:pt idx="374">
                  <c:v>05.10.2023</c:v>
                </c:pt>
                <c:pt idx="375">
                  <c:v>05.10.2023</c:v>
                </c:pt>
                <c:pt idx="376">
                  <c:v>05.10.2023</c:v>
                </c:pt>
                <c:pt idx="377">
                  <c:v>05.10.2023</c:v>
                </c:pt>
                <c:pt idx="378">
                  <c:v>05.10.2023</c:v>
                </c:pt>
                <c:pt idx="379">
                  <c:v>05.10.2023</c:v>
                </c:pt>
                <c:pt idx="380">
                  <c:v>05.10.2023</c:v>
                </c:pt>
                <c:pt idx="381">
                  <c:v>05.10.2023</c:v>
                </c:pt>
                <c:pt idx="382">
                  <c:v>05.10.2023</c:v>
                </c:pt>
                <c:pt idx="383">
                  <c:v>05.10.2023</c:v>
                </c:pt>
                <c:pt idx="384">
                  <c:v>06.10.2023</c:v>
                </c:pt>
                <c:pt idx="385">
                  <c:v>09.10.2023</c:v>
                </c:pt>
                <c:pt idx="386">
                  <c:v>10.10.2023</c:v>
                </c:pt>
                <c:pt idx="387">
                  <c:v>11.10.2023</c:v>
                </c:pt>
                <c:pt idx="388">
                  <c:v>12.10.2023</c:v>
                </c:pt>
                <c:pt idx="389">
                  <c:v>12.10.2023</c:v>
                </c:pt>
                <c:pt idx="390">
                  <c:v>13.10.2023</c:v>
                </c:pt>
                <c:pt idx="391">
                  <c:v>16.10.2023</c:v>
                </c:pt>
                <c:pt idx="392">
                  <c:v>18.10.2023</c:v>
                </c:pt>
                <c:pt idx="393">
                  <c:v>18.10.2023</c:v>
                </c:pt>
                <c:pt idx="394">
                  <c:v>18.10.2023</c:v>
                </c:pt>
                <c:pt idx="395">
                  <c:v>18.10.2023</c:v>
                </c:pt>
                <c:pt idx="396">
                  <c:v>19.10.2023</c:v>
                </c:pt>
                <c:pt idx="397">
                  <c:v>19.10.2023</c:v>
                </c:pt>
                <c:pt idx="398">
                  <c:v>19.10.2023</c:v>
                </c:pt>
                <c:pt idx="399">
                  <c:v>20.10.2023</c:v>
                </c:pt>
                <c:pt idx="400">
                  <c:v>23.10.2023</c:v>
                </c:pt>
                <c:pt idx="401">
                  <c:v>23.10.2023</c:v>
                </c:pt>
                <c:pt idx="402">
                  <c:v>26.10.2023</c:v>
                </c:pt>
                <c:pt idx="403">
                  <c:v>27.10.2023</c:v>
                </c:pt>
                <c:pt idx="404">
                  <c:v>28.10.2023</c:v>
                </c:pt>
                <c:pt idx="405">
                  <c:v>29.10.2023</c:v>
                </c:pt>
                <c:pt idx="406">
                  <c:v>30.10.2023</c:v>
                </c:pt>
                <c:pt idx="407">
                  <c:v>30.10.2023</c:v>
                </c:pt>
                <c:pt idx="408">
                  <c:v>31.10.2023</c:v>
                </c:pt>
                <c:pt idx="409">
                  <c:v>31.10.2023</c:v>
                </c:pt>
                <c:pt idx="410">
                  <c:v>01.11.2023</c:v>
                </c:pt>
                <c:pt idx="411">
                  <c:v>03.11.2023</c:v>
                </c:pt>
                <c:pt idx="412">
                  <c:v>06.11.2023</c:v>
                </c:pt>
                <c:pt idx="413">
                  <c:v>06.11.2023</c:v>
                </c:pt>
                <c:pt idx="414">
                  <c:v>06.11.2023</c:v>
                </c:pt>
                <c:pt idx="415">
                  <c:v>06.11.2023</c:v>
                </c:pt>
                <c:pt idx="416">
                  <c:v>06.11.2023</c:v>
                </c:pt>
                <c:pt idx="417">
                  <c:v>07.11.2023</c:v>
                </c:pt>
                <c:pt idx="418">
                  <c:v>08.11.2023</c:v>
                </c:pt>
                <c:pt idx="419">
                  <c:v>08.11.2023</c:v>
                </c:pt>
                <c:pt idx="420">
                  <c:v>08.11.2023</c:v>
                </c:pt>
                <c:pt idx="421">
                  <c:v>09.11.2023</c:v>
                </c:pt>
                <c:pt idx="422">
                  <c:v>10.11.2023</c:v>
                </c:pt>
                <c:pt idx="423">
                  <c:v>11.11.2023</c:v>
                </c:pt>
                <c:pt idx="424">
                  <c:v>13.11.2023</c:v>
                </c:pt>
                <c:pt idx="425">
                  <c:v>14.11.2023</c:v>
                </c:pt>
                <c:pt idx="426">
                  <c:v>14.11.2023</c:v>
                </c:pt>
                <c:pt idx="427">
                  <c:v>15.11.2023</c:v>
                </c:pt>
                <c:pt idx="428">
                  <c:v>16.11.2023</c:v>
                </c:pt>
                <c:pt idx="429">
                  <c:v>17.11.2023</c:v>
                </c:pt>
                <c:pt idx="430">
                  <c:v>18.11.2023</c:v>
                </c:pt>
                <c:pt idx="431">
                  <c:v>20.11.2023</c:v>
                </c:pt>
                <c:pt idx="432">
                  <c:v>21.11.2023</c:v>
                </c:pt>
                <c:pt idx="433">
                  <c:v>21.11.2023</c:v>
                </c:pt>
                <c:pt idx="434">
                  <c:v>21.11.2023</c:v>
                </c:pt>
                <c:pt idx="435">
                  <c:v>22.11.2023</c:v>
                </c:pt>
                <c:pt idx="436">
                  <c:v>23.11.2023</c:v>
                </c:pt>
                <c:pt idx="437">
                  <c:v>24.11.2023</c:v>
                </c:pt>
                <c:pt idx="438">
                  <c:v>24.11.2023</c:v>
                </c:pt>
                <c:pt idx="439">
                  <c:v>25.11.2023</c:v>
                </c:pt>
                <c:pt idx="440">
                  <c:v>27.11.2023</c:v>
                </c:pt>
                <c:pt idx="441">
                  <c:v>27.11.2023</c:v>
                </c:pt>
                <c:pt idx="442">
                  <c:v>27.11.2023</c:v>
                </c:pt>
                <c:pt idx="443">
                  <c:v>27.11.2023</c:v>
                </c:pt>
                <c:pt idx="444">
                  <c:v>28.11.2023</c:v>
                </c:pt>
                <c:pt idx="445">
                  <c:v>29.11.2023</c:v>
                </c:pt>
                <c:pt idx="446">
                  <c:v>30.11.2023</c:v>
                </c:pt>
                <c:pt idx="447">
                  <c:v>01.12.2023</c:v>
                </c:pt>
                <c:pt idx="448">
                  <c:v>02.12.2023</c:v>
                </c:pt>
                <c:pt idx="449">
                  <c:v>04.12.2023</c:v>
                </c:pt>
                <c:pt idx="450">
                  <c:v>05.12.2023</c:v>
                </c:pt>
                <c:pt idx="451">
                  <c:v>06.12.2023</c:v>
                </c:pt>
                <c:pt idx="452">
                  <c:v>07.12.2023</c:v>
                </c:pt>
              </c:strCache>
            </c:strRef>
          </c:cat>
          <c:val>
            <c:numRef>
              <c:f>Sheet1!$E$2:$E$454</c:f>
              <c:numCache>
                <c:formatCode>General</c:formatCode>
                <c:ptCount val="45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numCache>
            </c:numRef>
          </c:val>
          <c:smooth val="0"/>
          <c:extLst>
            <c:ext xmlns:c16="http://schemas.microsoft.com/office/drawing/2014/chart" uri="{C3380CC4-5D6E-409C-BE32-E72D297353CC}">
              <c16:uniqueId val="{00000003-CAC7-4E23-B3FA-CF6CC16D0B95}"/>
            </c:ext>
          </c:extLst>
        </c:ser>
        <c:dLbls>
          <c:showLegendKey val="0"/>
          <c:showVal val="0"/>
          <c:showCatName val="0"/>
          <c:showSerName val="0"/>
          <c:showPercent val="0"/>
          <c:showBubbleSize val="0"/>
        </c:dLbls>
        <c:smooth val="0"/>
        <c:axId val="506807992"/>
        <c:axId val="506800448"/>
      </c:lineChart>
      <c:catAx>
        <c:axId val="50680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800448"/>
        <c:crosses val="autoZero"/>
        <c:auto val="1"/>
        <c:lblAlgn val="ctr"/>
        <c:lblOffset val="100"/>
        <c:noMultiLvlLbl val="0"/>
      </c:catAx>
      <c:valAx>
        <c:axId val="50680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807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couleur3</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1C6C-4E83-9056-0843A8C1D2C6}"/>
            </c:ext>
          </c:extLst>
        </c:ser>
        <c:dLbls>
          <c:showLegendKey val="0"/>
          <c:showVal val="0"/>
          <c:showCatName val="0"/>
          <c:showSerName val="0"/>
          <c:showPercent val="0"/>
          <c:showBubbleSize val="0"/>
        </c:dLbls>
        <c:gapWidth val="219"/>
        <c:overlap val="-27"/>
        <c:axId val="607801152"/>
        <c:axId val="607801480"/>
      </c:barChart>
      <c:catAx>
        <c:axId val="607801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801480"/>
        <c:crosses val="autoZero"/>
        <c:auto val="1"/>
        <c:lblAlgn val="ctr"/>
        <c:lblOffset val="100"/>
        <c:noMultiLvlLbl val="0"/>
      </c:catAx>
      <c:valAx>
        <c:axId val="60780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801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couleur3</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04E2-426B-BFDA-06375D759413}"/>
            </c:ext>
          </c:extLst>
        </c:ser>
        <c:dLbls>
          <c:showLegendKey val="0"/>
          <c:showVal val="0"/>
          <c:showCatName val="0"/>
          <c:showSerName val="0"/>
          <c:showPercent val="0"/>
          <c:showBubbleSize val="0"/>
        </c:dLbls>
        <c:gapWidth val="219"/>
        <c:overlap val="-27"/>
        <c:axId val="496973976"/>
        <c:axId val="496999888"/>
      </c:barChart>
      <c:catAx>
        <c:axId val="49697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99888"/>
        <c:crosses val="autoZero"/>
        <c:auto val="1"/>
        <c:lblAlgn val="ctr"/>
        <c:lblOffset val="100"/>
        <c:noMultiLvlLbl val="0"/>
      </c:catAx>
      <c:valAx>
        <c:axId val="49699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7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9B3BC-AD67-45D5-A8D6-F14AD17EFD7A}"/>
              </a:ext>
            </a:extLst>
          </p:cNvPr>
          <p:cNvSpPr>
            <a:spLocks noGrp="1"/>
          </p:cNvSpPr>
          <p:nvPr>
            <p:ph type="ctrTitle"/>
          </p:nvPr>
        </p:nvSpPr>
        <p:spPr/>
        <p:txBody>
          <a:bodyPr/>
          <a:lstStyle/>
          <a:p>
            <a:r>
              <a:rPr lang="en-US"/>
              <a:t>C3_IG</a:t>
            </a:r>
          </a:p>
        </p:txBody>
      </p:sp>
      <p:sp>
        <p:nvSpPr>
          <p:cNvPr id="3" name="Subtitle 2">
            <a:extLst>
              <a:ext uri="{FF2B5EF4-FFF2-40B4-BE49-F238E27FC236}">
                <a16:creationId xmlns:a16="http://schemas.microsoft.com/office/drawing/2014/main" id="{0FE27A68-9D66-476E-B17B-B7D69C3E2ABB}"/>
              </a:ext>
            </a:extLst>
          </p:cNvPr>
          <p:cNvSpPr>
            <a:spLocks noGrp="1"/>
          </p:cNvSpPr>
          <p:nvPr>
            <p:ph type="subTitle" idx="1"/>
          </p:nvPr>
        </p:nvSpPr>
        <p:spPr/>
        <p:txBody>
          <a:bodyPr/>
          <a:lstStyle/>
          <a:p>
            <a:r>
              <a:rPr lang="en-US"/>
              <a:t>SRGSSR@RTS</a:t>
            </a:r>
          </a:p>
        </p:txBody>
      </p:sp>
    </p:spTree>
    <p:extLst>
      <p:ext uri="{BB962C8B-B14F-4D97-AF65-F5344CB8AC3E}">
        <p14:creationId xmlns:p14="http://schemas.microsoft.com/office/powerpoint/2010/main" val="3782939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8DC4B-99FE-4BD6-96E6-DBECF397A544}"/>
              </a:ext>
            </a:extLst>
          </p:cNvPr>
          <p:cNvSpPr>
            <a:spLocks noGrp="1"/>
          </p:cNvSpPr>
          <p:nvPr>
            <p:ph type="title"/>
          </p:nvPr>
        </p:nvSpPr>
        <p:spPr/>
        <p:txBody>
          <a:bodyPr/>
          <a:lstStyle/>
          <a:p>
            <a:r>
              <a:rPr lang="en-US"/>
              <a:t>Instagram Métriques Clés | couleur3</a:t>
            </a:r>
          </a:p>
        </p:txBody>
      </p:sp>
      <p:graphicFrame>
        <p:nvGraphicFramePr>
          <p:cNvPr id="5" name="Table Placeholder 4">
            <a:extLst>
              <a:ext uri="{FF2B5EF4-FFF2-40B4-BE49-F238E27FC236}">
                <a16:creationId xmlns:a16="http://schemas.microsoft.com/office/drawing/2014/main" id="{7B93288B-6EA7-42AC-93EF-B16319890709}"/>
              </a:ext>
            </a:extLst>
          </p:cNvPr>
          <p:cNvGraphicFramePr>
            <a:graphicFrameLocks noGrp="1"/>
          </p:cNvGraphicFramePr>
          <p:nvPr>
            <p:ph type="tbl" sz="quarter" idx="13"/>
            <p:extLst>
              <p:ext uri="{D42A27DB-BD31-4B8C-83A1-F6EECF244321}">
                <p14:modId xmlns:p14="http://schemas.microsoft.com/office/powerpoint/2010/main" val="3058077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560696382"/>
                    </a:ext>
                  </a:extLst>
                </a:gridCol>
                <a:gridCol w="658368">
                  <a:extLst>
                    <a:ext uri="{9D8B030D-6E8A-4147-A177-3AD203B41FA5}">
                      <a16:colId xmlns:a16="http://schemas.microsoft.com/office/drawing/2014/main" val="1681954195"/>
                    </a:ext>
                  </a:extLst>
                </a:gridCol>
                <a:gridCol w="658368">
                  <a:extLst>
                    <a:ext uri="{9D8B030D-6E8A-4147-A177-3AD203B41FA5}">
                      <a16:colId xmlns:a16="http://schemas.microsoft.com/office/drawing/2014/main" val="3858018025"/>
                    </a:ext>
                  </a:extLst>
                </a:gridCol>
                <a:gridCol w="658368">
                  <a:extLst>
                    <a:ext uri="{9D8B030D-6E8A-4147-A177-3AD203B41FA5}">
                      <a16:colId xmlns:a16="http://schemas.microsoft.com/office/drawing/2014/main" val="1741241508"/>
                    </a:ext>
                  </a:extLst>
                </a:gridCol>
                <a:gridCol w="658368">
                  <a:extLst>
                    <a:ext uri="{9D8B030D-6E8A-4147-A177-3AD203B41FA5}">
                      <a16:colId xmlns:a16="http://schemas.microsoft.com/office/drawing/2014/main" val="395105089"/>
                    </a:ext>
                  </a:extLst>
                </a:gridCol>
                <a:gridCol w="658368">
                  <a:extLst>
                    <a:ext uri="{9D8B030D-6E8A-4147-A177-3AD203B41FA5}">
                      <a16:colId xmlns:a16="http://schemas.microsoft.com/office/drawing/2014/main" val="1646607163"/>
                    </a:ext>
                  </a:extLst>
                </a:gridCol>
                <a:gridCol w="658368">
                  <a:extLst>
                    <a:ext uri="{9D8B030D-6E8A-4147-A177-3AD203B41FA5}">
                      <a16:colId xmlns:a16="http://schemas.microsoft.com/office/drawing/2014/main" val="3945240247"/>
                    </a:ext>
                  </a:extLst>
                </a:gridCol>
                <a:gridCol w="658368">
                  <a:extLst>
                    <a:ext uri="{9D8B030D-6E8A-4147-A177-3AD203B41FA5}">
                      <a16:colId xmlns:a16="http://schemas.microsoft.com/office/drawing/2014/main" val="2846226457"/>
                    </a:ext>
                  </a:extLst>
                </a:gridCol>
                <a:gridCol w="658368">
                  <a:extLst>
                    <a:ext uri="{9D8B030D-6E8A-4147-A177-3AD203B41FA5}">
                      <a16:colId xmlns:a16="http://schemas.microsoft.com/office/drawing/2014/main" val="1791819278"/>
                    </a:ext>
                  </a:extLst>
                </a:gridCol>
                <a:gridCol w="658368">
                  <a:extLst>
                    <a:ext uri="{9D8B030D-6E8A-4147-A177-3AD203B41FA5}">
                      <a16:colId xmlns:a16="http://schemas.microsoft.com/office/drawing/2014/main" val="3065583356"/>
                    </a:ext>
                  </a:extLst>
                </a:gridCol>
                <a:gridCol w="658368">
                  <a:extLst>
                    <a:ext uri="{9D8B030D-6E8A-4147-A177-3AD203B41FA5}">
                      <a16:colId xmlns:a16="http://schemas.microsoft.com/office/drawing/2014/main" val="208186686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Profile Views</a:t>
                      </a:r>
                    </a:p>
                  </a:txBody>
                  <a:tcPr/>
                </a:tc>
                <a:extLst>
                  <a:ext uri="{0D108BD9-81ED-4DB2-BD59-A6C34878D82A}">
                    <a16:rowId xmlns:a16="http://schemas.microsoft.com/office/drawing/2014/main" val="4142893186"/>
                  </a:ext>
                </a:extLst>
              </a:tr>
              <a:tr h="370840">
                <a:tc>
                  <a:txBody>
                    <a:bodyPr/>
                    <a:lstStyle/>
                    <a:p>
                      <a:r>
                        <a:rPr lang="en-US" sz="1000"/>
                        <a:t>couleur3</a:t>
                      </a:r>
                    </a:p>
                  </a:txBody>
                  <a:tcPr/>
                </a:tc>
                <a:tc>
                  <a:txBody>
                    <a:bodyPr/>
                    <a:lstStyle/>
                    <a:p>
                      <a:r>
                        <a:rPr lang="en-US" sz="1000"/>
                        <a:t>103175</a:t>
                      </a:r>
                    </a:p>
                  </a:txBody>
                  <a:tcPr/>
                </a:tc>
                <a:tc>
                  <a:txBody>
                    <a:bodyPr/>
                    <a:lstStyle/>
                    <a:p>
                      <a:r>
                        <a:rPr lang="en-US" sz="1000"/>
                        <a:t>198</a:t>
                      </a:r>
                    </a:p>
                  </a:txBody>
                  <a:tcPr/>
                </a:tc>
                <a:tc>
                  <a:txBody>
                    <a:bodyPr/>
                    <a:lstStyle/>
                    <a:p>
                      <a:r>
                        <a:rPr lang="en-US" sz="1000"/>
                        <a:t>452</a:t>
                      </a:r>
                    </a:p>
                  </a:txBody>
                  <a:tcPr/>
                </a:tc>
                <a:tc>
                  <a:txBody>
                    <a:bodyPr/>
                    <a:lstStyle/>
                    <a:p>
                      <a:r>
                        <a:rPr lang="en-US" sz="1000"/>
                        <a:t>1002966</a:t>
                      </a:r>
                    </a:p>
                  </a:txBody>
                  <a:tcPr/>
                </a:tc>
                <a:tc>
                  <a:txBody>
                    <a:bodyPr/>
                    <a:lstStyle/>
                    <a:p>
                      <a:r>
                        <a:rPr lang="en-US" sz="1000"/>
                        <a:t>1132304</a:t>
                      </a:r>
                    </a:p>
                  </a:txBody>
                  <a:tcPr/>
                </a:tc>
                <a:tc>
                  <a:txBody>
                    <a:bodyPr/>
                    <a:lstStyle/>
                    <a:p>
                      <a:r>
                        <a:rPr lang="en-US" sz="1000"/>
                        <a:t>101773.63131313</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275280</a:t>
                      </a:r>
                    </a:p>
                  </a:txBody>
                  <a:tcPr/>
                </a:tc>
                <a:extLst>
                  <a:ext uri="{0D108BD9-81ED-4DB2-BD59-A6C34878D82A}">
                    <a16:rowId xmlns:a16="http://schemas.microsoft.com/office/drawing/2014/main" val="2176763945"/>
                  </a:ext>
                </a:extLst>
              </a:tr>
            </a:tbl>
          </a:graphicData>
        </a:graphic>
      </p:graphicFrame>
      <p:sp>
        <p:nvSpPr>
          <p:cNvPr id="4" name="Text Placeholder 3">
            <a:extLst>
              <a:ext uri="{FF2B5EF4-FFF2-40B4-BE49-F238E27FC236}">
                <a16:creationId xmlns:a16="http://schemas.microsoft.com/office/drawing/2014/main" id="{C123A324-52C5-42C3-8523-420C8FDCD13C}"/>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048269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B208F-E46F-4F72-A5B0-702DD8DB63E9}"/>
              </a:ext>
            </a:extLst>
          </p:cNvPr>
          <p:cNvSpPr>
            <a:spLocks noGrp="1"/>
          </p:cNvSpPr>
          <p:nvPr>
            <p:ph type="title"/>
          </p:nvPr>
        </p:nvSpPr>
        <p:spPr/>
        <p:txBody>
          <a:bodyPr/>
          <a:lstStyle/>
          <a:p>
            <a:r>
              <a:rPr lang="en-US"/>
              <a:t>Instagram Followers by City Table | couleur3 - 1 of 3</a:t>
            </a:r>
          </a:p>
        </p:txBody>
      </p:sp>
      <p:graphicFrame>
        <p:nvGraphicFramePr>
          <p:cNvPr id="5" name="Table Placeholder 4">
            <a:extLst>
              <a:ext uri="{FF2B5EF4-FFF2-40B4-BE49-F238E27FC236}">
                <a16:creationId xmlns:a16="http://schemas.microsoft.com/office/drawing/2014/main" id="{BC84E35E-268C-4EAD-AA46-AE3F020BEB09}"/>
              </a:ext>
            </a:extLst>
          </p:cNvPr>
          <p:cNvGraphicFramePr>
            <a:graphicFrameLocks noGrp="1"/>
          </p:cNvGraphicFramePr>
          <p:nvPr>
            <p:ph type="tbl" sz="quarter" idx="13"/>
            <p:extLst>
              <p:ext uri="{D42A27DB-BD31-4B8C-83A1-F6EECF244321}">
                <p14:modId xmlns:p14="http://schemas.microsoft.com/office/powerpoint/2010/main" val="2740945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14509894"/>
                    </a:ext>
                  </a:extLst>
                </a:gridCol>
                <a:gridCol w="1399032">
                  <a:extLst>
                    <a:ext uri="{9D8B030D-6E8A-4147-A177-3AD203B41FA5}">
                      <a16:colId xmlns:a16="http://schemas.microsoft.com/office/drawing/2014/main" val="647318963"/>
                    </a:ext>
                  </a:extLst>
                </a:gridCol>
                <a:gridCol w="1069848">
                  <a:extLst>
                    <a:ext uri="{9D8B030D-6E8A-4147-A177-3AD203B41FA5}">
                      <a16:colId xmlns:a16="http://schemas.microsoft.com/office/drawing/2014/main" val="808942068"/>
                    </a:ext>
                  </a:extLst>
                </a:gridCol>
                <a:gridCol w="658368">
                  <a:extLst>
                    <a:ext uri="{9D8B030D-6E8A-4147-A177-3AD203B41FA5}">
                      <a16:colId xmlns:a16="http://schemas.microsoft.com/office/drawing/2014/main" val="919507807"/>
                    </a:ext>
                  </a:extLst>
                </a:gridCol>
                <a:gridCol w="658368">
                  <a:extLst>
                    <a:ext uri="{9D8B030D-6E8A-4147-A177-3AD203B41FA5}">
                      <a16:colId xmlns:a16="http://schemas.microsoft.com/office/drawing/2014/main" val="3492371021"/>
                    </a:ext>
                  </a:extLst>
                </a:gridCol>
                <a:gridCol w="658368">
                  <a:extLst>
                    <a:ext uri="{9D8B030D-6E8A-4147-A177-3AD203B41FA5}">
                      <a16:colId xmlns:a16="http://schemas.microsoft.com/office/drawing/2014/main" val="3740797810"/>
                    </a:ext>
                  </a:extLst>
                </a:gridCol>
                <a:gridCol w="658368">
                  <a:extLst>
                    <a:ext uri="{9D8B030D-6E8A-4147-A177-3AD203B41FA5}">
                      <a16:colId xmlns:a16="http://schemas.microsoft.com/office/drawing/2014/main" val="839855838"/>
                    </a:ext>
                  </a:extLst>
                </a:gridCol>
                <a:gridCol w="658368">
                  <a:extLst>
                    <a:ext uri="{9D8B030D-6E8A-4147-A177-3AD203B41FA5}">
                      <a16:colId xmlns:a16="http://schemas.microsoft.com/office/drawing/2014/main" val="585882368"/>
                    </a:ext>
                  </a:extLst>
                </a:gridCol>
                <a:gridCol w="658368">
                  <a:extLst>
                    <a:ext uri="{9D8B030D-6E8A-4147-A177-3AD203B41FA5}">
                      <a16:colId xmlns:a16="http://schemas.microsoft.com/office/drawing/2014/main" val="3978983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1437686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Casablanca, Grand Casablanca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59.2 %</a:t>
                      </a:r>
                    </a:p>
                  </a:txBody>
                  <a:tcPr/>
                </a:tc>
                <a:extLst>
                  <a:ext uri="{0D108BD9-81ED-4DB2-BD59-A6C34878D82A}">
                    <a16:rowId xmlns:a16="http://schemas.microsoft.com/office/drawing/2014/main" val="1917612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Lyon, Rhône-Alpes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55.3 %</a:t>
                      </a:r>
                    </a:p>
                  </a:txBody>
                  <a:tcPr/>
                </a:tc>
                <a:extLst>
                  <a:ext uri="{0D108BD9-81ED-4DB2-BD59-A6C34878D82A}">
                    <a16:rowId xmlns:a16="http://schemas.microsoft.com/office/drawing/2014/main" val="400471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Algiers, Algiers Province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50.2 %</a:t>
                      </a:r>
                    </a:p>
                  </a:txBody>
                  <a:tcPr/>
                </a:tc>
                <a:extLst>
                  <a:ext uri="{0D108BD9-81ED-4DB2-BD59-A6C34878D82A}">
                    <a16:rowId xmlns:a16="http://schemas.microsoft.com/office/drawing/2014/main" val="3718054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Dakar, Dakar 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49.4 %</a:t>
                      </a:r>
                    </a:p>
                  </a:txBody>
                  <a:tcPr/>
                </a:tc>
                <a:extLst>
                  <a:ext uri="{0D108BD9-81ED-4DB2-BD59-A6C34878D82A}">
                    <a16:rowId xmlns:a16="http://schemas.microsoft.com/office/drawing/2014/main" val="2335269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Montreal, Quebec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39.0 %</a:t>
                      </a:r>
                    </a:p>
                  </a:txBody>
                  <a:tcPr/>
                </a:tc>
                <a:extLst>
                  <a:ext uri="{0D108BD9-81ED-4DB2-BD59-A6C34878D82A}">
                    <a16:rowId xmlns:a16="http://schemas.microsoft.com/office/drawing/2014/main" val="1662329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Basel, Basel-City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35.1 %</a:t>
                      </a:r>
                    </a:p>
                  </a:txBody>
                  <a:tcPr/>
                </a:tc>
                <a:extLst>
                  <a:ext uri="{0D108BD9-81ED-4DB2-BD59-A6C34878D82A}">
                    <a16:rowId xmlns:a16="http://schemas.microsoft.com/office/drawing/2014/main" val="3050439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Neuchâtel, Neuchâtel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23.5 %</a:t>
                      </a:r>
                    </a:p>
                  </a:txBody>
                  <a:tcPr/>
                </a:tc>
                <a:extLst>
                  <a:ext uri="{0D108BD9-81ED-4DB2-BD59-A6C34878D82A}">
                    <a16:rowId xmlns:a16="http://schemas.microsoft.com/office/drawing/2014/main" val="4199088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Toulouse, Midi-Pyrénées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20.6 %</a:t>
                      </a:r>
                    </a:p>
                  </a:txBody>
                  <a:tcPr/>
                </a:tc>
                <a:extLst>
                  <a:ext uri="{0D108BD9-81ED-4DB2-BD59-A6C34878D82A}">
                    <a16:rowId xmlns:a16="http://schemas.microsoft.com/office/drawing/2014/main" val="2009639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 Chaux-de-Fonds, Neuchâtel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19.2 %</a:t>
                      </a:r>
                    </a:p>
                  </a:txBody>
                  <a:tcPr/>
                </a:tc>
                <a:extLst>
                  <a:ext uri="{0D108BD9-81ED-4DB2-BD59-A6C34878D82A}">
                    <a16:rowId xmlns:a16="http://schemas.microsoft.com/office/drawing/2014/main" val="1385342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Réunion, Réunion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18.9 %</a:t>
                      </a:r>
                    </a:p>
                  </a:txBody>
                  <a:tcPr/>
                </a:tc>
                <a:extLst>
                  <a:ext uri="{0D108BD9-81ED-4DB2-BD59-A6C34878D82A}">
                    <a16:rowId xmlns:a16="http://schemas.microsoft.com/office/drawing/2014/main" val="2466972520"/>
                  </a:ext>
                </a:extLst>
              </a:tr>
            </a:tbl>
          </a:graphicData>
        </a:graphic>
      </p:graphicFrame>
      <p:sp>
        <p:nvSpPr>
          <p:cNvPr id="4" name="Text Placeholder 3">
            <a:extLst>
              <a:ext uri="{FF2B5EF4-FFF2-40B4-BE49-F238E27FC236}">
                <a16:creationId xmlns:a16="http://schemas.microsoft.com/office/drawing/2014/main" id="{7A897EA5-B1DE-4B9C-ABF7-86956A70B76E}"/>
              </a:ext>
            </a:extLst>
          </p:cNvPr>
          <p:cNvSpPr>
            <a:spLocks noGrp="1"/>
          </p:cNvSpPr>
          <p:nvPr>
            <p:ph type="body" sz="quarter" idx="14"/>
          </p:nvPr>
        </p:nvSpPr>
        <p:spPr/>
        <p:txBody>
          <a:bodyPr/>
          <a:lstStyle/>
          <a:p>
            <a:r>
              <a:rPr lang="en-US"/>
              <a:t>06.11.2023 - 06.12.2023</a:t>
            </a:r>
          </a:p>
        </p:txBody>
      </p:sp>
    </p:spTree>
    <p:extLst>
      <p:ext uri="{BB962C8B-B14F-4D97-AF65-F5344CB8AC3E}">
        <p14:creationId xmlns:p14="http://schemas.microsoft.com/office/powerpoint/2010/main" val="2509161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73357-0B06-49E4-BF75-06F60C8714EB}"/>
              </a:ext>
            </a:extLst>
          </p:cNvPr>
          <p:cNvSpPr>
            <a:spLocks noGrp="1"/>
          </p:cNvSpPr>
          <p:nvPr>
            <p:ph type="title"/>
          </p:nvPr>
        </p:nvSpPr>
        <p:spPr/>
        <p:txBody>
          <a:bodyPr/>
          <a:lstStyle/>
          <a:p>
            <a:r>
              <a:rPr lang="en-US"/>
              <a:t>Instagram Followers by City Table | couleur3 - 2 of 3</a:t>
            </a:r>
          </a:p>
        </p:txBody>
      </p:sp>
      <p:graphicFrame>
        <p:nvGraphicFramePr>
          <p:cNvPr id="5" name="Table Placeholder 4">
            <a:extLst>
              <a:ext uri="{FF2B5EF4-FFF2-40B4-BE49-F238E27FC236}">
                <a16:creationId xmlns:a16="http://schemas.microsoft.com/office/drawing/2014/main" id="{C080D396-3593-4D2A-B319-1B25F666884D}"/>
              </a:ext>
            </a:extLst>
          </p:cNvPr>
          <p:cNvGraphicFramePr>
            <a:graphicFrameLocks noGrp="1"/>
          </p:cNvGraphicFramePr>
          <p:nvPr>
            <p:ph type="tbl" sz="quarter" idx="13"/>
            <p:extLst>
              <p:ext uri="{D42A27DB-BD31-4B8C-83A1-F6EECF244321}">
                <p14:modId xmlns:p14="http://schemas.microsoft.com/office/powerpoint/2010/main" val="3138663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15433734"/>
                    </a:ext>
                  </a:extLst>
                </a:gridCol>
                <a:gridCol w="1399032">
                  <a:extLst>
                    <a:ext uri="{9D8B030D-6E8A-4147-A177-3AD203B41FA5}">
                      <a16:colId xmlns:a16="http://schemas.microsoft.com/office/drawing/2014/main" val="478169669"/>
                    </a:ext>
                  </a:extLst>
                </a:gridCol>
                <a:gridCol w="1069848">
                  <a:extLst>
                    <a:ext uri="{9D8B030D-6E8A-4147-A177-3AD203B41FA5}">
                      <a16:colId xmlns:a16="http://schemas.microsoft.com/office/drawing/2014/main" val="1252559684"/>
                    </a:ext>
                  </a:extLst>
                </a:gridCol>
                <a:gridCol w="658368">
                  <a:extLst>
                    <a:ext uri="{9D8B030D-6E8A-4147-A177-3AD203B41FA5}">
                      <a16:colId xmlns:a16="http://schemas.microsoft.com/office/drawing/2014/main" val="3152846799"/>
                    </a:ext>
                  </a:extLst>
                </a:gridCol>
                <a:gridCol w="658368">
                  <a:extLst>
                    <a:ext uri="{9D8B030D-6E8A-4147-A177-3AD203B41FA5}">
                      <a16:colId xmlns:a16="http://schemas.microsoft.com/office/drawing/2014/main" val="2822413920"/>
                    </a:ext>
                  </a:extLst>
                </a:gridCol>
                <a:gridCol w="658368">
                  <a:extLst>
                    <a:ext uri="{9D8B030D-6E8A-4147-A177-3AD203B41FA5}">
                      <a16:colId xmlns:a16="http://schemas.microsoft.com/office/drawing/2014/main" val="125216725"/>
                    </a:ext>
                  </a:extLst>
                </a:gridCol>
                <a:gridCol w="658368">
                  <a:extLst>
                    <a:ext uri="{9D8B030D-6E8A-4147-A177-3AD203B41FA5}">
                      <a16:colId xmlns:a16="http://schemas.microsoft.com/office/drawing/2014/main" val="2820861209"/>
                    </a:ext>
                  </a:extLst>
                </a:gridCol>
                <a:gridCol w="658368">
                  <a:extLst>
                    <a:ext uri="{9D8B030D-6E8A-4147-A177-3AD203B41FA5}">
                      <a16:colId xmlns:a16="http://schemas.microsoft.com/office/drawing/2014/main" val="156121544"/>
                    </a:ext>
                  </a:extLst>
                </a:gridCol>
                <a:gridCol w="658368">
                  <a:extLst>
                    <a:ext uri="{9D8B030D-6E8A-4147-A177-3AD203B41FA5}">
                      <a16:colId xmlns:a16="http://schemas.microsoft.com/office/drawing/2014/main" val="953935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4125508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Strasbourg, Alsace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18.2 %</a:t>
                      </a:r>
                    </a:p>
                  </a:txBody>
                  <a:tcPr/>
                </a:tc>
                <a:extLst>
                  <a:ext uri="{0D108BD9-81ED-4DB2-BD59-A6C34878D82A}">
                    <a16:rowId xmlns:a16="http://schemas.microsoft.com/office/drawing/2014/main" val="1929766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Meyrin, Canton of Geneva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17.6 %</a:t>
                      </a:r>
                    </a:p>
                  </a:txBody>
                  <a:tcPr/>
                </a:tc>
                <a:extLst>
                  <a:ext uri="{0D108BD9-81ED-4DB2-BD59-A6C34878D82A}">
                    <a16:rowId xmlns:a16="http://schemas.microsoft.com/office/drawing/2014/main" val="3778874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Pully, Vaud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16.6 %</a:t>
                      </a:r>
                    </a:p>
                  </a:txBody>
                  <a:tcPr/>
                </a:tc>
                <a:extLst>
                  <a:ext uri="{0D108BD9-81ED-4DB2-BD59-A6C34878D82A}">
                    <a16:rowId xmlns:a16="http://schemas.microsoft.com/office/drawing/2014/main" val="3805720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 Île-de-France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16.5 %</a:t>
                      </a:r>
                    </a:p>
                  </a:txBody>
                  <a:tcPr/>
                </a:tc>
                <a:extLst>
                  <a:ext uri="{0D108BD9-81ED-4DB2-BD59-A6C34878D82A}">
                    <a16:rowId xmlns:a16="http://schemas.microsoft.com/office/drawing/2014/main" val="251440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Marseille, Provence-Alpes-Côte d'Azur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16.2 %</a:t>
                      </a:r>
                    </a:p>
                  </a:txBody>
                  <a:tcPr/>
                </a:tc>
                <a:extLst>
                  <a:ext uri="{0D108BD9-81ED-4DB2-BD59-A6C34878D82A}">
                    <a16:rowId xmlns:a16="http://schemas.microsoft.com/office/drawing/2014/main" val="3558214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London,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16.1 %</a:t>
                      </a:r>
                    </a:p>
                  </a:txBody>
                  <a:tcPr/>
                </a:tc>
                <a:extLst>
                  <a:ext uri="{0D108BD9-81ED-4DB2-BD59-A6C34878D82A}">
                    <a16:rowId xmlns:a16="http://schemas.microsoft.com/office/drawing/2014/main" val="3751320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Martigny, Valais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14.7 %</a:t>
                      </a:r>
                    </a:p>
                  </a:txBody>
                  <a:tcPr/>
                </a:tc>
                <a:extLst>
                  <a:ext uri="{0D108BD9-81ED-4DB2-BD59-A6C34878D82A}">
                    <a16:rowId xmlns:a16="http://schemas.microsoft.com/office/drawing/2014/main" val="368242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Morges, Vaud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14.6 %</a:t>
                      </a:r>
                    </a:p>
                  </a:txBody>
                  <a:tcPr/>
                </a:tc>
                <a:extLst>
                  <a:ext uri="{0D108BD9-81ED-4DB2-BD59-A6C34878D82A}">
                    <a16:rowId xmlns:a16="http://schemas.microsoft.com/office/drawing/2014/main" val="3801033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Lancy, Canton of Geneva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14.3 %</a:t>
                      </a:r>
                    </a:p>
                  </a:txBody>
                  <a:tcPr/>
                </a:tc>
                <a:extLst>
                  <a:ext uri="{0D108BD9-81ED-4DB2-BD59-A6C34878D82A}">
                    <a16:rowId xmlns:a16="http://schemas.microsoft.com/office/drawing/2014/main" val="459241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Renens, Vaud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a:t>
                      </a:r>
                    </a:p>
                  </a:txBody>
                  <a:tcPr/>
                </a:tc>
                <a:extLst>
                  <a:ext uri="{0D108BD9-81ED-4DB2-BD59-A6C34878D82A}">
                    <a16:rowId xmlns:a16="http://schemas.microsoft.com/office/drawing/2014/main" val="167464665"/>
                  </a:ext>
                </a:extLst>
              </a:tr>
            </a:tbl>
          </a:graphicData>
        </a:graphic>
      </p:graphicFrame>
      <p:sp>
        <p:nvSpPr>
          <p:cNvPr id="4" name="Text Placeholder 3">
            <a:extLst>
              <a:ext uri="{FF2B5EF4-FFF2-40B4-BE49-F238E27FC236}">
                <a16:creationId xmlns:a16="http://schemas.microsoft.com/office/drawing/2014/main" id="{303044B3-38B6-400A-B773-B9EA57C4C83B}"/>
              </a:ext>
            </a:extLst>
          </p:cNvPr>
          <p:cNvSpPr>
            <a:spLocks noGrp="1"/>
          </p:cNvSpPr>
          <p:nvPr>
            <p:ph type="body" sz="quarter" idx="14"/>
          </p:nvPr>
        </p:nvSpPr>
        <p:spPr/>
        <p:txBody>
          <a:bodyPr/>
          <a:lstStyle/>
          <a:p>
            <a:r>
              <a:rPr lang="en-US"/>
              <a:t>06.11.2023 - 06.12.2023</a:t>
            </a:r>
          </a:p>
        </p:txBody>
      </p:sp>
    </p:spTree>
    <p:extLst>
      <p:ext uri="{BB962C8B-B14F-4D97-AF65-F5344CB8AC3E}">
        <p14:creationId xmlns:p14="http://schemas.microsoft.com/office/powerpoint/2010/main" val="694306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057FA-EF7F-4ADE-9171-F77475E87FE6}"/>
              </a:ext>
            </a:extLst>
          </p:cNvPr>
          <p:cNvSpPr>
            <a:spLocks noGrp="1"/>
          </p:cNvSpPr>
          <p:nvPr>
            <p:ph type="title"/>
          </p:nvPr>
        </p:nvSpPr>
        <p:spPr/>
        <p:txBody>
          <a:bodyPr/>
          <a:lstStyle/>
          <a:p>
            <a:r>
              <a:rPr lang="en-US"/>
              <a:t>Instagram Followers by City Table | couleur3 - 3 of 3</a:t>
            </a:r>
          </a:p>
        </p:txBody>
      </p:sp>
      <p:graphicFrame>
        <p:nvGraphicFramePr>
          <p:cNvPr id="5" name="Table Placeholder 4">
            <a:extLst>
              <a:ext uri="{FF2B5EF4-FFF2-40B4-BE49-F238E27FC236}">
                <a16:creationId xmlns:a16="http://schemas.microsoft.com/office/drawing/2014/main" id="{7E61E7F6-B118-499A-A5AC-FDA4D787A03F}"/>
              </a:ext>
            </a:extLst>
          </p:cNvPr>
          <p:cNvGraphicFramePr>
            <a:graphicFrameLocks noGrp="1"/>
          </p:cNvGraphicFramePr>
          <p:nvPr>
            <p:ph type="tbl" sz="quarter" idx="13"/>
            <p:extLst>
              <p:ext uri="{D42A27DB-BD31-4B8C-83A1-F6EECF244321}">
                <p14:modId xmlns:p14="http://schemas.microsoft.com/office/powerpoint/2010/main" val="1779996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87706169"/>
                    </a:ext>
                  </a:extLst>
                </a:gridCol>
                <a:gridCol w="1399032">
                  <a:extLst>
                    <a:ext uri="{9D8B030D-6E8A-4147-A177-3AD203B41FA5}">
                      <a16:colId xmlns:a16="http://schemas.microsoft.com/office/drawing/2014/main" val="3989421362"/>
                    </a:ext>
                  </a:extLst>
                </a:gridCol>
                <a:gridCol w="1069848">
                  <a:extLst>
                    <a:ext uri="{9D8B030D-6E8A-4147-A177-3AD203B41FA5}">
                      <a16:colId xmlns:a16="http://schemas.microsoft.com/office/drawing/2014/main" val="2311162188"/>
                    </a:ext>
                  </a:extLst>
                </a:gridCol>
                <a:gridCol w="658368">
                  <a:extLst>
                    <a:ext uri="{9D8B030D-6E8A-4147-A177-3AD203B41FA5}">
                      <a16:colId xmlns:a16="http://schemas.microsoft.com/office/drawing/2014/main" val="932903569"/>
                    </a:ext>
                  </a:extLst>
                </a:gridCol>
                <a:gridCol w="658368">
                  <a:extLst>
                    <a:ext uri="{9D8B030D-6E8A-4147-A177-3AD203B41FA5}">
                      <a16:colId xmlns:a16="http://schemas.microsoft.com/office/drawing/2014/main" val="1392820222"/>
                    </a:ext>
                  </a:extLst>
                </a:gridCol>
                <a:gridCol w="658368">
                  <a:extLst>
                    <a:ext uri="{9D8B030D-6E8A-4147-A177-3AD203B41FA5}">
                      <a16:colId xmlns:a16="http://schemas.microsoft.com/office/drawing/2014/main" val="936005597"/>
                    </a:ext>
                  </a:extLst>
                </a:gridCol>
                <a:gridCol w="658368">
                  <a:extLst>
                    <a:ext uri="{9D8B030D-6E8A-4147-A177-3AD203B41FA5}">
                      <a16:colId xmlns:a16="http://schemas.microsoft.com/office/drawing/2014/main" val="1274215497"/>
                    </a:ext>
                  </a:extLst>
                </a:gridCol>
                <a:gridCol w="658368">
                  <a:extLst>
                    <a:ext uri="{9D8B030D-6E8A-4147-A177-3AD203B41FA5}">
                      <a16:colId xmlns:a16="http://schemas.microsoft.com/office/drawing/2014/main" val="1911356999"/>
                    </a:ext>
                  </a:extLst>
                </a:gridCol>
                <a:gridCol w="658368">
                  <a:extLst>
                    <a:ext uri="{9D8B030D-6E8A-4147-A177-3AD203B41FA5}">
                      <a16:colId xmlns:a16="http://schemas.microsoft.com/office/drawing/2014/main" val="348351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1844282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Nice, Provence-Alpes-Côte d'Azur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12.3 %</a:t>
                      </a:r>
                    </a:p>
                  </a:txBody>
                  <a:tcPr/>
                </a:tc>
                <a:extLst>
                  <a:ext uri="{0D108BD9-81ED-4DB2-BD59-A6C34878D82A}">
                    <a16:rowId xmlns:a16="http://schemas.microsoft.com/office/drawing/2014/main" val="1674748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Bulle, Fribourg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12.2 %</a:t>
                      </a:r>
                    </a:p>
                  </a:txBody>
                  <a:tcPr/>
                </a:tc>
                <a:extLst>
                  <a:ext uri="{0D108BD9-81ED-4DB2-BD59-A6C34878D82A}">
                    <a16:rowId xmlns:a16="http://schemas.microsoft.com/office/drawing/2014/main" val="381515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Lille, Nord-Pas-de-Calais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11.3 %</a:t>
                      </a:r>
                    </a:p>
                  </a:txBody>
                  <a:tcPr/>
                </a:tc>
                <a:extLst>
                  <a:ext uri="{0D108BD9-81ED-4DB2-BD59-A6C34878D82A}">
                    <a16:rowId xmlns:a16="http://schemas.microsoft.com/office/drawing/2014/main" val="88579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Monthey, Valais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10.5 %</a:t>
                      </a:r>
                    </a:p>
                  </a:txBody>
                  <a:tcPr/>
                </a:tc>
                <a:extLst>
                  <a:ext uri="{0D108BD9-81ED-4DB2-BD59-A6C34878D82A}">
                    <a16:rowId xmlns:a16="http://schemas.microsoft.com/office/drawing/2014/main" val="3350283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Sion, Valais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10.1 %</a:t>
                      </a:r>
                    </a:p>
                  </a:txBody>
                  <a:tcPr/>
                </a:tc>
                <a:extLst>
                  <a:ext uri="{0D108BD9-81ED-4DB2-BD59-A6C34878D82A}">
                    <a16:rowId xmlns:a16="http://schemas.microsoft.com/office/drawing/2014/main" val="2239657274"/>
                  </a:ext>
                </a:extLst>
              </a:tr>
            </a:tbl>
          </a:graphicData>
        </a:graphic>
      </p:graphicFrame>
      <p:sp>
        <p:nvSpPr>
          <p:cNvPr id="4" name="Text Placeholder 3">
            <a:extLst>
              <a:ext uri="{FF2B5EF4-FFF2-40B4-BE49-F238E27FC236}">
                <a16:creationId xmlns:a16="http://schemas.microsoft.com/office/drawing/2014/main" id="{264E1728-5A64-4A1D-9E55-EBE1F3BC9CCE}"/>
              </a:ext>
            </a:extLst>
          </p:cNvPr>
          <p:cNvSpPr>
            <a:spLocks noGrp="1"/>
          </p:cNvSpPr>
          <p:nvPr>
            <p:ph type="body" sz="quarter" idx="14"/>
          </p:nvPr>
        </p:nvSpPr>
        <p:spPr/>
        <p:txBody>
          <a:bodyPr/>
          <a:lstStyle/>
          <a:p>
            <a:r>
              <a:rPr lang="en-US"/>
              <a:t>06.11.2023 - 06.12.2023</a:t>
            </a:r>
          </a:p>
        </p:txBody>
      </p:sp>
    </p:spTree>
    <p:extLst>
      <p:ext uri="{BB962C8B-B14F-4D97-AF65-F5344CB8AC3E}">
        <p14:creationId xmlns:p14="http://schemas.microsoft.com/office/powerpoint/2010/main" val="100898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45B6C-B401-4C4D-B78B-21645C2B3707}"/>
              </a:ext>
            </a:extLst>
          </p:cNvPr>
          <p:cNvSpPr>
            <a:spLocks noGrp="1"/>
          </p:cNvSpPr>
          <p:nvPr>
            <p:ph type="title"/>
          </p:nvPr>
        </p:nvSpPr>
        <p:spPr/>
        <p:txBody>
          <a:bodyPr/>
          <a:lstStyle/>
          <a:p>
            <a:r>
              <a:rPr lang="en-US"/>
              <a:t>Instagram Followers Gender Breakdown | couleur3</a:t>
            </a:r>
          </a:p>
        </p:txBody>
      </p:sp>
      <p:graphicFrame>
        <p:nvGraphicFramePr>
          <p:cNvPr id="6" name="Chart Placeholder 5">
            <a:extLst>
              <a:ext uri="{FF2B5EF4-FFF2-40B4-BE49-F238E27FC236}">
                <a16:creationId xmlns:a16="http://schemas.microsoft.com/office/drawing/2014/main" id="{77BE53D5-E8C9-47FB-B7D6-DAD6FEB242D9}"/>
              </a:ext>
            </a:extLst>
          </p:cNvPr>
          <p:cNvGraphicFramePr>
            <a:graphicFrameLocks noGrp="1"/>
          </p:cNvGraphicFramePr>
          <p:nvPr>
            <p:ph type="chart" sz="quarter" idx="13"/>
            <p:extLst>
              <p:ext uri="{D42A27DB-BD31-4B8C-83A1-F6EECF244321}">
                <p14:modId xmlns:p14="http://schemas.microsoft.com/office/powerpoint/2010/main" val="3314501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41FA37-5A83-4991-9122-4D9EF0CAED55}"/>
              </a:ext>
            </a:extLst>
          </p:cNvPr>
          <p:cNvSpPr>
            <a:spLocks noGrp="1"/>
          </p:cNvSpPr>
          <p:nvPr>
            <p:ph type="body" sz="quarter" idx="14"/>
          </p:nvPr>
        </p:nvSpPr>
        <p:spPr/>
        <p:txBody>
          <a:bodyPr/>
          <a:lstStyle/>
          <a:p>
            <a:r>
              <a:rPr lang="en-US"/>
              <a:t>01.01.2023 - 06.12.2023</a:t>
            </a:r>
          </a:p>
        </p:txBody>
      </p:sp>
      <p:sp>
        <p:nvSpPr>
          <p:cNvPr id="5" name="Footer Placeholder 4">
            <a:extLst>
              <a:ext uri="{FF2B5EF4-FFF2-40B4-BE49-F238E27FC236}">
                <a16:creationId xmlns:a16="http://schemas.microsoft.com/office/drawing/2014/main" id="{F5DBD087-E375-4D0D-82D2-31C14B168B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1510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09461-5306-4537-A9F7-77C5F624D5E7}"/>
              </a:ext>
            </a:extLst>
          </p:cNvPr>
          <p:cNvSpPr>
            <a:spLocks noGrp="1"/>
          </p:cNvSpPr>
          <p:nvPr>
            <p:ph type="title"/>
          </p:nvPr>
        </p:nvSpPr>
        <p:spPr/>
        <p:txBody>
          <a:bodyPr/>
          <a:lstStyle/>
          <a:p>
            <a:r>
              <a:rPr lang="en-US"/>
              <a:t>Instagram Followers Total | couleur3</a:t>
            </a:r>
          </a:p>
        </p:txBody>
      </p:sp>
      <p:graphicFrame>
        <p:nvGraphicFramePr>
          <p:cNvPr id="6" name="Chart Placeholder 5">
            <a:extLst>
              <a:ext uri="{FF2B5EF4-FFF2-40B4-BE49-F238E27FC236}">
                <a16:creationId xmlns:a16="http://schemas.microsoft.com/office/drawing/2014/main" id="{0DD1847D-8F51-42D4-8AA0-56FF94657D6F}"/>
              </a:ext>
            </a:extLst>
          </p:cNvPr>
          <p:cNvGraphicFramePr>
            <a:graphicFrameLocks noGrp="1"/>
          </p:cNvGraphicFramePr>
          <p:nvPr>
            <p:ph type="chart" sz="quarter" idx="13"/>
            <p:extLst>
              <p:ext uri="{D42A27DB-BD31-4B8C-83A1-F6EECF244321}">
                <p14:modId xmlns:p14="http://schemas.microsoft.com/office/powerpoint/2010/main" val="979863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E2A67B-C3D8-41D3-987D-51CDA938D36C}"/>
              </a:ext>
            </a:extLst>
          </p:cNvPr>
          <p:cNvSpPr>
            <a:spLocks noGrp="1"/>
          </p:cNvSpPr>
          <p:nvPr>
            <p:ph type="body" sz="quarter" idx="14"/>
          </p:nvPr>
        </p:nvSpPr>
        <p:spPr/>
        <p:txBody>
          <a:bodyPr/>
          <a:lstStyle/>
          <a:p>
            <a:r>
              <a:rPr lang="en-US"/>
              <a:t>01.01.2023 - 31.12.2023</a:t>
            </a:r>
          </a:p>
        </p:txBody>
      </p:sp>
      <p:sp>
        <p:nvSpPr>
          <p:cNvPr id="5" name="Footer Placeholder 4">
            <a:extLst>
              <a:ext uri="{FF2B5EF4-FFF2-40B4-BE49-F238E27FC236}">
                <a16:creationId xmlns:a16="http://schemas.microsoft.com/office/drawing/2014/main" id="{78A9E1F2-CF3C-486C-8529-4839A39A8D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7022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C579F-6717-4520-BEFA-B35F468B7807}"/>
              </a:ext>
            </a:extLst>
          </p:cNvPr>
          <p:cNvSpPr>
            <a:spLocks noGrp="1"/>
          </p:cNvSpPr>
          <p:nvPr>
            <p:ph type="title"/>
          </p:nvPr>
        </p:nvSpPr>
        <p:spPr/>
        <p:txBody>
          <a:bodyPr/>
          <a:lstStyle/>
          <a:p>
            <a:r>
              <a:rPr lang="en-US"/>
              <a:t>Instagram Reach | couleur3</a:t>
            </a:r>
          </a:p>
        </p:txBody>
      </p:sp>
      <p:graphicFrame>
        <p:nvGraphicFramePr>
          <p:cNvPr id="6" name="Chart Placeholder 5">
            <a:extLst>
              <a:ext uri="{FF2B5EF4-FFF2-40B4-BE49-F238E27FC236}">
                <a16:creationId xmlns:a16="http://schemas.microsoft.com/office/drawing/2014/main" id="{FE8ADDAC-0D14-4433-9628-3B533A1CCC10}"/>
              </a:ext>
            </a:extLst>
          </p:cNvPr>
          <p:cNvGraphicFramePr>
            <a:graphicFrameLocks noGrp="1"/>
          </p:cNvGraphicFramePr>
          <p:nvPr>
            <p:ph type="chart" sz="quarter" idx="13"/>
            <p:extLst>
              <p:ext uri="{D42A27DB-BD31-4B8C-83A1-F6EECF244321}">
                <p14:modId xmlns:p14="http://schemas.microsoft.com/office/powerpoint/2010/main" val="2100738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9CB96B-7BF6-412F-A0C1-7CF1CAB94F94}"/>
              </a:ext>
            </a:extLst>
          </p:cNvPr>
          <p:cNvSpPr>
            <a:spLocks noGrp="1"/>
          </p:cNvSpPr>
          <p:nvPr>
            <p:ph type="body" sz="quarter" idx="14"/>
          </p:nvPr>
        </p:nvSpPr>
        <p:spPr/>
        <p:txBody>
          <a:bodyPr/>
          <a:lstStyle/>
          <a:p>
            <a:r>
              <a:rPr lang="en-US"/>
              <a:t>01.01.2023 - 31.12.2023</a:t>
            </a:r>
          </a:p>
        </p:txBody>
      </p:sp>
      <p:sp>
        <p:nvSpPr>
          <p:cNvPr id="5" name="Footer Placeholder 4">
            <a:extLst>
              <a:ext uri="{FF2B5EF4-FFF2-40B4-BE49-F238E27FC236}">
                <a16:creationId xmlns:a16="http://schemas.microsoft.com/office/drawing/2014/main" id="{A6F198EA-BF39-4D8A-BC5B-B71EC7B572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6768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CA051-73AB-4CC3-861A-8D68978FD636}"/>
              </a:ext>
            </a:extLst>
          </p:cNvPr>
          <p:cNvSpPr>
            <a:spLocks noGrp="1"/>
          </p:cNvSpPr>
          <p:nvPr>
            <p:ph type="title"/>
          </p:nvPr>
        </p:nvSpPr>
        <p:spPr/>
        <p:txBody>
          <a:bodyPr/>
          <a:lstStyle/>
          <a:p>
            <a:r>
              <a:rPr lang="en-US"/>
              <a:t>Instagram Followers Age Group Breakdown | couleur3</a:t>
            </a:r>
          </a:p>
        </p:txBody>
      </p:sp>
      <p:graphicFrame>
        <p:nvGraphicFramePr>
          <p:cNvPr id="6" name="Chart Placeholder 5">
            <a:extLst>
              <a:ext uri="{FF2B5EF4-FFF2-40B4-BE49-F238E27FC236}">
                <a16:creationId xmlns:a16="http://schemas.microsoft.com/office/drawing/2014/main" id="{0D0F7640-396D-476C-8CC7-0C176D1A94DE}"/>
              </a:ext>
            </a:extLst>
          </p:cNvPr>
          <p:cNvGraphicFramePr>
            <a:graphicFrameLocks noGrp="1"/>
          </p:cNvGraphicFramePr>
          <p:nvPr>
            <p:ph type="chart" sz="quarter" idx="13"/>
            <p:extLst>
              <p:ext uri="{D42A27DB-BD31-4B8C-83A1-F6EECF244321}">
                <p14:modId xmlns:p14="http://schemas.microsoft.com/office/powerpoint/2010/main" val="380258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072EF5-7238-4017-9BD6-F35E9B7D300C}"/>
              </a:ext>
            </a:extLst>
          </p:cNvPr>
          <p:cNvSpPr>
            <a:spLocks noGrp="1"/>
          </p:cNvSpPr>
          <p:nvPr>
            <p:ph type="body" sz="quarter" idx="14"/>
          </p:nvPr>
        </p:nvSpPr>
        <p:spPr/>
        <p:txBody>
          <a:bodyPr/>
          <a:lstStyle/>
          <a:p>
            <a:r>
              <a:rPr lang="en-US"/>
              <a:t>01.01.2023 - 31.12.2023</a:t>
            </a:r>
          </a:p>
        </p:txBody>
      </p:sp>
      <p:sp>
        <p:nvSpPr>
          <p:cNvPr id="5" name="Footer Placeholder 4">
            <a:extLst>
              <a:ext uri="{FF2B5EF4-FFF2-40B4-BE49-F238E27FC236}">
                <a16:creationId xmlns:a16="http://schemas.microsoft.com/office/drawing/2014/main" id="{39A06059-AECD-414C-85A9-C01F862E06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1730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C315F-C4D4-46DA-B0D8-6E03B6026197}"/>
              </a:ext>
            </a:extLst>
          </p:cNvPr>
          <p:cNvSpPr>
            <a:spLocks noGrp="1"/>
          </p:cNvSpPr>
          <p:nvPr>
            <p:ph type="title"/>
          </p:nvPr>
        </p:nvSpPr>
        <p:spPr/>
        <p:txBody>
          <a:bodyPr/>
          <a:lstStyle/>
          <a:p>
            <a:r>
              <a:rPr lang="en-US"/>
              <a:t>Instagram Interaction Rate By Post Type | couleur3</a:t>
            </a:r>
          </a:p>
        </p:txBody>
      </p:sp>
      <p:graphicFrame>
        <p:nvGraphicFramePr>
          <p:cNvPr id="6" name="Chart Placeholder 5">
            <a:extLst>
              <a:ext uri="{FF2B5EF4-FFF2-40B4-BE49-F238E27FC236}">
                <a16:creationId xmlns:a16="http://schemas.microsoft.com/office/drawing/2014/main" id="{DDDA62C1-0C0B-476C-9489-F35D90C0882B}"/>
              </a:ext>
            </a:extLst>
          </p:cNvPr>
          <p:cNvGraphicFramePr>
            <a:graphicFrameLocks noGrp="1"/>
          </p:cNvGraphicFramePr>
          <p:nvPr>
            <p:ph type="chart" sz="quarter" idx="13"/>
            <p:extLst>
              <p:ext uri="{D42A27DB-BD31-4B8C-83A1-F6EECF244321}">
                <p14:modId xmlns:p14="http://schemas.microsoft.com/office/powerpoint/2010/main" val="2901117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1E2CE8-7885-48FF-9244-C5BA43F06BAC}"/>
              </a:ext>
            </a:extLst>
          </p:cNvPr>
          <p:cNvSpPr>
            <a:spLocks noGrp="1"/>
          </p:cNvSpPr>
          <p:nvPr>
            <p:ph type="body" sz="quarter" idx="14"/>
          </p:nvPr>
        </p:nvSpPr>
        <p:spPr/>
        <p:txBody>
          <a:bodyPr/>
          <a:lstStyle/>
          <a:p>
            <a:r>
              <a:rPr lang="en-US"/>
              <a:t>01.01.2023 - 06.12.2023</a:t>
            </a:r>
          </a:p>
        </p:txBody>
      </p:sp>
      <p:sp>
        <p:nvSpPr>
          <p:cNvPr id="5" name="Footer Placeholder 4">
            <a:extLst>
              <a:ext uri="{FF2B5EF4-FFF2-40B4-BE49-F238E27FC236}">
                <a16:creationId xmlns:a16="http://schemas.microsoft.com/office/drawing/2014/main" id="{259DEEE3-36CB-4F27-99D8-0CB52E606F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960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5C754-D4A0-4A78-A51F-648A9E9A4FCF}"/>
              </a:ext>
            </a:extLst>
          </p:cNvPr>
          <p:cNvSpPr>
            <a:spLocks noGrp="1"/>
          </p:cNvSpPr>
          <p:nvPr>
            <p:ph type="title"/>
          </p:nvPr>
        </p:nvSpPr>
        <p:spPr/>
        <p:txBody>
          <a:bodyPr/>
          <a:lstStyle/>
          <a:p>
            <a:r>
              <a:rPr lang="en-US"/>
              <a:t>Instagram Followers Demographics | couleur3</a:t>
            </a:r>
          </a:p>
        </p:txBody>
      </p:sp>
      <p:graphicFrame>
        <p:nvGraphicFramePr>
          <p:cNvPr id="6" name="Chart Placeholder 5">
            <a:extLst>
              <a:ext uri="{FF2B5EF4-FFF2-40B4-BE49-F238E27FC236}">
                <a16:creationId xmlns:a16="http://schemas.microsoft.com/office/drawing/2014/main" id="{5FC4F7A3-F793-45AB-82E5-88F9680CAA2F}"/>
              </a:ext>
            </a:extLst>
          </p:cNvPr>
          <p:cNvGraphicFramePr>
            <a:graphicFrameLocks noGrp="1"/>
          </p:cNvGraphicFramePr>
          <p:nvPr>
            <p:ph type="chart" sz="quarter" idx="13"/>
            <p:extLst>
              <p:ext uri="{D42A27DB-BD31-4B8C-83A1-F6EECF244321}">
                <p14:modId xmlns:p14="http://schemas.microsoft.com/office/powerpoint/2010/main" val="233295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D59603-72EB-4920-8653-150D518DB81D}"/>
              </a:ext>
            </a:extLst>
          </p:cNvPr>
          <p:cNvSpPr>
            <a:spLocks noGrp="1"/>
          </p:cNvSpPr>
          <p:nvPr>
            <p:ph type="body" sz="quarter" idx="14"/>
          </p:nvPr>
        </p:nvSpPr>
        <p:spPr/>
        <p:txBody>
          <a:bodyPr/>
          <a:lstStyle/>
          <a:p>
            <a:r>
              <a:rPr lang="en-US"/>
              <a:t>01.01.2023 - 31.12.2023</a:t>
            </a:r>
          </a:p>
        </p:txBody>
      </p:sp>
      <p:sp>
        <p:nvSpPr>
          <p:cNvPr id="5" name="Footer Placeholder 4">
            <a:extLst>
              <a:ext uri="{FF2B5EF4-FFF2-40B4-BE49-F238E27FC236}">
                <a16:creationId xmlns:a16="http://schemas.microsoft.com/office/drawing/2014/main" id="{DE758271-F759-428E-BBB6-DEB67A34FC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8562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CAFFE-D8B5-4F76-AC18-A902401EDB76}"/>
              </a:ext>
            </a:extLst>
          </p:cNvPr>
          <p:cNvSpPr>
            <a:spLocks noGrp="1"/>
          </p:cNvSpPr>
          <p:nvPr>
            <p:ph type="title"/>
          </p:nvPr>
        </p:nvSpPr>
        <p:spPr/>
        <p:txBody>
          <a:bodyPr/>
          <a:lstStyle/>
          <a:p>
            <a:r>
              <a:rPr lang="en-US"/>
              <a:t>Instagram Posts | couleur3</a:t>
            </a:r>
          </a:p>
        </p:txBody>
      </p:sp>
      <p:graphicFrame>
        <p:nvGraphicFramePr>
          <p:cNvPr id="6" name="Chart Placeholder 5">
            <a:extLst>
              <a:ext uri="{FF2B5EF4-FFF2-40B4-BE49-F238E27FC236}">
                <a16:creationId xmlns:a16="http://schemas.microsoft.com/office/drawing/2014/main" id="{8592FC8E-7D60-4B83-A1ED-F74F43D22C32}"/>
              </a:ext>
            </a:extLst>
          </p:cNvPr>
          <p:cNvGraphicFramePr>
            <a:graphicFrameLocks noGrp="1"/>
          </p:cNvGraphicFramePr>
          <p:nvPr>
            <p:ph type="chart" sz="quarter" idx="13"/>
            <p:extLst>
              <p:ext uri="{D42A27DB-BD31-4B8C-83A1-F6EECF244321}">
                <p14:modId xmlns:p14="http://schemas.microsoft.com/office/powerpoint/2010/main" val="1768725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7916D0-E1C4-437B-98D5-B37A3FFE5773}"/>
              </a:ext>
            </a:extLst>
          </p:cNvPr>
          <p:cNvSpPr>
            <a:spLocks noGrp="1"/>
          </p:cNvSpPr>
          <p:nvPr>
            <p:ph type="body" sz="quarter" idx="14"/>
          </p:nvPr>
        </p:nvSpPr>
        <p:spPr/>
        <p:txBody>
          <a:bodyPr/>
          <a:lstStyle/>
          <a:p>
            <a:r>
              <a:rPr lang="en-US"/>
              <a:t>01.01.2023 - 31.12.2023</a:t>
            </a:r>
          </a:p>
        </p:txBody>
      </p:sp>
      <p:sp>
        <p:nvSpPr>
          <p:cNvPr id="5" name="Footer Placeholder 4">
            <a:extLst>
              <a:ext uri="{FF2B5EF4-FFF2-40B4-BE49-F238E27FC236}">
                <a16:creationId xmlns:a16="http://schemas.microsoft.com/office/drawing/2014/main" id="{B68F0795-1CEB-4C59-BDB7-3CF58B9AC8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6368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06828-CA79-4E90-8A1E-8076EFBC6522}"/>
              </a:ext>
            </a:extLst>
          </p:cNvPr>
          <p:cNvSpPr>
            <a:spLocks noGrp="1"/>
          </p:cNvSpPr>
          <p:nvPr>
            <p:ph type="title"/>
          </p:nvPr>
        </p:nvSpPr>
        <p:spPr/>
        <p:txBody>
          <a:bodyPr/>
          <a:lstStyle/>
          <a:p>
            <a:r>
              <a:rPr lang="fr-FR"/>
              <a:t>Instagram Stories Type Distribution | couleur3</a:t>
            </a:r>
            <a:endParaRPr lang="en-US"/>
          </a:p>
        </p:txBody>
      </p:sp>
      <p:graphicFrame>
        <p:nvGraphicFramePr>
          <p:cNvPr id="6" name="Chart Placeholder 5">
            <a:extLst>
              <a:ext uri="{FF2B5EF4-FFF2-40B4-BE49-F238E27FC236}">
                <a16:creationId xmlns:a16="http://schemas.microsoft.com/office/drawing/2014/main" id="{0F2F2F1C-7217-43AC-A84E-A5069EE4A70A}"/>
              </a:ext>
            </a:extLst>
          </p:cNvPr>
          <p:cNvGraphicFramePr>
            <a:graphicFrameLocks noGrp="1"/>
          </p:cNvGraphicFramePr>
          <p:nvPr>
            <p:ph type="chart" sz="quarter" idx="13"/>
            <p:extLst>
              <p:ext uri="{D42A27DB-BD31-4B8C-83A1-F6EECF244321}">
                <p14:modId xmlns:p14="http://schemas.microsoft.com/office/powerpoint/2010/main" val="2068606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0A3CCD-35B0-4980-A7A4-AFF4A52D3F49}"/>
              </a:ext>
            </a:extLst>
          </p:cNvPr>
          <p:cNvSpPr>
            <a:spLocks noGrp="1"/>
          </p:cNvSpPr>
          <p:nvPr>
            <p:ph type="body" sz="quarter" idx="14"/>
          </p:nvPr>
        </p:nvSpPr>
        <p:spPr/>
        <p:txBody>
          <a:bodyPr/>
          <a:lstStyle/>
          <a:p>
            <a:r>
              <a:rPr lang="en-US"/>
              <a:t>01.01.2023 - 06.12.2023</a:t>
            </a:r>
          </a:p>
        </p:txBody>
      </p:sp>
      <p:sp>
        <p:nvSpPr>
          <p:cNvPr id="5" name="Footer Placeholder 4">
            <a:extLst>
              <a:ext uri="{FF2B5EF4-FFF2-40B4-BE49-F238E27FC236}">
                <a16:creationId xmlns:a16="http://schemas.microsoft.com/office/drawing/2014/main" id="{6AE5AAEA-34BD-439D-B79C-E4C0D20BE3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4639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93962-FDCA-46CD-AD0B-8C3FA9FE043B}"/>
              </a:ext>
            </a:extLst>
          </p:cNvPr>
          <p:cNvSpPr>
            <a:spLocks noGrp="1"/>
          </p:cNvSpPr>
          <p:nvPr>
            <p:ph type="title"/>
          </p:nvPr>
        </p:nvSpPr>
        <p:spPr/>
        <p:txBody>
          <a:bodyPr/>
          <a:lstStyle/>
          <a:p>
            <a:r>
              <a:rPr lang="en-US"/>
              <a:t>Instagram Stories Key Metrics Line Chart | couleur3</a:t>
            </a:r>
          </a:p>
        </p:txBody>
      </p:sp>
      <p:graphicFrame>
        <p:nvGraphicFramePr>
          <p:cNvPr id="6" name="Chart Placeholder 5">
            <a:extLst>
              <a:ext uri="{FF2B5EF4-FFF2-40B4-BE49-F238E27FC236}">
                <a16:creationId xmlns:a16="http://schemas.microsoft.com/office/drawing/2014/main" id="{00CA5806-3A74-4A4F-83D6-24C99F0D755B}"/>
              </a:ext>
            </a:extLst>
          </p:cNvPr>
          <p:cNvGraphicFramePr>
            <a:graphicFrameLocks noGrp="1"/>
          </p:cNvGraphicFramePr>
          <p:nvPr>
            <p:ph type="chart" sz="quarter" idx="13"/>
            <p:extLst>
              <p:ext uri="{D42A27DB-BD31-4B8C-83A1-F6EECF244321}">
                <p14:modId xmlns:p14="http://schemas.microsoft.com/office/powerpoint/2010/main" val="2661453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CBB384-7D98-4591-9DD9-68F9E5955190}"/>
              </a:ext>
            </a:extLst>
          </p:cNvPr>
          <p:cNvSpPr>
            <a:spLocks noGrp="1"/>
          </p:cNvSpPr>
          <p:nvPr>
            <p:ph type="body" sz="quarter" idx="14"/>
          </p:nvPr>
        </p:nvSpPr>
        <p:spPr/>
        <p:txBody>
          <a:bodyPr/>
          <a:lstStyle/>
          <a:p>
            <a:r>
              <a:rPr lang="en-US"/>
              <a:t>01.01.2023 - 31.12.2023</a:t>
            </a:r>
          </a:p>
        </p:txBody>
      </p:sp>
      <p:sp>
        <p:nvSpPr>
          <p:cNvPr id="5" name="Footer Placeholder 4">
            <a:extLst>
              <a:ext uri="{FF2B5EF4-FFF2-40B4-BE49-F238E27FC236}">
                <a16:creationId xmlns:a16="http://schemas.microsoft.com/office/drawing/2014/main" id="{104BD579-58FB-477E-92FA-F1BDF7FF23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6227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C627A-D92C-46D8-82EA-1C360BCA18CD}"/>
              </a:ext>
            </a:extLst>
          </p:cNvPr>
          <p:cNvSpPr>
            <a:spLocks noGrp="1"/>
          </p:cNvSpPr>
          <p:nvPr>
            <p:ph type="title"/>
          </p:nvPr>
        </p:nvSpPr>
        <p:spPr/>
        <p:txBody>
          <a:bodyPr/>
          <a:lstStyle/>
          <a:p>
            <a:r>
              <a:rPr lang="en-US"/>
              <a:t>Instagram Videos Table | couleur3 - 1 of 25</a:t>
            </a:r>
          </a:p>
        </p:txBody>
      </p:sp>
      <p:graphicFrame>
        <p:nvGraphicFramePr>
          <p:cNvPr id="5" name="Table Placeholder 4">
            <a:extLst>
              <a:ext uri="{FF2B5EF4-FFF2-40B4-BE49-F238E27FC236}">
                <a16:creationId xmlns:a16="http://schemas.microsoft.com/office/drawing/2014/main" id="{CD357CFF-6EAB-4FB3-86F2-56C93EECF168}"/>
              </a:ext>
            </a:extLst>
          </p:cNvPr>
          <p:cNvGraphicFramePr>
            <a:graphicFrameLocks noGrp="1"/>
          </p:cNvGraphicFramePr>
          <p:nvPr>
            <p:ph type="tbl" sz="quarter" idx="13"/>
            <p:extLst>
              <p:ext uri="{D42A27DB-BD31-4B8C-83A1-F6EECF244321}">
                <p14:modId xmlns:p14="http://schemas.microsoft.com/office/powerpoint/2010/main" val="519429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08423151"/>
                    </a:ext>
                  </a:extLst>
                </a:gridCol>
                <a:gridCol w="987552">
                  <a:extLst>
                    <a:ext uri="{9D8B030D-6E8A-4147-A177-3AD203B41FA5}">
                      <a16:colId xmlns:a16="http://schemas.microsoft.com/office/drawing/2014/main" val="4267238371"/>
                    </a:ext>
                  </a:extLst>
                </a:gridCol>
                <a:gridCol w="1234440">
                  <a:extLst>
                    <a:ext uri="{9D8B030D-6E8A-4147-A177-3AD203B41FA5}">
                      <a16:colId xmlns:a16="http://schemas.microsoft.com/office/drawing/2014/main" val="1720997766"/>
                    </a:ext>
                  </a:extLst>
                </a:gridCol>
                <a:gridCol w="411480">
                  <a:extLst>
                    <a:ext uri="{9D8B030D-6E8A-4147-A177-3AD203B41FA5}">
                      <a16:colId xmlns:a16="http://schemas.microsoft.com/office/drawing/2014/main" val="874684677"/>
                    </a:ext>
                  </a:extLst>
                </a:gridCol>
                <a:gridCol w="411480">
                  <a:extLst>
                    <a:ext uri="{9D8B030D-6E8A-4147-A177-3AD203B41FA5}">
                      <a16:colId xmlns:a16="http://schemas.microsoft.com/office/drawing/2014/main" val="2633926036"/>
                    </a:ext>
                  </a:extLst>
                </a:gridCol>
                <a:gridCol w="411480">
                  <a:extLst>
                    <a:ext uri="{9D8B030D-6E8A-4147-A177-3AD203B41FA5}">
                      <a16:colId xmlns:a16="http://schemas.microsoft.com/office/drawing/2014/main" val="3810814382"/>
                    </a:ext>
                  </a:extLst>
                </a:gridCol>
                <a:gridCol w="411480">
                  <a:extLst>
                    <a:ext uri="{9D8B030D-6E8A-4147-A177-3AD203B41FA5}">
                      <a16:colId xmlns:a16="http://schemas.microsoft.com/office/drawing/2014/main" val="4003418801"/>
                    </a:ext>
                  </a:extLst>
                </a:gridCol>
                <a:gridCol w="411480">
                  <a:extLst>
                    <a:ext uri="{9D8B030D-6E8A-4147-A177-3AD203B41FA5}">
                      <a16:colId xmlns:a16="http://schemas.microsoft.com/office/drawing/2014/main" val="727805350"/>
                    </a:ext>
                  </a:extLst>
                </a:gridCol>
                <a:gridCol w="411480">
                  <a:extLst>
                    <a:ext uri="{9D8B030D-6E8A-4147-A177-3AD203B41FA5}">
                      <a16:colId xmlns:a16="http://schemas.microsoft.com/office/drawing/2014/main" val="1566818828"/>
                    </a:ext>
                  </a:extLst>
                </a:gridCol>
                <a:gridCol w="411480">
                  <a:extLst>
                    <a:ext uri="{9D8B030D-6E8A-4147-A177-3AD203B41FA5}">
                      <a16:colId xmlns:a16="http://schemas.microsoft.com/office/drawing/2014/main" val="4159024598"/>
                    </a:ext>
                  </a:extLst>
                </a:gridCol>
                <a:gridCol w="411480">
                  <a:extLst>
                    <a:ext uri="{9D8B030D-6E8A-4147-A177-3AD203B41FA5}">
                      <a16:colId xmlns:a16="http://schemas.microsoft.com/office/drawing/2014/main" val="2189926733"/>
                    </a:ext>
                  </a:extLst>
                </a:gridCol>
                <a:gridCol w="411480">
                  <a:extLst>
                    <a:ext uri="{9D8B030D-6E8A-4147-A177-3AD203B41FA5}">
                      <a16:colId xmlns:a16="http://schemas.microsoft.com/office/drawing/2014/main" val="3656737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110242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couleur3 - 2023-12-06 16:15:00</a:t>
                      </a:r>
                      <a:r>
                        <a:rPr kumimoji="0" lang="en-US" sz="1000" b="0" i="0" u="none" strike="noStrike" kern="1200" cap="none" spc="0" normalizeH="0" baseline="0" noProof="0">
                          <a:ln>
                            <a:noFill/>
                          </a:ln>
                          <a:solidFill>
                            <a:prstClr val="black"/>
                          </a:solidFill>
                          <a:effectLst/>
                          <a:uLnTx/>
                          <a:uFillTx/>
                          <a:latin typeface="Calibri"/>
                          <a:ea typeface="+mn-ea"/>
                          <a:cs typeface="+mn-cs"/>
                        </a:rPr>
                        <a:t>
 C’est quoi le Cuffing season ? 🍁🍂 
👉 T’es plus à rester en solo ou à vouloir passer l’hivers avec quelqu’un ? 
#LaFermeC3 #Couleur3 #CuffingSeason #DepressionSaisonniere #relationsaisonniere #cocooning #hivers #froid #healthhacks #healthtech #nostigma #selfconfidence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https://quintly-eu-image-storage.s3.amazonaws.com/d0d054bfbb91ba3c9b98d1fe7a04cb45/8a9f7855566d8a8b5cf78c3d7058eb69.jpg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6469058"/>
                  </a:ext>
                </a:extLst>
              </a:tr>
            </a:tbl>
          </a:graphicData>
        </a:graphic>
      </p:graphicFrame>
      <p:sp>
        <p:nvSpPr>
          <p:cNvPr id="4" name="Text Placeholder 3">
            <a:extLst>
              <a:ext uri="{FF2B5EF4-FFF2-40B4-BE49-F238E27FC236}">
                <a16:creationId xmlns:a16="http://schemas.microsoft.com/office/drawing/2014/main" id="{F8FE7232-E234-4435-A442-F48A4DF7275B}"/>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847633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5EBEA-59E8-4332-B4FE-BADAE9EF4FF2}"/>
              </a:ext>
            </a:extLst>
          </p:cNvPr>
          <p:cNvSpPr>
            <a:spLocks noGrp="1"/>
          </p:cNvSpPr>
          <p:nvPr>
            <p:ph type="title"/>
          </p:nvPr>
        </p:nvSpPr>
        <p:spPr/>
        <p:txBody>
          <a:bodyPr/>
          <a:lstStyle/>
          <a:p>
            <a:r>
              <a:rPr lang="en-US"/>
              <a:t>Instagram Videos Table | couleur3 - 2 of 25</a:t>
            </a:r>
          </a:p>
        </p:txBody>
      </p:sp>
      <p:graphicFrame>
        <p:nvGraphicFramePr>
          <p:cNvPr id="5" name="Table Placeholder 4">
            <a:extLst>
              <a:ext uri="{FF2B5EF4-FFF2-40B4-BE49-F238E27FC236}">
                <a16:creationId xmlns:a16="http://schemas.microsoft.com/office/drawing/2014/main" id="{856D40BD-BDD7-4259-959B-CD270807F040}"/>
              </a:ext>
            </a:extLst>
          </p:cNvPr>
          <p:cNvGraphicFramePr>
            <a:graphicFrameLocks noGrp="1"/>
          </p:cNvGraphicFramePr>
          <p:nvPr>
            <p:ph type="tbl" sz="quarter" idx="13"/>
            <p:extLst>
              <p:ext uri="{D42A27DB-BD31-4B8C-83A1-F6EECF244321}">
                <p14:modId xmlns:p14="http://schemas.microsoft.com/office/powerpoint/2010/main" val="590053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58266514"/>
                    </a:ext>
                  </a:extLst>
                </a:gridCol>
                <a:gridCol w="987552">
                  <a:extLst>
                    <a:ext uri="{9D8B030D-6E8A-4147-A177-3AD203B41FA5}">
                      <a16:colId xmlns:a16="http://schemas.microsoft.com/office/drawing/2014/main" val="3791345599"/>
                    </a:ext>
                  </a:extLst>
                </a:gridCol>
                <a:gridCol w="1234440">
                  <a:extLst>
                    <a:ext uri="{9D8B030D-6E8A-4147-A177-3AD203B41FA5}">
                      <a16:colId xmlns:a16="http://schemas.microsoft.com/office/drawing/2014/main" val="3038068104"/>
                    </a:ext>
                  </a:extLst>
                </a:gridCol>
                <a:gridCol w="411480">
                  <a:extLst>
                    <a:ext uri="{9D8B030D-6E8A-4147-A177-3AD203B41FA5}">
                      <a16:colId xmlns:a16="http://schemas.microsoft.com/office/drawing/2014/main" val="3071284279"/>
                    </a:ext>
                  </a:extLst>
                </a:gridCol>
                <a:gridCol w="411480">
                  <a:extLst>
                    <a:ext uri="{9D8B030D-6E8A-4147-A177-3AD203B41FA5}">
                      <a16:colId xmlns:a16="http://schemas.microsoft.com/office/drawing/2014/main" val="3309303007"/>
                    </a:ext>
                  </a:extLst>
                </a:gridCol>
                <a:gridCol w="411480">
                  <a:extLst>
                    <a:ext uri="{9D8B030D-6E8A-4147-A177-3AD203B41FA5}">
                      <a16:colId xmlns:a16="http://schemas.microsoft.com/office/drawing/2014/main" val="2298433281"/>
                    </a:ext>
                  </a:extLst>
                </a:gridCol>
                <a:gridCol w="411480">
                  <a:extLst>
                    <a:ext uri="{9D8B030D-6E8A-4147-A177-3AD203B41FA5}">
                      <a16:colId xmlns:a16="http://schemas.microsoft.com/office/drawing/2014/main" val="367665857"/>
                    </a:ext>
                  </a:extLst>
                </a:gridCol>
                <a:gridCol w="411480">
                  <a:extLst>
                    <a:ext uri="{9D8B030D-6E8A-4147-A177-3AD203B41FA5}">
                      <a16:colId xmlns:a16="http://schemas.microsoft.com/office/drawing/2014/main" val="4010506759"/>
                    </a:ext>
                  </a:extLst>
                </a:gridCol>
                <a:gridCol w="411480">
                  <a:extLst>
                    <a:ext uri="{9D8B030D-6E8A-4147-A177-3AD203B41FA5}">
                      <a16:colId xmlns:a16="http://schemas.microsoft.com/office/drawing/2014/main" val="1892897214"/>
                    </a:ext>
                  </a:extLst>
                </a:gridCol>
                <a:gridCol w="411480">
                  <a:extLst>
                    <a:ext uri="{9D8B030D-6E8A-4147-A177-3AD203B41FA5}">
                      <a16:colId xmlns:a16="http://schemas.microsoft.com/office/drawing/2014/main" val="4141132920"/>
                    </a:ext>
                  </a:extLst>
                </a:gridCol>
                <a:gridCol w="411480">
                  <a:extLst>
                    <a:ext uri="{9D8B030D-6E8A-4147-A177-3AD203B41FA5}">
                      <a16:colId xmlns:a16="http://schemas.microsoft.com/office/drawing/2014/main" val="322399570"/>
                    </a:ext>
                  </a:extLst>
                </a:gridCol>
                <a:gridCol w="411480">
                  <a:extLst>
                    <a:ext uri="{9D8B030D-6E8A-4147-A177-3AD203B41FA5}">
                      <a16:colId xmlns:a16="http://schemas.microsoft.com/office/drawing/2014/main" val="2602695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604119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couleur3 - 2023-12-04 16:05:22</a:t>
                      </a:r>
                      <a:r>
                        <a:rPr kumimoji="0" lang="fr-FR" sz="1000" b="0" i="0" u="none" strike="noStrike" kern="1200" cap="none" spc="0" normalizeH="0" baseline="0" noProof="0">
                          <a:ln>
                            <a:noFill/>
                          </a:ln>
                          <a:solidFill>
                            <a:prstClr val="black"/>
                          </a:solidFill>
                          <a:effectLst/>
                          <a:uLnTx/>
                          <a:uFillTx/>
                          <a:latin typeface="Calibri"/>
                          <a:ea typeface="+mn-ea"/>
                          <a:cs typeface="+mn-cs"/>
                        </a:rPr>
                        <a:t>
 On est suisse ou on l’est pas ? 🇨🇭🥹 
📹 Extrait du passage de la nouvelle édition du Couleur 3 Comedy Club ! 
En collaboration avec le @theatre_boulimie 🎭 
#couleur3 #couleur3comedyclub #c3cc #cavalchalet #oubien #MarieRiley #standupfrancophone #politesse #humoursuisse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https://quintly-eu-image-storage.s3.amazonaws.com/d0d054bfbb91ba3c9b98d1fe7a04cb45/f855d32f0ecb20e712bd916a90ffd481.jpg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09241721"/>
                  </a:ext>
                </a:extLst>
              </a:tr>
            </a:tbl>
          </a:graphicData>
        </a:graphic>
      </p:graphicFrame>
      <p:sp>
        <p:nvSpPr>
          <p:cNvPr id="4" name="Text Placeholder 3">
            <a:extLst>
              <a:ext uri="{FF2B5EF4-FFF2-40B4-BE49-F238E27FC236}">
                <a16:creationId xmlns:a16="http://schemas.microsoft.com/office/drawing/2014/main" id="{5B0DA6E3-F57B-4F77-AB15-8835400209D8}"/>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756376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A97F2-DFE8-4A97-8289-DB8BE3EBEDCC}"/>
              </a:ext>
            </a:extLst>
          </p:cNvPr>
          <p:cNvSpPr>
            <a:spLocks noGrp="1"/>
          </p:cNvSpPr>
          <p:nvPr>
            <p:ph type="title"/>
          </p:nvPr>
        </p:nvSpPr>
        <p:spPr/>
        <p:txBody>
          <a:bodyPr/>
          <a:lstStyle/>
          <a:p>
            <a:r>
              <a:rPr lang="en-US"/>
              <a:t>Instagram Videos Table | couleur3 - 3 of 25</a:t>
            </a:r>
          </a:p>
        </p:txBody>
      </p:sp>
      <p:graphicFrame>
        <p:nvGraphicFramePr>
          <p:cNvPr id="5" name="Table Placeholder 4">
            <a:extLst>
              <a:ext uri="{FF2B5EF4-FFF2-40B4-BE49-F238E27FC236}">
                <a16:creationId xmlns:a16="http://schemas.microsoft.com/office/drawing/2014/main" id="{0E870F50-399B-4A2B-AE3E-B436CE4BA04C}"/>
              </a:ext>
            </a:extLst>
          </p:cNvPr>
          <p:cNvGraphicFramePr>
            <a:graphicFrameLocks noGrp="1"/>
          </p:cNvGraphicFramePr>
          <p:nvPr>
            <p:ph type="tbl" sz="quarter" idx="13"/>
            <p:extLst>
              <p:ext uri="{D42A27DB-BD31-4B8C-83A1-F6EECF244321}">
                <p14:modId xmlns:p14="http://schemas.microsoft.com/office/powerpoint/2010/main" val="4285984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68434136"/>
                    </a:ext>
                  </a:extLst>
                </a:gridCol>
                <a:gridCol w="987552">
                  <a:extLst>
                    <a:ext uri="{9D8B030D-6E8A-4147-A177-3AD203B41FA5}">
                      <a16:colId xmlns:a16="http://schemas.microsoft.com/office/drawing/2014/main" val="3144259289"/>
                    </a:ext>
                  </a:extLst>
                </a:gridCol>
                <a:gridCol w="1234440">
                  <a:extLst>
                    <a:ext uri="{9D8B030D-6E8A-4147-A177-3AD203B41FA5}">
                      <a16:colId xmlns:a16="http://schemas.microsoft.com/office/drawing/2014/main" val="4131641055"/>
                    </a:ext>
                  </a:extLst>
                </a:gridCol>
                <a:gridCol w="411480">
                  <a:extLst>
                    <a:ext uri="{9D8B030D-6E8A-4147-A177-3AD203B41FA5}">
                      <a16:colId xmlns:a16="http://schemas.microsoft.com/office/drawing/2014/main" val="2571717739"/>
                    </a:ext>
                  </a:extLst>
                </a:gridCol>
                <a:gridCol w="411480">
                  <a:extLst>
                    <a:ext uri="{9D8B030D-6E8A-4147-A177-3AD203B41FA5}">
                      <a16:colId xmlns:a16="http://schemas.microsoft.com/office/drawing/2014/main" val="45871646"/>
                    </a:ext>
                  </a:extLst>
                </a:gridCol>
                <a:gridCol w="411480">
                  <a:extLst>
                    <a:ext uri="{9D8B030D-6E8A-4147-A177-3AD203B41FA5}">
                      <a16:colId xmlns:a16="http://schemas.microsoft.com/office/drawing/2014/main" val="4152228135"/>
                    </a:ext>
                  </a:extLst>
                </a:gridCol>
                <a:gridCol w="411480">
                  <a:extLst>
                    <a:ext uri="{9D8B030D-6E8A-4147-A177-3AD203B41FA5}">
                      <a16:colId xmlns:a16="http://schemas.microsoft.com/office/drawing/2014/main" val="3957147982"/>
                    </a:ext>
                  </a:extLst>
                </a:gridCol>
                <a:gridCol w="411480">
                  <a:extLst>
                    <a:ext uri="{9D8B030D-6E8A-4147-A177-3AD203B41FA5}">
                      <a16:colId xmlns:a16="http://schemas.microsoft.com/office/drawing/2014/main" val="2403855810"/>
                    </a:ext>
                  </a:extLst>
                </a:gridCol>
                <a:gridCol w="411480">
                  <a:extLst>
                    <a:ext uri="{9D8B030D-6E8A-4147-A177-3AD203B41FA5}">
                      <a16:colId xmlns:a16="http://schemas.microsoft.com/office/drawing/2014/main" val="46874596"/>
                    </a:ext>
                  </a:extLst>
                </a:gridCol>
                <a:gridCol w="411480">
                  <a:extLst>
                    <a:ext uri="{9D8B030D-6E8A-4147-A177-3AD203B41FA5}">
                      <a16:colId xmlns:a16="http://schemas.microsoft.com/office/drawing/2014/main" val="1005874226"/>
                    </a:ext>
                  </a:extLst>
                </a:gridCol>
                <a:gridCol w="411480">
                  <a:extLst>
                    <a:ext uri="{9D8B030D-6E8A-4147-A177-3AD203B41FA5}">
                      <a16:colId xmlns:a16="http://schemas.microsoft.com/office/drawing/2014/main" val="2390325019"/>
                    </a:ext>
                  </a:extLst>
                </a:gridCol>
                <a:gridCol w="411480">
                  <a:extLst>
                    <a:ext uri="{9D8B030D-6E8A-4147-A177-3AD203B41FA5}">
                      <a16:colId xmlns:a16="http://schemas.microsoft.com/office/drawing/2014/main" val="2447823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749737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couleur3 - 2023-12-02 11:48:31</a:t>
                      </a:r>
                      <a:r>
                        <a:rPr kumimoji="0" lang="fr-FR" sz="1000" b="0" i="0" u="none" strike="noStrike" kern="1200" cap="none" spc="0" normalizeH="0" baseline="0" noProof="0">
                          <a:ln>
                            <a:noFill/>
                          </a:ln>
                          <a:solidFill>
                            <a:prstClr val="black"/>
                          </a:solidFill>
                          <a:effectLst/>
                          <a:uLnTx/>
                          <a:uFillTx/>
                          <a:latin typeface="Calibri"/>
                          <a:ea typeface="+mn-ea"/>
                          <a:cs typeface="+mn-cs"/>
                        </a:rPr>
                        <a:t>
 Et si la Cop28 était un Comedy Club ? 😂🎤
📍 Merci au @plan_b_lausanne pour le lieu 
#LaFermeC3 #Couleur3 #Cop28 #Cop28Dubai #Cop28uae #environnement #humour #sketch #standup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https://quintly-eu-image-storage.s3.amazonaws.com/d0d054bfbb91ba3c9b98d1fe7a04cb45/a1cf9f2852b650226bce861c028e633e.jpg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24123730"/>
                  </a:ext>
                </a:extLst>
              </a:tr>
            </a:tbl>
          </a:graphicData>
        </a:graphic>
      </p:graphicFrame>
      <p:sp>
        <p:nvSpPr>
          <p:cNvPr id="4" name="Text Placeholder 3">
            <a:extLst>
              <a:ext uri="{FF2B5EF4-FFF2-40B4-BE49-F238E27FC236}">
                <a16:creationId xmlns:a16="http://schemas.microsoft.com/office/drawing/2014/main" id="{A62BAC24-F1B0-4188-B9BF-4CF759E63D28}"/>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2569311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396DC-78BC-4F49-AD0C-8DD2FB9BA606}"/>
              </a:ext>
            </a:extLst>
          </p:cNvPr>
          <p:cNvSpPr>
            <a:spLocks noGrp="1"/>
          </p:cNvSpPr>
          <p:nvPr>
            <p:ph type="title"/>
          </p:nvPr>
        </p:nvSpPr>
        <p:spPr/>
        <p:txBody>
          <a:bodyPr/>
          <a:lstStyle/>
          <a:p>
            <a:r>
              <a:rPr lang="en-US"/>
              <a:t>Instagram Videos Table | couleur3 - 4 of 25</a:t>
            </a:r>
          </a:p>
        </p:txBody>
      </p:sp>
      <p:graphicFrame>
        <p:nvGraphicFramePr>
          <p:cNvPr id="5" name="Table Placeholder 4">
            <a:extLst>
              <a:ext uri="{FF2B5EF4-FFF2-40B4-BE49-F238E27FC236}">
                <a16:creationId xmlns:a16="http://schemas.microsoft.com/office/drawing/2014/main" id="{89944B35-94A1-433B-8724-192F340F2362}"/>
              </a:ext>
            </a:extLst>
          </p:cNvPr>
          <p:cNvGraphicFramePr>
            <a:graphicFrameLocks noGrp="1"/>
          </p:cNvGraphicFramePr>
          <p:nvPr>
            <p:ph type="tbl" sz="quarter" idx="13"/>
            <p:extLst>
              <p:ext uri="{D42A27DB-BD31-4B8C-83A1-F6EECF244321}">
                <p14:modId xmlns:p14="http://schemas.microsoft.com/office/powerpoint/2010/main" val="2116547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86767433"/>
                    </a:ext>
                  </a:extLst>
                </a:gridCol>
                <a:gridCol w="987552">
                  <a:extLst>
                    <a:ext uri="{9D8B030D-6E8A-4147-A177-3AD203B41FA5}">
                      <a16:colId xmlns:a16="http://schemas.microsoft.com/office/drawing/2014/main" val="3139893085"/>
                    </a:ext>
                  </a:extLst>
                </a:gridCol>
                <a:gridCol w="1234440">
                  <a:extLst>
                    <a:ext uri="{9D8B030D-6E8A-4147-A177-3AD203B41FA5}">
                      <a16:colId xmlns:a16="http://schemas.microsoft.com/office/drawing/2014/main" val="2416441611"/>
                    </a:ext>
                  </a:extLst>
                </a:gridCol>
                <a:gridCol w="411480">
                  <a:extLst>
                    <a:ext uri="{9D8B030D-6E8A-4147-A177-3AD203B41FA5}">
                      <a16:colId xmlns:a16="http://schemas.microsoft.com/office/drawing/2014/main" val="1133837972"/>
                    </a:ext>
                  </a:extLst>
                </a:gridCol>
                <a:gridCol w="411480">
                  <a:extLst>
                    <a:ext uri="{9D8B030D-6E8A-4147-A177-3AD203B41FA5}">
                      <a16:colId xmlns:a16="http://schemas.microsoft.com/office/drawing/2014/main" val="1633110227"/>
                    </a:ext>
                  </a:extLst>
                </a:gridCol>
                <a:gridCol w="411480">
                  <a:extLst>
                    <a:ext uri="{9D8B030D-6E8A-4147-A177-3AD203B41FA5}">
                      <a16:colId xmlns:a16="http://schemas.microsoft.com/office/drawing/2014/main" val="2755144407"/>
                    </a:ext>
                  </a:extLst>
                </a:gridCol>
                <a:gridCol w="411480">
                  <a:extLst>
                    <a:ext uri="{9D8B030D-6E8A-4147-A177-3AD203B41FA5}">
                      <a16:colId xmlns:a16="http://schemas.microsoft.com/office/drawing/2014/main" val="1387448066"/>
                    </a:ext>
                  </a:extLst>
                </a:gridCol>
                <a:gridCol w="411480">
                  <a:extLst>
                    <a:ext uri="{9D8B030D-6E8A-4147-A177-3AD203B41FA5}">
                      <a16:colId xmlns:a16="http://schemas.microsoft.com/office/drawing/2014/main" val="1416638496"/>
                    </a:ext>
                  </a:extLst>
                </a:gridCol>
                <a:gridCol w="411480">
                  <a:extLst>
                    <a:ext uri="{9D8B030D-6E8A-4147-A177-3AD203B41FA5}">
                      <a16:colId xmlns:a16="http://schemas.microsoft.com/office/drawing/2014/main" val="3458159721"/>
                    </a:ext>
                  </a:extLst>
                </a:gridCol>
                <a:gridCol w="411480">
                  <a:extLst>
                    <a:ext uri="{9D8B030D-6E8A-4147-A177-3AD203B41FA5}">
                      <a16:colId xmlns:a16="http://schemas.microsoft.com/office/drawing/2014/main" val="1566696880"/>
                    </a:ext>
                  </a:extLst>
                </a:gridCol>
                <a:gridCol w="411480">
                  <a:extLst>
                    <a:ext uri="{9D8B030D-6E8A-4147-A177-3AD203B41FA5}">
                      <a16:colId xmlns:a16="http://schemas.microsoft.com/office/drawing/2014/main" val="1506104523"/>
                    </a:ext>
                  </a:extLst>
                </a:gridCol>
                <a:gridCol w="411480">
                  <a:extLst>
                    <a:ext uri="{9D8B030D-6E8A-4147-A177-3AD203B41FA5}">
                      <a16:colId xmlns:a16="http://schemas.microsoft.com/office/drawing/2014/main" val="1926376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322163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couleur3 - 2023-12-01 10:00:31</a:t>
                      </a:r>
                      <a:r>
                        <a:rPr kumimoji="0" lang="fr-FR" sz="1000" b="0" i="0" u="none" strike="noStrike" kern="1200" cap="none" spc="0" normalizeH="0" baseline="0" noProof="0">
                          <a:ln>
                            <a:noFill/>
                          </a:ln>
                          <a:solidFill>
                            <a:prstClr val="black"/>
                          </a:solidFill>
                          <a:effectLst/>
                          <a:uLnTx/>
                          <a:uFillTx/>
                          <a:latin typeface="Calibri"/>
                          <a:ea typeface="+mn-ea"/>
                          <a:cs typeface="+mn-cs"/>
                        </a:rPr>
                        <a:t>
 Besoin de nouveautés pour les fêtes de fin d’année ? ✨🤩
👉 Let’s go pour un foie gras complètement FAUX !
🧅 Ingrédients 🧅
 • 200 g de pois chiches 
 • 100 g de champignons
 • 80 g d’huile de coco
 • 10 cl de crème végétale
 • 1 cc d’agar agar
 • 1 oignon rouge 
 • Cannelle 
 • Curcuma 
 • Sel /Poivre
 • Cognac 
 • Huile de truffe (optionnel) 
🧈 Recette 🧈
 1 Cuisez les pois chiches dans de l’eau pendant environ 5 minutes à feu moyen.
 2 Dans une poêle, faites revenir les champignons et l’oignon coupé finement avec du sel et du poivre jusqu’à ce qu’ils soient bien cuits.
 3 Dans un blender, combinez les pois chiches cuits, les champignons, l’huile de coco, la crème végétale, le curcuma, la cannelle, le sel, le poivre, le cognac et éventuellement l’huile de truffe.
 4 Mixez le tout jusqu’à obtenir une texture lisse, similaire à celle du houmous.
 5 Dans une casserole, faites bouillir l’agar agar dans de l’eau pendant 2 minutes. Ajoutez ce mélange à la préparation dans le blender et mixez à nouveau.
 6 Versez la pâte obtenue dans un bocal et ajoutez de l’huile de coco au curcuma pour donner l’illusion du gras.
 7 Réfrigérez le bocal pendant 3 heures pour que la préparation prenne.
 8 Après 3 heures, testez la texture avec un couteau, il doit pouvoir tenir dedans.
 9 Voilà, votre Faux Gras Vegan est prêt à être dégusté !
Bon appétit 😋
#bonnefrankette #Couleur3 #recettefacile #fauxgras #recettevegan #cuisinemaison #cuisinefacile #cuisine #faitmaison #recettefauxgras #recettenoel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https://quintly-eu-image-storage.s3.amazonaws.com/d0d054bfbb91ba3c9b98d1fe7a04cb45/bc20a66ef2dff318eeba807d9ddc27ee.jpg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2318922"/>
                  </a:ext>
                </a:extLst>
              </a:tr>
            </a:tbl>
          </a:graphicData>
        </a:graphic>
      </p:graphicFrame>
      <p:sp>
        <p:nvSpPr>
          <p:cNvPr id="4" name="Text Placeholder 3">
            <a:extLst>
              <a:ext uri="{FF2B5EF4-FFF2-40B4-BE49-F238E27FC236}">
                <a16:creationId xmlns:a16="http://schemas.microsoft.com/office/drawing/2014/main" id="{6BB2904A-8327-4046-B5E2-51D5CB2EA5F5}"/>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764797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E2118-FB50-49E7-BE46-89C82D262C50}"/>
              </a:ext>
            </a:extLst>
          </p:cNvPr>
          <p:cNvSpPr>
            <a:spLocks noGrp="1"/>
          </p:cNvSpPr>
          <p:nvPr>
            <p:ph type="title"/>
          </p:nvPr>
        </p:nvSpPr>
        <p:spPr/>
        <p:txBody>
          <a:bodyPr/>
          <a:lstStyle/>
          <a:p>
            <a:r>
              <a:rPr lang="en-US"/>
              <a:t>Instagram Videos Table | couleur3 - 5 of 25</a:t>
            </a:r>
          </a:p>
        </p:txBody>
      </p:sp>
      <p:graphicFrame>
        <p:nvGraphicFramePr>
          <p:cNvPr id="5" name="Table Placeholder 4">
            <a:extLst>
              <a:ext uri="{FF2B5EF4-FFF2-40B4-BE49-F238E27FC236}">
                <a16:creationId xmlns:a16="http://schemas.microsoft.com/office/drawing/2014/main" id="{6015E7DE-878F-4F8B-B464-A0112E351C35}"/>
              </a:ext>
            </a:extLst>
          </p:cNvPr>
          <p:cNvGraphicFramePr>
            <a:graphicFrameLocks noGrp="1"/>
          </p:cNvGraphicFramePr>
          <p:nvPr>
            <p:ph type="tbl" sz="quarter" idx="13"/>
            <p:extLst>
              <p:ext uri="{D42A27DB-BD31-4B8C-83A1-F6EECF244321}">
                <p14:modId xmlns:p14="http://schemas.microsoft.com/office/powerpoint/2010/main" val="1744282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84592117"/>
                    </a:ext>
                  </a:extLst>
                </a:gridCol>
                <a:gridCol w="987552">
                  <a:extLst>
                    <a:ext uri="{9D8B030D-6E8A-4147-A177-3AD203B41FA5}">
                      <a16:colId xmlns:a16="http://schemas.microsoft.com/office/drawing/2014/main" val="916068136"/>
                    </a:ext>
                  </a:extLst>
                </a:gridCol>
                <a:gridCol w="1234440">
                  <a:extLst>
                    <a:ext uri="{9D8B030D-6E8A-4147-A177-3AD203B41FA5}">
                      <a16:colId xmlns:a16="http://schemas.microsoft.com/office/drawing/2014/main" val="2269547354"/>
                    </a:ext>
                  </a:extLst>
                </a:gridCol>
                <a:gridCol w="411480">
                  <a:extLst>
                    <a:ext uri="{9D8B030D-6E8A-4147-A177-3AD203B41FA5}">
                      <a16:colId xmlns:a16="http://schemas.microsoft.com/office/drawing/2014/main" val="3371869117"/>
                    </a:ext>
                  </a:extLst>
                </a:gridCol>
                <a:gridCol w="411480">
                  <a:extLst>
                    <a:ext uri="{9D8B030D-6E8A-4147-A177-3AD203B41FA5}">
                      <a16:colId xmlns:a16="http://schemas.microsoft.com/office/drawing/2014/main" val="1134149711"/>
                    </a:ext>
                  </a:extLst>
                </a:gridCol>
                <a:gridCol w="411480">
                  <a:extLst>
                    <a:ext uri="{9D8B030D-6E8A-4147-A177-3AD203B41FA5}">
                      <a16:colId xmlns:a16="http://schemas.microsoft.com/office/drawing/2014/main" val="2918761540"/>
                    </a:ext>
                  </a:extLst>
                </a:gridCol>
                <a:gridCol w="411480">
                  <a:extLst>
                    <a:ext uri="{9D8B030D-6E8A-4147-A177-3AD203B41FA5}">
                      <a16:colId xmlns:a16="http://schemas.microsoft.com/office/drawing/2014/main" val="1252888240"/>
                    </a:ext>
                  </a:extLst>
                </a:gridCol>
                <a:gridCol w="411480">
                  <a:extLst>
                    <a:ext uri="{9D8B030D-6E8A-4147-A177-3AD203B41FA5}">
                      <a16:colId xmlns:a16="http://schemas.microsoft.com/office/drawing/2014/main" val="2160226702"/>
                    </a:ext>
                  </a:extLst>
                </a:gridCol>
                <a:gridCol w="411480">
                  <a:extLst>
                    <a:ext uri="{9D8B030D-6E8A-4147-A177-3AD203B41FA5}">
                      <a16:colId xmlns:a16="http://schemas.microsoft.com/office/drawing/2014/main" val="3300053187"/>
                    </a:ext>
                  </a:extLst>
                </a:gridCol>
                <a:gridCol w="411480">
                  <a:extLst>
                    <a:ext uri="{9D8B030D-6E8A-4147-A177-3AD203B41FA5}">
                      <a16:colId xmlns:a16="http://schemas.microsoft.com/office/drawing/2014/main" val="377246358"/>
                    </a:ext>
                  </a:extLst>
                </a:gridCol>
                <a:gridCol w="411480">
                  <a:extLst>
                    <a:ext uri="{9D8B030D-6E8A-4147-A177-3AD203B41FA5}">
                      <a16:colId xmlns:a16="http://schemas.microsoft.com/office/drawing/2014/main" val="361424391"/>
                    </a:ext>
                  </a:extLst>
                </a:gridCol>
                <a:gridCol w="411480">
                  <a:extLst>
                    <a:ext uri="{9D8B030D-6E8A-4147-A177-3AD203B41FA5}">
                      <a16:colId xmlns:a16="http://schemas.microsoft.com/office/drawing/2014/main" val="1286753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592833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couleur3 - 2023-11-30 16:00:00</a:t>
                      </a:r>
                      <a:r>
                        <a:rPr kumimoji="0" lang="fr-FR" sz="1000" b="0" i="0" u="none" strike="noStrike" kern="1200" cap="none" spc="0" normalizeH="0" baseline="0" noProof="0">
                          <a:ln>
                            <a:noFill/>
                          </a:ln>
                          <a:solidFill>
                            <a:prstClr val="black"/>
                          </a:solidFill>
                          <a:effectLst/>
                          <a:uLnTx/>
                          <a:uFillTx/>
                          <a:latin typeface="Calibri"/>
                          <a:ea typeface="+mn-ea"/>
                          <a:cs typeface="+mn-cs"/>
                        </a:rPr>
                        <a:t>
 Qu’est-ce que c’est le trouble du comportement alimentaire ?
Chaque personne peut vivre son trouble différemment, car les symptômes et ressentis sont plus ou moins intenses. 
Et toi, ça va ? ❤️
🎥Paul Walther 
✍️ Greg Leresche 
🎭 Laura Chaignat, Vincent Held 
📍Merci à @institut_pandorah pour le lieu
#MentalKombat #Couleur3 #anorexie #santementale #sketch #bienveillance #santenaturelle #mentalhealth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https://quintly-eu-image-storage.s3.amazonaws.com/d0d054bfbb91ba3c9b98d1fe7a04cb45/27ce8019cca09d9f3d7d1673ca3c2cbf.jpg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11929469"/>
                  </a:ext>
                </a:extLst>
              </a:tr>
            </a:tbl>
          </a:graphicData>
        </a:graphic>
      </p:graphicFrame>
      <p:sp>
        <p:nvSpPr>
          <p:cNvPr id="4" name="Text Placeholder 3">
            <a:extLst>
              <a:ext uri="{FF2B5EF4-FFF2-40B4-BE49-F238E27FC236}">
                <a16:creationId xmlns:a16="http://schemas.microsoft.com/office/drawing/2014/main" id="{E70560A6-BD9D-476F-9369-48866E4116BC}"/>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403655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EFDD-D82C-4D30-A356-817C2E72B029}"/>
              </a:ext>
            </a:extLst>
          </p:cNvPr>
          <p:cNvSpPr>
            <a:spLocks noGrp="1"/>
          </p:cNvSpPr>
          <p:nvPr>
            <p:ph type="title"/>
          </p:nvPr>
        </p:nvSpPr>
        <p:spPr/>
        <p:txBody>
          <a:bodyPr/>
          <a:lstStyle/>
          <a:p>
            <a:r>
              <a:rPr lang="en-US"/>
              <a:t>Instagram Videos Table | couleur3 - 6 of 25</a:t>
            </a:r>
          </a:p>
        </p:txBody>
      </p:sp>
      <p:graphicFrame>
        <p:nvGraphicFramePr>
          <p:cNvPr id="5" name="Table Placeholder 4">
            <a:extLst>
              <a:ext uri="{FF2B5EF4-FFF2-40B4-BE49-F238E27FC236}">
                <a16:creationId xmlns:a16="http://schemas.microsoft.com/office/drawing/2014/main" id="{CF10F9F8-EC33-4715-91A7-A4DDA59829A0}"/>
              </a:ext>
            </a:extLst>
          </p:cNvPr>
          <p:cNvGraphicFramePr>
            <a:graphicFrameLocks noGrp="1"/>
          </p:cNvGraphicFramePr>
          <p:nvPr>
            <p:ph type="tbl" sz="quarter" idx="13"/>
            <p:extLst>
              <p:ext uri="{D42A27DB-BD31-4B8C-83A1-F6EECF244321}">
                <p14:modId xmlns:p14="http://schemas.microsoft.com/office/powerpoint/2010/main" val="2078477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70788132"/>
                    </a:ext>
                  </a:extLst>
                </a:gridCol>
                <a:gridCol w="987552">
                  <a:extLst>
                    <a:ext uri="{9D8B030D-6E8A-4147-A177-3AD203B41FA5}">
                      <a16:colId xmlns:a16="http://schemas.microsoft.com/office/drawing/2014/main" val="3336970882"/>
                    </a:ext>
                  </a:extLst>
                </a:gridCol>
                <a:gridCol w="1234440">
                  <a:extLst>
                    <a:ext uri="{9D8B030D-6E8A-4147-A177-3AD203B41FA5}">
                      <a16:colId xmlns:a16="http://schemas.microsoft.com/office/drawing/2014/main" val="1841726613"/>
                    </a:ext>
                  </a:extLst>
                </a:gridCol>
                <a:gridCol w="411480">
                  <a:extLst>
                    <a:ext uri="{9D8B030D-6E8A-4147-A177-3AD203B41FA5}">
                      <a16:colId xmlns:a16="http://schemas.microsoft.com/office/drawing/2014/main" val="1024617399"/>
                    </a:ext>
                  </a:extLst>
                </a:gridCol>
                <a:gridCol w="411480">
                  <a:extLst>
                    <a:ext uri="{9D8B030D-6E8A-4147-A177-3AD203B41FA5}">
                      <a16:colId xmlns:a16="http://schemas.microsoft.com/office/drawing/2014/main" val="1018628577"/>
                    </a:ext>
                  </a:extLst>
                </a:gridCol>
                <a:gridCol w="411480">
                  <a:extLst>
                    <a:ext uri="{9D8B030D-6E8A-4147-A177-3AD203B41FA5}">
                      <a16:colId xmlns:a16="http://schemas.microsoft.com/office/drawing/2014/main" val="278346945"/>
                    </a:ext>
                  </a:extLst>
                </a:gridCol>
                <a:gridCol w="411480">
                  <a:extLst>
                    <a:ext uri="{9D8B030D-6E8A-4147-A177-3AD203B41FA5}">
                      <a16:colId xmlns:a16="http://schemas.microsoft.com/office/drawing/2014/main" val="1810234430"/>
                    </a:ext>
                  </a:extLst>
                </a:gridCol>
                <a:gridCol w="411480">
                  <a:extLst>
                    <a:ext uri="{9D8B030D-6E8A-4147-A177-3AD203B41FA5}">
                      <a16:colId xmlns:a16="http://schemas.microsoft.com/office/drawing/2014/main" val="2290585755"/>
                    </a:ext>
                  </a:extLst>
                </a:gridCol>
                <a:gridCol w="411480">
                  <a:extLst>
                    <a:ext uri="{9D8B030D-6E8A-4147-A177-3AD203B41FA5}">
                      <a16:colId xmlns:a16="http://schemas.microsoft.com/office/drawing/2014/main" val="144017445"/>
                    </a:ext>
                  </a:extLst>
                </a:gridCol>
                <a:gridCol w="411480">
                  <a:extLst>
                    <a:ext uri="{9D8B030D-6E8A-4147-A177-3AD203B41FA5}">
                      <a16:colId xmlns:a16="http://schemas.microsoft.com/office/drawing/2014/main" val="3578841610"/>
                    </a:ext>
                  </a:extLst>
                </a:gridCol>
                <a:gridCol w="411480">
                  <a:extLst>
                    <a:ext uri="{9D8B030D-6E8A-4147-A177-3AD203B41FA5}">
                      <a16:colId xmlns:a16="http://schemas.microsoft.com/office/drawing/2014/main" val="2467350671"/>
                    </a:ext>
                  </a:extLst>
                </a:gridCol>
                <a:gridCol w="411480">
                  <a:extLst>
                    <a:ext uri="{9D8B030D-6E8A-4147-A177-3AD203B41FA5}">
                      <a16:colId xmlns:a16="http://schemas.microsoft.com/office/drawing/2014/main" val="2801525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640954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couleur3 - 2023-11-29 16:17:59</a:t>
                      </a:r>
                      <a:r>
                        <a:rPr kumimoji="0" lang="en-US" sz="1000" b="0" i="0" u="none" strike="noStrike" kern="1200" cap="none" spc="0" normalizeH="0" baseline="0" noProof="0">
                          <a:ln>
                            <a:noFill/>
                          </a:ln>
                          <a:solidFill>
                            <a:prstClr val="black"/>
                          </a:solidFill>
                          <a:effectLst/>
                          <a:uLnTx/>
                          <a:uFillTx/>
                          <a:latin typeface="Calibri"/>
                          <a:ea typeface="+mn-ea"/>
                          <a:cs typeface="+mn-cs"/>
                        </a:rPr>
                        <a:t>
 Vélo électrique ou vélo de route ?🚴💡 
👉 Tagues tes potes qui pensent pareil 🤣 
#LaFermeC3 #Couleur3 #velo #veloelectrique #foret #randonnée #cyclisme #vtt #roadbike #cyclingphotos #activites #decouverte #cyclinglife #fromwhereiride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https://quintly-eu-image-storage.s3.amazonaws.com/d0d054bfbb91ba3c9b98d1fe7a04cb45/38256919f50db4ffc084709114af54a2.jpg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3069821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3097496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97492899"/>
                  </a:ext>
                </a:extLst>
              </a:tr>
            </a:tbl>
          </a:graphicData>
        </a:graphic>
      </p:graphicFrame>
      <p:sp>
        <p:nvSpPr>
          <p:cNvPr id="4" name="Text Placeholder 3">
            <a:extLst>
              <a:ext uri="{FF2B5EF4-FFF2-40B4-BE49-F238E27FC236}">
                <a16:creationId xmlns:a16="http://schemas.microsoft.com/office/drawing/2014/main" id="{4AC6C327-2656-4C3E-9C28-91E14CC489CB}"/>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013390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71B06-FB30-4CF7-8127-6A63D3A00D9D}"/>
              </a:ext>
            </a:extLst>
          </p:cNvPr>
          <p:cNvSpPr>
            <a:spLocks noGrp="1"/>
          </p:cNvSpPr>
          <p:nvPr>
            <p:ph type="title"/>
          </p:nvPr>
        </p:nvSpPr>
        <p:spPr/>
        <p:txBody>
          <a:bodyPr/>
          <a:lstStyle/>
          <a:p>
            <a:r>
              <a:rPr lang="en-US"/>
              <a:t>Instagram Videos Table | couleur3 - 7 of 25</a:t>
            </a:r>
          </a:p>
        </p:txBody>
      </p:sp>
      <p:graphicFrame>
        <p:nvGraphicFramePr>
          <p:cNvPr id="5" name="Table Placeholder 4">
            <a:extLst>
              <a:ext uri="{FF2B5EF4-FFF2-40B4-BE49-F238E27FC236}">
                <a16:creationId xmlns:a16="http://schemas.microsoft.com/office/drawing/2014/main" id="{05B34B15-FB01-4907-8070-6A7C58685E0E}"/>
              </a:ext>
            </a:extLst>
          </p:cNvPr>
          <p:cNvGraphicFramePr>
            <a:graphicFrameLocks noGrp="1"/>
          </p:cNvGraphicFramePr>
          <p:nvPr>
            <p:ph type="tbl" sz="quarter" idx="13"/>
            <p:extLst>
              <p:ext uri="{D42A27DB-BD31-4B8C-83A1-F6EECF244321}">
                <p14:modId xmlns:p14="http://schemas.microsoft.com/office/powerpoint/2010/main" val="3663050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2941162"/>
                    </a:ext>
                  </a:extLst>
                </a:gridCol>
                <a:gridCol w="987552">
                  <a:extLst>
                    <a:ext uri="{9D8B030D-6E8A-4147-A177-3AD203B41FA5}">
                      <a16:colId xmlns:a16="http://schemas.microsoft.com/office/drawing/2014/main" val="3568366135"/>
                    </a:ext>
                  </a:extLst>
                </a:gridCol>
                <a:gridCol w="1234440">
                  <a:extLst>
                    <a:ext uri="{9D8B030D-6E8A-4147-A177-3AD203B41FA5}">
                      <a16:colId xmlns:a16="http://schemas.microsoft.com/office/drawing/2014/main" val="26979228"/>
                    </a:ext>
                  </a:extLst>
                </a:gridCol>
                <a:gridCol w="411480">
                  <a:extLst>
                    <a:ext uri="{9D8B030D-6E8A-4147-A177-3AD203B41FA5}">
                      <a16:colId xmlns:a16="http://schemas.microsoft.com/office/drawing/2014/main" val="2143029699"/>
                    </a:ext>
                  </a:extLst>
                </a:gridCol>
                <a:gridCol w="411480">
                  <a:extLst>
                    <a:ext uri="{9D8B030D-6E8A-4147-A177-3AD203B41FA5}">
                      <a16:colId xmlns:a16="http://schemas.microsoft.com/office/drawing/2014/main" val="568173751"/>
                    </a:ext>
                  </a:extLst>
                </a:gridCol>
                <a:gridCol w="411480">
                  <a:extLst>
                    <a:ext uri="{9D8B030D-6E8A-4147-A177-3AD203B41FA5}">
                      <a16:colId xmlns:a16="http://schemas.microsoft.com/office/drawing/2014/main" val="1542769768"/>
                    </a:ext>
                  </a:extLst>
                </a:gridCol>
                <a:gridCol w="411480">
                  <a:extLst>
                    <a:ext uri="{9D8B030D-6E8A-4147-A177-3AD203B41FA5}">
                      <a16:colId xmlns:a16="http://schemas.microsoft.com/office/drawing/2014/main" val="866778084"/>
                    </a:ext>
                  </a:extLst>
                </a:gridCol>
                <a:gridCol w="411480">
                  <a:extLst>
                    <a:ext uri="{9D8B030D-6E8A-4147-A177-3AD203B41FA5}">
                      <a16:colId xmlns:a16="http://schemas.microsoft.com/office/drawing/2014/main" val="2142321050"/>
                    </a:ext>
                  </a:extLst>
                </a:gridCol>
                <a:gridCol w="411480">
                  <a:extLst>
                    <a:ext uri="{9D8B030D-6E8A-4147-A177-3AD203B41FA5}">
                      <a16:colId xmlns:a16="http://schemas.microsoft.com/office/drawing/2014/main" val="3511452413"/>
                    </a:ext>
                  </a:extLst>
                </a:gridCol>
                <a:gridCol w="411480">
                  <a:extLst>
                    <a:ext uri="{9D8B030D-6E8A-4147-A177-3AD203B41FA5}">
                      <a16:colId xmlns:a16="http://schemas.microsoft.com/office/drawing/2014/main" val="1895116087"/>
                    </a:ext>
                  </a:extLst>
                </a:gridCol>
                <a:gridCol w="411480">
                  <a:extLst>
                    <a:ext uri="{9D8B030D-6E8A-4147-A177-3AD203B41FA5}">
                      <a16:colId xmlns:a16="http://schemas.microsoft.com/office/drawing/2014/main" val="3438062501"/>
                    </a:ext>
                  </a:extLst>
                </a:gridCol>
                <a:gridCol w="411480">
                  <a:extLst>
                    <a:ext uri="{9D8B030D-6E8A-4147-A177-3AD203B41FA5}">
                      <a16:colId xmlns:a16="http://schemas.microsoft.com/office/drawing/2014/main" val="1944041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225527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couleur3 - 2023-11-28 16:15:00</a:t>
                      </a:r>
                      <a:r>
                        <a:rPr kumimoji="0" lang="fr-FR" sz="1000" b="0" i="0" u="none" strike="noStrike" kern="1200" cap="none" spc="0" normalizeH="0" baseline="0" noProof="0">
                          <a:ln>
                            <a:noFill/>
                          </a:ln>
                          <a:solidFill>
                            <a:prstClr val="black"/>
                          </a:solidFill>
                          <a:effectLst/>
                          <a:uLnTx/>
                          <a:uFillTx/>
                          <a:latin typeface="Calibri"/>
                          <a:ea typeface="+mn-ea"/>
                          <a:cs typeface="+mn-cs"/>
                        </a:rPr>
                        <a:t>
 « J’ai payé une bière à un dealer qui voulait me peter la gueule » 🤬🍺
🔥 “Juré c’est vrai” le format avec lequel on présente VOS meilleures anecdotes. 
👉 T’as déjà vécu une dinguerie ? Viens nous régaler avec ton anecdote en DM 😍
📹 Avec la collaboration de @23bis_ pour l’animation
#jurecestvrai #couleur3 #anecdote #rave #soiree #dealer #malentendu #jeu #omg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https://quintly-eu-image-storage.s3.amazonaws.com/d0d054bfbb91ba3c9b98d1fe7a04cb45/b5f7d4b624f539e57e6db6c10d99e8ed.jpg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11365607"/>
                  </a:ext>
                </a:extLst>
              </a:tr>
            </a:tbl>
          </a:graphicData>
        </a:graphic>
      </p:graphicFrame>
      <p:sp>
        <p:nvSpPr>
          <p:cNvPr id="4" name="Text Placeholder 3">
            <a:extLst>
              <a:ext uri="{FF2B5EF4-FFF2-40B4-BE49-F238E27FC236}">
                <a16:creationId xmlns:a16="http://schemas.microsoft.com/office/drawing/2014/main" id="{656082F6-19EE-438D-A4CA-80EB85DB90D0}"/>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3993692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57088-A3EA-4986-9EC0-6B16CB536787}"/>
              </a:ext>
            </a:extLst>
          </p:cNvPr>
          <p:cNvSpPr>
            <a:spLocks noGrp="1"/>
          </p:cNvSpPr>
          <p:nvPr>
            <p:ph type="title"/>
          </p:nvPr>
        </p:nvSpPr>
        <p:spPr/>
        <p:txBody>
          <a:bodyPr/>
          <a:lstStyle/>
          <a:p>
            <a:r>
              <a:rPr lang="en-US"/>
              <a:t>Instagram Videos Table | couleur3 - 8 of 25</a:t>
            </a:r>
          </a:p>
        </p:txBody>
      </p:sp>
      <p:graphicFrame>
        <p:nvGraphicFramePr>
          <p:cNvPr id="5" name="Table Placeholder 4">
            <a:extLst>
              <a:ext uri="{FF2B5EF4-FFF2-40B4-BE49-F238E27FC236}">
                <a16:creationId xmlns:a16="http://schemas.microsoft.com/office/drawing/2014/main" id="{DFE3969A-F4C2-4651-B8F9-D242C24EE005}"/>
              </a:ext>
            </a:extLst>
          </p:cNvPr>
          <p:cNvGraphicFramePr>
            <a:graphicFrameLocks noGrp="1"/>
          </p:cNvGraphicFramePr>
          <p:nvPr>
            <p:ph type="tbl" sz="quarter" idx="13"/>
            <p:extLst>
              <p:ext uri="{D42A27DB-BD31-4B8C-83A1-F6EECF244321}">
                <p14:modId xmlns:p14="http://schemas.microsoft.com/office/powerpoint/2010/main" val="279138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79913816"/>
                    </a:ext>
                  </a:extLst>
                </a:gridCol>
                <a:gridCol w="987552">
                  <a:extLst>
                    <a:ext uri="{9D8B030D-6E8A-4147-A177-3AD203B41FA5}">
                      <a16:colId xmlns:a16="http://schemas.microsoft.com/office/drawing/2014/main" val="1730243312"/>
                    </a:ext>
                  </a:extLst>
                </a:gridCol>
                <a:gridCol w="1234440">
                  <a:extLst>
                    <a:ext uri="{9D8B030D-6E8A-4147-A177-3AD203B41FA5}">
                      <a16:colId xmlns:a16="http://schemas.microsoft.com/office/drawing/2014/main" val="4077336668"/>
                    </a:ext>
                  </a:extLst>
                </a:gridCol>
                <a:gridCol w="411480">
                  <a:extLst>
                    <a:ext uri="{9D8B030D-6E8A-4147-A177-3AD203B41FA5}">
                      <a16:colId xmlns:a16="http://schemas.microsoft.com/office/drawing/2014/main" val="3031539786"/>
                    </a:ext>
                  </a:extLst>
                </a:gridCol>
                <a:gridCol w="411480">
                  <a:extLst>
                    <a:ext uri="{9D8B030D-6E8A-4147-A177-3AD203B41FA5}">
                      <a16:colId xmlns:a16="http://schemas.microsoft.com/office/drawing/2014/main" val="3719145354"/>
                    </a:ext>
                  </a:extLst>
                </a:gridCol>
                <a:gridCol w="411480">
                  <a:extLst>
                    <a:ext uri="{9D8B030D-6E8A-4147-A177-3AD203B41FA5}">
                      <a16:colId xmlns:a16="http://schemas.microsoft.com/office/drawing/2014/main" val="1287488537"/>
                    </a:ext>
                  </a:extLst>
                </a:gridCol>
                <a:gridCol w="411480">
                  <a:extLst>
                    <a:ext uri="{9D8B030D-6E8A-4147-A177-3AD203B41FA5}">
                      <a16:colId xmlns:a16="http://schemas.microsoft.com/office/drawing/2014/main" val="4116777502"/>
                    </a:ext>
                  </a:extLst>
                </a:gridCol>
                <a:gridCol w="411480">
                  <a:extLst>
                    <a:ext uri="{9D8B030D-6E8A-4147-A177-3AD203B41FA5}">
                      <a16:colId xmlns:a16="http://schemas.microsoft.com/office/drawing/2014/main" val="2103825552"/>
                    </a:ext>
                  </a:extLst>
                </a:gridCol>
                <a:gridCol w="411480">
                  <a:extLst>
                    <a:ext uri="{9D8B030D-6E8A-4147-A177-3AD203B41FA5}">
                      <a16:colId xmlns:a16="http://schemas.microsoft.com/office/drawing/2014/main" val="1652492183"/>
                    </a:ext>
                  </a:extLst>
                </a:gridCol>
                <a:gridCol w="411480">
                  <a:extLst>
                    <a:ext uri="{9D8B030D-6E8A-4147-A177-3AD203B41FA5}">
                      <a16:colId xmlns:a16="http://schemas.microsoft.com/office/drawing/2014/main" val="1272839007"/>
                    </a:ext>
                  </a:extLst>
                </a:gridCol>
                <a:gridCol w="411480">
                  <a:extLst>
                    <a:ext uri="{9D8B030D-6E8A-4147-A177-3AD203B41FA5}">
                      <a16:colId xmlns:a16="http://schemas.microsoft.com/office/drawing/2014/main" val="1076497849"/>
                    </a:ext>
                  </a:extLst>
                </a:gridCol>
                <a:gridCol w="411480">
                  <a:extLst>
                    <a:ext uri="{9D8B030D-6E8A-4147-A177-3AD203B41FA5}">
                      <a16:colId xmlns:a16="http://schemas.microsoft.com/office/drawing/2014/main" val="1433123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648706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couleur3 - 2023-11-27 15:48:14</a:t>
                      </a:r>
                      <a:r>
                        <a:rPr kumimoji="0" lang="en-US" sz="1000" b="0" i="0" u="none" strike="noStrike" kern="1200" cap="none" spc="0" normalizeH="0" baseline="0" noProof="0">
                          <a:ln>
                            <a:noFill/>
                          </a:ln>
                          <a:solidFill>
                            <a:prstClr val="black"/>
                          </a:solidFill>
                          <a:effectLst/>
                          <a:uLnTx/>
                          <a:uFillTx/>
                          <a:latin typeface="Calibri"/>
                          <a:ea typeface="+mn-ea"/>
                          <a:cs typeface="+mn-cs"/>
                        </a:rPr>
                        <a:t>
 Tu connais Cauchemar en Cuisine ? 😂🔪
📹 Extrait du passage de la nouvelle édition du Couleur 3 Comedy Club !
En collaboration avec le @theatre_boulimie 🎭
👉 RENDEZ-VOUS SUR YOUTUBE POUR VOIR LE PASSAGE COMPLET DE NATHANAËL ROCHAT 👈
#couleur3 #couleur3comedyclub #c3cc #NathanaelRochat #CauchemarEnCuisine #telerealite #telerealitefrancaise #PhilippeEtchebest #etchebest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https://quintly-eu-image-storage.s3.amazonaws.com/d0d054bfbb91ba3c9b98d1fe7a04cb45/f9a452ad1a1acdd8c5f9838f2bad4698.jpg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20151243"/>
                  </a:ext>
                </a:extLst>
              </a:tr>
            </a:tbl>
          </a:graphicData>
        </a:graphic>
      </p:graphicFrame>
      <p:sp>
        <p:nvSpPr>
          <p:cNvPr id="4" name="Text Placeholder 3">
            <a:extLst>
              <a:ext uri="{FF2B5EF4-FFF2-40B4-BE49-F238E27FC236}">
                <a16:creationId xmlns:a16="http://schemas.microsoft.com/office/drawing/2014/main" id="{5DEC316E-3A03-4D15-BF35-52ED9774BAB8}"/>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927518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5758D-5692-49CF-96CE-CB435928A647}"/>
              </a:ext>
            </a:extLst>
          </p:cNvPr>
          <p:cNvSpPr>
            <a:spLocks noGrp="1"/>
          </p:cNvSpPr>
          <p:nvPr>
            <p:ph type="title"/>
          </p:nvPr>
        </p:nvSpPr>
        <p:spPr/>
        <p:txBody>
          <a:bodyPr/>
          <a:lstStyle/>
          <a:p>
            <a:r>
              <a:rPr lang="en-US"/>
              <a:t>Instagram Videos Table | couleur3 - 9 of 25</a:t>
            </a:r>
          </a:p>
        </p:txBody>
      </p:sp>
      <p:graphicFrame>
        <p:nvGraphicFramePr>
          <p:cNvPr id="5" name="Table Placeholder 4">
            <a:extLst>
              <a:ext uri="{FF2B5EF4-FFF2-40B4-BE49-F238E27FC236}">
                <a16:creationId xmlns:a16="http://schemas.microsoft.com/office/drawing/2014/main" id="{7F5659BE-AEE2-48E4-94AC-09E63E1340D9}"/>
              </a:ext>
            </a:extLst>
          </p:cNvPr>
          <p:cNvGraphicFramePr>
            <a:graphicFrameLocks noGrp="1"/>
          </p:cNvGraphicFramePr>
          <p:nvPr>
            <p:ph type="tbl" sz="quarter" idx="13"/>
            <p:extLst>
              <p:ext uri="{D42A27DB-BD31-4B8C-83A1-F6EECF244321}">
                <p14:modId xmlns:p14="http://schemas.microsoft.com/office/powerpoint/2010/main" val="2774615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93466853"/>
                    </a:ext>
                  </a:extLst>
                </a:gridCol>
                <a:gridCol w="987552">
                  <a:extLst>
                    <a:ext uri="{9D8B030D-6E8A-4147-A177-3AD203B41FA5}">
                      <a16:colId xmlns:a16="http://schemas.microsoft.com/office/drawing/2014/main" val="2470000387"/>
                    </a:ext>
                  </a:extLst>
                </a:gridCol>
                <a:gridCol w="1234440">
                  <a:extLst>
                    <a:ext uri="{9D8B030D-6E8A-4147-A177-3AD203B41FA5}">
                      <a16:colId xmlns:a16="http://schemas.microsoft.com/office/drawing/2014/main" val="1777958033"/>
                    </a:ext>
                  </a:extLst>
                </a:gridCol>
                <a:gridCol w="411480">
                  <a:extLst>
                    <a:ext uri="{9D8B030D-6E8A-4147-A177-3AD203B41FA5}">
                      <a16:colId xmlns:a16="http://schemas.microsoft.com/office/drawing/2014/main" val="655466129"/>
                    </a:ext>
                  </a:extLst>
                </a:gridCol>
                <a:gridCol w="411480">
                  <a:extLst>
                    <a:ext uri="{9D8B030D-6E8A-4147-A177-3AD203B41FA5}">
                      <a16:colId xmlns:a16="http://schemas.microsoft.com/office/drawing/2014/main" val="1122131017"/>
                    </a:ext>
                  </a:extLst>
                </a:gridCol>
                <a:gridCol w="411480">
                  <a:extLst>
                    <a:ext uri="{9D8B030D-6E8A-4147-A177-3AD203B41FA5}">
                      <a16:colId xmlns:a16="http://schemas.microsoft.com/office/drawing/2014/main" val="3581107251"/>
                    </a:ext>
                  </a:extLst>
                </a:gridCol>
                <a:gridCol w="411480">
                  <a:extLst>
                    <a:ext uri="{9D8B030D-6E8A-4147-A177-3AD203B41FA5}">
                      <a16:colId xmlns:a16="http://schemas.microsoft.com/office/drawing/2014/main" val="1669594345"/>
                    </a:ext>
                  </a:extLst>
                </a:gridCol>
                <a:gridCol w="411480">
                  <a:extLst>
                    <a:ext uri="{9D8B030D-6E8A-4147-A177-3AD203B41FA5}">
                      <a16:colId xmlns:a16="http://schemas.microsoft.com/office/drawing/2014/main" val="1156318118"/>
                    </a:ext>
                  </a:extLst>
                </a:gridCol>
                <a:gridCol w="411480">
                  <a:extLst>
                    <a:ext uri="{9D8B030D-6E8A-4147-A177-3AD203B41FA5}">
                      <a16:colId xmlns:a16="http://schemas.microsoft.com/office/drawing/2014/main" val="1804860091"/>
                    </a:ext>
                  </a:extLst>
                </a:gridCol>
                <a:gridCol w="411480">
                  <a:extLst>
                    <a:ext uri="{9D8B030D-6E8A-4147-A177-3AD203B41FA5}">
                      <a16:colId xmlns:a16="http://schemas.microsoft.com/office/drawing/2014/main" val="2724086411"/>
                    </a:ext>
                  </a:extLst>
                </a:gridCol>
                <a:gridCol w="411480">
                  <a:extLst>
                    <a:ext uri="{9D8B030D-6E8A-4147-A177-3AD203B41FA5}">
                      <a16:colId xmlns:a16="http://schemas.microsoft.com/office/drawing/2014/main" val="960654808"/>
                    </a:ext>
                  </a:extLst>
                </a:gridCol>
                <a:gridCol w="411480">
                  <a:extLst>
                    <a:ext uri="{9D8B030D-6E8A-4147-A177-3AD203B41FA5}">
                      <a16:colId xmlns:a16="http://schemas.microsoft.com/office/drawing/2014/main" val="1470344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248214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couleur3 - 2023-11-25 12:35:39</a:t>
                      </a:r>
                      <a:r>
                        <a:rPr kumimoji="0" lang="en-US" sz="1000" b="0" i="0" u="none" strike="noStrike" kern="1200" cap="none" spc="0" normalizeH="0" baseline="0" noProof="0">
                          <a:ln>
                            <a:noFill/>
                          </a:ln>
                          <a:solidFill>
                            <a:prstClr val="black"/>
                          </a:solidFill>
                          <a:effectLst/>
                          <a:uLnTx/>
                          <a:uFillTx/>
                          <a:latin typeface="Calibri"/>
                          <a:ea typeface="+mn-ea"/>
                          <a:cs typeface="+mn-cs"/>
                        </a:rPr>
                        <a:t>
 Le football en Suisse 🥰🇨🇭
On vous aime 🫶
#Couleur3 #LaFermeC3 #swissfootball #footballsuisse #neutralité #goals #swissnationalteam #swissnati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https://quintly-eu-image-storage.s3.amazonaws.com/d0d054bfbb91ba3c9b98d1fe7a04cb45/fbafdb284903f688b6461d9b695acd61.jpg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46589123"/>
                  </a:ext>
                </a:extLst>
              </a:tr>
            </a:tbl>
          </a:graphicData>
        </a:graphic>
      </p:graphicFrame>
      <p:sp>
        <p:nvSpPr>
          <p:cNvPr id="4" name="Text Placeholder 3">
            <a:extLst>
              <a:ext uri="{FF2B5EF4-FFF2-40B4-BE49-F238E27FC236}">
                <a16:creationId xmlns:a16="http://schemas.microsoft.com/office/drawing/2014/main" id="{D839D0EC-3317-4B1F-9242-5188762D50EE}"/>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162773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A86D0-8A22-46BA-ADA7-E5486C3CFDBE}"/>
              </a:ext>
            </a:extLst>
          </p:cNvPr>
          <p:cNvSpPr>
            <a:spLocks noGrp="1"/>
          </p:cNvSpPr>
          <p:nvPr>
            <p:ph type="title"/>
          </p:nvPr>
        </p:nvSpPr>
        <p:spPr/>
        <p:txBody>
          <a:bodyPr/>
          <a:lstStyle/>
          <a:p>
            <a:r>
              <a:rPr lang="en-US"/>
              <a:t>Instagram Videos Table | couleur3 - 10 of 25</a:t>
            </a:r>
          </a:p>
        </p:txBody>
      </p:sp>
      <p:graphicFrame>
        <p:nvGraphicFramePr>
          <p:cNvPr id="5" name="Table Placeholder 4">
            <a:extLst>
              <a:ext uri="{FF2B5EF4-FFF2-40B4-BE49-F238E27FC236}">
                <a16:creationId xmlns:a16="http://schemas.microsoft.com/office/drawing/2014/main" id="{92949D3B-0C17-43AB-860D-FCD569FC0494}"/>
              </a:ext>
            </a:extLst>
          </p:cNvPr>
          <p:cNvGraphicFramePr>
            <a:graphicFrameLocks noGrp="1"/>
          </p:cNvGraphicFramePr>
          <p:nvPr>
            <p:ph type="tbl" sz="quarter" idx="13"/>
            <p:extLst>
              <p:ext uri="{D42A27DB-BD31-4B8C-83A1-F6EECF244321}">
                <p14:modId xmlns:p14="http://schemas.microsoft.com/office/powerpoint/2010/main" val="1330200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29994606"/>
                    </a:ext>
                  </a:extLst>
                </a:gridCol>
                <a:gridCol w="987552">
                  <a:extLst>
                    <a:ext uri="{9D8B030D-6E8A-4147-A177-3AD203B41FA5}">
                      <a16:colId xmlns:a16="http://schemas.microsoft.com/office/drawing/2014/main" val="267684524"/>
                    </a:ext>
                  </a:extLst>
                </a:gridCol>
                <a:gridCol w="1234440">
                  <a:extLst>
                    <a:ext uri="{9D8B030D-6E8A-4147-A177-3AD203B41FA5}">
                      <a16:colId xmlns:a16="http://schemas.microsoft.com/office/drawing/2014/main" val="1980023429"/>
                    </a:ext>
                  </a:extLst>
                </a:gridCol>
                <a:gridCol w="411480">
                  <a:extLst>
                    <a:ext uri="{9D8B030D-6E8A-4147-A177-3AD203B41FA5}">
                      <a16:colId xmlns:a16="http://schemas.microsoft.com/office/drawing/2014/main" val="241359926"/>
                    </a:ext>
                  </a:extLst>
                </a:gridCol>
                <a:gridCol w="411480">
                  <a:extLst>
                    <a:ext uri="{9D8B030D-6E8A-4147-A177-3AD203B41FA5}">
                      <a16:colId xmlns:a16="http://schemas.microsoft.com/office/drawing/2014/main" val="1454232871"/>
                    </a:ext>
                  </a:extLst>
                </a:gridCol>
                <a:gridCol w="411480">
                  <a:extLst>
                    <a:ext uri="{9D8B030D-6E8A-4147-A177-3AD203B41FA5}">
                      <a16:colId xmlns:a16="http://schemas.microsoft.com/office/drawing/2014/main" val="749023927"/>
                    </a:ext>
                  </a:extLst>
                </a:gridCol>
                <a:gridCol w="411480">
                  <a:extLst>
                    <a:ext uri="{9D8B030D-6E8A-4147-A177-3AD203B41FA5}">
                      <a16:colId xmlns:a16="http://schemas.microsoft.com/office/drawing/2014/main" val="2926435579"/>
                    </a:ext>
                  </a:extLst>
                </a:gridCol>
                <a:gridCol w="411480">
                  <a:extLst>
                    <a:ext uri="{9D8B030D-6E8A-4147-A177-3AD203B41FA5}">
                      <a16:colId xmlns:a16="http://schemas.microsoft.com/office/drawing/2014/main" val="3500666291"/>
                    </a:ext>
                  </a:extLst>
                </a:gridCol>
                <a:gridCol w="411480">
                  <a:extLst>
                    <a:ext uri="{9D8B030D-6E8A-4147-A177-3AD203B41FA5}">
                      <a16:colId xmlns:a16="http://schemas.microsoft.com/office/drawing/2014/main" val="1867541521"/>
                    </a:ext>
                  </a:extLst>
                </a:gridCol>
                <a:gridCol w="411480">
                  <a:extLst>
                    <a:ext uri="{9D8B030D-6E8A-4147-A177-3AD203B41FA5}">
                      <a16:colId xmlns:a16="http://schemas.microsoft.com/office/drawing/2014/main" val="87062738"/>
                    </a:ext>
                  </a:extLst>
                </a:gridCol>
                <a:gridCol w="411480">
                  <a:extLst>
                    <a:ext uri="{9D8B030D-6E8A-4147-A177-3AD203B41FA5}">
                      <a16:colId xmlns:a16="http://schemas.microsoft.com/office/drawing/2014/main" val="563029907"/>
                    </a:ext>
                  </a:extLst>
                </a:gridCol>
                <a:gridCol w="411480">
                  <a:extLst>
                    <a:ext uri="{9D8B030D-6E8A-4147-A177-3AD203B41FA5}">
                      <a16:colId xmlns:a16="http://schemas.microsoft.com/office/drawing/2014/main" val="4256230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442888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couleur3 - 2023-11-24 10:19:16</a:t>
                      </a:r>
                      <a:r>
                        <a:rPr kumimoji="0" lang="fr-FR" sz="1000" b="0" i="0" u="none" strike="noStrike" kern="1200" cap="none" spc="0" normalizeH="0" baseline="0" noProof="0">
                          <a:ln>
                            <a:noFill/>
                          </a:ln>
                          <a:solidFill>
                            <a:prstClr val="black"/>
                          </a:solidFill>
                          <a:effectLst/>
                          <a:uLnTx/>
                          <a:uFillTx/>
                          <a:latin typeface="Calibri"/>
                          <a:ea typeface="+mn-ea"/>
                          <a:cs typeface="+mn-cs"/>
                        </a:rPr>
                        <a:t>
 Vous connaissez le créateur de la Tourte de Linz ? 🥧
🌾 Pour la pâte 🌾
- 250 g de farine
- 125 g de beurre
- 100 g de sucre
- 85 g de poudre d’amandes
- 2 œufs
- 1 cuillère à café de poudre à lever
- 1 cuillère à soupe de cacao
- Cannelle
🍓 Pour la confiture 🍓
- 300 g de framboises
- 180 g de sucre
🥧 Recette 🥧
1. Dans un bol, mélangez la farine, le sucre, la poudre d’amandes, la poudre à lever, le cacao, et une pincée de cannelle.
2. Ajoutez le beurre ramolli et travaillez la pâte jusqu’à obtenir une consistance sableuse.
3. Incorporer les œufs un à un et pétrissez jusqu’à l’obtention d’une pâte lisse. Si nécessaire, ajoutez un peu plus de farine.
4. Enveloppez la pâte dans un film plastique et réfrigérez-la pendant au moins deux heures.
5. Préparez la confiture en plaçant les framboises et le sucre dans une casserole. Faites cuire jusqu’à ébullition, puis remuez pendant deux minutes. Réduisez le feu et laissez mijoter pendant 30 minutes.
6. Préchauffez le four à 180 degrés Celsius.
7. Farinez la pâte et étalez-la rapidement avec un gros rouleau à pâtisserie. La pâte peut devenir molle en raison du beurre, alors travaillez rapidement.
8. Découpez une forme de tourte dans la pâte étalée. Avec les chutes de pâte, formez un carré et découpez de belles lanières.
9. Ajoutez la confiture sur le fond de la tourte, en veillant à ce que le rouge de la confiture contraste avec le noir de la pâte.
10. Placez les lanières de pâte au-dessus de la confiture pour créer une sorte de treillis.
11. Badigeonnez la tourte avec du jaune d’œuf pour lui donner une belle couleur dorée.
12. Mettez au four pendant 25 à 30 minutes, jusqu’à ce que la tourte soit dorée.
13. Sortez du four et laissez reposer pendant une demi-heure.
14. Dégustez cette délicieuse Tourte de Linz pour affronter les frimas de novembre.
Bon appétit 😋
#bonnefrankette #couleur3 #faitmaison #recettefacile #cuisinemaison #cuisinefacile #humour #cuisine #tourtedelinz #recettetourtedelinz #patisserie #gateau #gateaufacile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https://quintly-image-storage.s3.amazonaws.com/d0d054bfbb91ba3c9b98d1fe7a04cb45/3b89b8922e3465e36e9ac3c256b4c5f7.jpg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55816352"/>
                  </a:ext>
                </a:extLst>
              </a:tr>
            </a:tbl>
          </a:graphicData>
        </a:graphic>
      </p:graphicFrame>
      <p:sp>
        <p:nvSpPr>
          <p:cNvPr id="4" name="Text Placeholder 3">
            <a:extLst>
              <a:ext uri="{FF2B5EF4-FFF2-40B4-BE49-F238E27FC236}">
                <a16:creationId xmlns:a16="http://schemas.microsoft.com/office/drawing/2014/main" id="{6CB4D5DB-5050-4394-A644-78F8D5DA65EC}"/>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40405961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9393E-3BAD-4D91-9037-4597D09EAEB1}"/>
              </a:ext>
            </a:extLst>
          </p:cNvPr>
          <p:cNvSpPr>
            <a:spLocks noGrp="1"/>
          </p:cNvSpPr>
          <p:nvPr>
            <p:ph type="title"/>
          </p:nvPr>
        </p:nvSpPr>
        <p:spPr/>
        <p:txBody>
          <a:bodyPr/>
          <a:lstStyle/>
          <a:p>
            <a:r>
              <a:rPr lang="en-US"/>
              <a:t>Instagram Videos Table | couleur3 - 11 of 25</a:t>
            </a:r>
          </a:p>
        </p:txBody>
      </p:sp>
      <p:graphicFrame>
        <p:nvGraphicFramePr>
          <p:cNvPr id="5" name="Table Placeholder 4">
            <a:extLst>
              <a:ext uri="{FF2B5EF4-FFF2-40B4-BE49-F238E27FC236}">
                <a16:creationId xmlns:a16="http://schemas.microsoft.com/office/drawing/2014/main" id="{98B0604A-33D5-4D77-AFD2-FAB46B21AC0F}"/>
              </a:ext>
            </a:extLst>
          </p:cNvPr>
          <p:cNvGraphicFramePr>
            <a:graphicFrameLocks noGrp="1"/>
          </p:cNvGraphicFramePr>
          <p:nvPr>
            <p:ph type="tbl" sz="quarter" idx="13"/>
            <p:extLst>
              <p:ext uri="{D42A27DB-BD31-4B8C-83A1-F6EECF244321}">
                <p14:modId xmlns:p14="http://schemas.microsoft.com/office/powerpoint/2010/main" val="1059939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65915120"/>
                    </a:ext>
                  </a:extLst>
                </a:gridCol>
                <a:gridCol w="987552">
                  <a:extLst>
                    <a:ext uri="{9D8B030D-6E8A-4147-A177-3AD203B41FA5}">
                      <a16:colId xmlns:a16="http://schemas.microsoft.com/office/drawing/2014/main" val="2875278413"/>
                    </a:ext>
                  </a:extLst>
                </a:gridCol>
                <a:gridCol w="1234440">
                  <a:extLst>
                    <a:ext uri="{9D8B030D-6E8A-4147-A177-3AD203B41FA5}">
                      <a16:colId xmlns:a16="http://schemas.microsoft.com/office/drawing/2014/main" val="4255954108"/>
                    </a:ext>
                  </a:extLst>
                </a:gridCol>
                <a:gridCol w="411480">
                  <a:extLst>
                    <a:ext uri="{9D8B030D-6E8A-4147-A177-3AD203B41FA5}">
                      <a16:colId xmlns:a16="http://schemas.microsoft.com/office/drawing/2014/main" val="1574249924"/>
                    </a:ext>
                  </a:extLst>
                </a:gridCol>
                <a:gridCol w="411480">
                  <a:extLst>
                    <a:ext uri="{9D8B030D-6E8A-4147-A177-3AD203B41FA5}">
                      <a16:colId xmlns:a16="http://schemas.microsoft.com/office/drawing/2014/main" val="1408468265"/>
                    </a:ext>
                  </a:extLst>
                </a:gridCol>
                <a:gridCol w="411480">
                  <a:extLst>
                    <a:ext uri="{9D8B030D-6E8A-4147-A177-3AD203B41FA5}">
                      <a16:colId xmlns:a16="http://schemas.microsoft.com/office/drawing/2014/main" val="2178654385"/>
                    </a:ext>
                  </a:extLst>
                </a:gridCol>
                <a:gridCol w="411480">
                  <a:extLst>
                    <a:ext uri="{9D8B030D-6E8A-4147-A177-3AD203B41FA5}">
                      <a16:colId xmlns:a16="http://schemas.microsoft.com/office/drawing/2014/main" val="1794485718"/>
                    </a:ext>
                  </a:extLst>
                </a:gridCol>
                <a:gridCol w="411480">
                  <a:extLst>
                    <a:ext uri="{9D8B030D-6E8A-4147-A177-3AD203B41FA5}">
                      <a16:colId xmlns:a16="http://schemas.microsoft.com/office/drawing/2014/main" val="3601103612"/>
                    </a:ext>
                  </a:extLst>
                </a:gridCol>
                <a:gridCol w="411480">
                  <a:extLst>
                    <a:ext uri="{9D8B030D-6E8A-4147-A177-3AD203B41FA5}">
                      <a16:colId xmlns:a16="http://schemas.microsoft.com/office/drawing/2014/main" val="3514174733"/>
                    </a:ext>
                  </a:extLst>
                </a:gridCol>
                <a:gridCol w="411480">
                  <a:extLst>
                    <a:ext uri="{9D8B030D-6E8A-4147-A177-3AD203B41FA5}">
                      <a16:colId xmlns:a16="http://schemas.microsoft.com/office/drawing/2014/main" val="3041271107"/>
                    </a:ext>
                  </a:extLst>
                </a:gridCol>
                <a:gridCol w="411480">
                  <a:extLst>
                    <a:ext uri="{9D8B030D-6E8A-4147-A177-3AD203B41FA5}">
                      <a16:colId xmlns:a16="http://schemas.microsoft.com/office/drawing/2014/main" val="3813620499"/>
                    </a:ext>
                  </a:extLst>
                </a:gridCol>
                <a:gridCol w="411480">
                  <a:extLst>
                    <a:ext uri="{9D8B030D-6E8A-4147-A177-3AD203B41FA5}">
                      <a16:colId xmlns:a16="http://schemas.microsoft.com/office/drawing/2014/main" val="1942071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828163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couleur3 - 2023-11-23 16:00:00</a:t>
                      </a:r>
                      <a:r>
                        <a:rPr kumimoji="0" lang="en-US" sz="1000" b="0" i="0" u="none" strike="noStrike" kern="1200" cap="none" spc="0" normalizeH="0" baseline="0" noProof="0">
                          <a:ln>
                            <a:noFill/>
                          </a:ln>
                          <a:solidFill>
                            <a:prstClr val="black"/>
                          </a:solidFill>
                          <a:effectLst/>
                          <a:uLnTx/>
                          <a:uFillTx/>
                          <a:latin typeface="Calibri"/>
                          <a:ea typeface="+mn-ea"/>
                          <a:cs typeface="+mn-cs"/>
                        </a:rPr>
                        <a:t>
 Qu’est-ce que c’est l’hypocondrie ? 
Chaque personne peut vivre son trouble différemment, car les symptômes et ressentis sont plus ou moins intenses.
Et toi, ça va ? ❤️
📍 Merci à @qoqa.ch pour le lieu 
🎥 Paul Walther
✍️ Greg Leresche
🎭 Caroline Imhof, Julien Doquin de Saint Preux
Apparition de Justine Viret
#mentalkombat #couleur3 #hypocondrie #hypocondriaque #santementale #sketch #bienveillance #humour #santenaturelle #mentalhealth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https://quintly-image-storage.s3.amazonaws.com/d0d054bfbb91ba3c9b98d1fe7a04cb45/15cb9a9422ab2363633b9562e42e5072.jpg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53060690"/>
                  </a:ext>
                </a:extLst>
              </a:tr>
            </a:tbl>
          </a:graphicData>
        </a:graphic>
      </p:graphicFrame>
      <p:sp>
        <p:nvSpPr>
          <p:cNvPr id="4" name="Text Placeholder 3">
            <a:extLst>
              <a:ext uri="{FF2B5EF4-FFF2-40B4-BE49-F238E27FC236}">
                <a16:creationId xmlns:a16="http://schemas.microsoft.com/office/drawing/2014/main" id="{971F4BD1-926D-437D-987E-26AC68FF083B}"/>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444678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C69E3-44FF-4918-B44C-3C24574C35C7}"/>
              </a:ext>
            </a:extLst>
          </p:cNvPr>
          <p:cNvSpPr>
            <a:spLocks noGrp="1"/>
          </p:cNvSpPr>
          <p:nvPr>
            <p:ph type="title"/>
          </p:nvPr>
        </p:nvSpPr>
        <p:spPr/>
        <p:txBody>
          <a:bodyPr/>
          <a:lstStyle/>
          <a:p>
            <a:r>
              <a:rPr lang="en-US"/>
              <a:t>Instagram Videos Table | couleur3 - 12 of 25</a:t>
            </a:r>
          </a:p>
        </p:txBody>
      </p:sp>
      <p:graphicFrame>
        <p:nvGraphicFramePr>
          <p:cNvPr id="5" name="Table Placeholder 4">
            <a:extLst>
              <a:ext uri="{FF2B5EF4-FFF2-40B4-BE49-F238E27FC236}">
                <a16:creationId xmlns:a16="http://schemas.microsoft.com/office/drawing/2014/main" id="{B6F0816B-651D-41A4-81DB-1B39DBEBD8A4}"/>
              </a:ext>
            </a:extLst>
          </p:cNvPr>
          <p:cNvGraphicFramePr>
            <a:graphicFrameLocks noGrp="1"/>
          </p:cNvGraphicFramePr>
          <p:nvPr>
            <p:ph type="tbl" sz="quarter" idx="13"/>
            <p:extLst>
              <p:ext uri="{D42A27DB-BD31-4B8C-83A1-F6EECF244321}">
                <p14:modId xmlns:p14="http://schemas.microsoft.com/office/powerpoint/2010/main" val="4013805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2227902"/>
                    </a:ext>
                  </a:extLst>
                </a:gridCol>
                <a:gridCol w="987552">
                  <a:extLst>
                    <a:ext uri="{9D8B030D-6E8A-4147-A177-3AD203B41FA5}">
                      <a16:colId xmlns:a16="http://schemas.microsoft.com/office/drawing/2014/main" val="1455133311"/>
                    </a:ext>
                  </a:extLst>
                </a:gridCol>
                <a:gridCol w="1234440">
                  <a:extLst>
                    <a:ext uri="{9D8B030D-6E8A-4147-A177-3AD203B41FA5}">
                      <a16:colId xmlns:a16="http://schemas.microsoft.com/office/drawing/2014/main" val="1448117632"/>
                    </a:ext>
                  </a:extLst>
                </a:gridCol>
                <a:gridCol w="411480">
                  <a:extLst>
                    <a:ext uri="{9D8B030D-6E8A-4147-A177-3AD203B41FA5}">
                      <a16:colId xmlns:a16="http://schemas.microsoft.com/office/drawing/2014/main" val="655912042"/>
                    </a:ext>
                  </a:extLst>
                </a:gridCol>
                <a:gridCol w="411480">
                  <a:extLst>
                    <a:ext uri="{9D8B030D-6E8A-4147-A177-3AD203B41FA5}">
                      <a16:colId xmlns:a16="http://schemas.microsoft.com/office/drawing/2014/main" val="4222931260"/>
                    </a:ext>
                  </a:extLst>
                </a:gridCol>
                <a:gridCol w="411480">
                  <a:extLst>
                    <a:ext uri="{9D8B030D-6E8A-4147-A177-3AD203B41FA5}">
                      <a16:colId xmlns:a16="http://schemas.microsoft.com/office/drawing/2014/main" val="1968101357"/>
                    </a:ext>
                  </a:extLst>
                </a:gridCol>
                <a:gridCol w="411480">
                  <a:extLst>
                    <a:ext uri="{9D8B030D-6E8A-4147-A177-3AD203B41FA5}">
                      <a16:colId xmlns:a16="http://schemas.microsoft.com/office/drawing/2014/main" val="1722489132"/>
                    </a:ext>
                  </a:extLst>
                </a:gridCol>
                <a:gridCol w="411480">
                  <a:extLst>
                    <a:ext uri="{9D8B030D-6E8A-4147-A177-3AD203B41FA5}">
                      <a16:colId xmlns:a16="http://schemas.microsoft.com/office/drawing/2014/main" val="3620255565"/>
                    </a:ext>
                  </a:extLst>
                </a:gridCol>
                <a:gridCol w="411480">
                  <a:extLst>
                    <a:ext uri="{9D8B030D-6E8A-4147-A177-3AD203B41FA5}">
                      <a16:colId xmlns:a16="http://schemas.microsoft.com/office/drawing/2014/main" val="2131774969"/>
                    </a:ext>
                  </a:extLst>
                </a:gridCol>
                <a:gridCol w="411480">
                  <a:extLst>
                    <a:ext uri="{9D8B030D-6E8A-4147-A177-3AD203B41FA5}">
                      <a16:colId xmlns:a16="http://schemas.microsoft.com/office/drawing/2014/main" val="1220330450"/>
                    </a:ext>
                  </a:extLst>
                </a:gridCol>
                <a:gridCol w="411480">
                  <a:extLst>
                    <a:ext uri="{9D8B030D-6E8A-4147-A177-3AD203B41FA5}">
                      <a16:colId xmlns:a16="http://schemas.microsoft.com/office/drawing/2014/main" val="3549504331"/>
                    </a:ext>
                  </a:extLst>
                </a:gridCol>
                <a:gridCol w="411480">
                  <a:extLst>
                    <a:ext uri="{9D8B030D-6E8A-4147-A177-3AD203B41FA5}">
                      <a16:colId xmlns:a16="http://schemas.microsoft.com/office/drawing/2014/main" val="636068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889945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couleur3 - 2023-11-22 16:12:10</a:t>
                      </a:r>
                      <a:r>
                        <a:rPr kumimoji="0" lang="fr-FR" sz="1000" b="0" i="0" u="none" strike="noStrike" kern="1200" cap="none" spc="0" normalizeH="0" baseline="0" noProof="0">
                          <a:ln>
                            <a:noFill/>
                          </a:ln>
                          <a:solidFill>
                            <a:prstClr val="black"/>
                          </a:solidFill>
                          <a:effectLst/>
                          <a:uLnTx/>
                          <a:uFillTx/>
                          <a:latin typeface="Calibri"/>
                          <a:ea typeface="+mn-ea"/>
                          <a:cs typeface="+mn-cs"/>
                        </a:rPr>
                        <a:t>
 Bon courage aux vendeurs et vendeuses durant cette journée du Black Friday 💪⭐️
🔥 Merci à @artheniashop pour le lieu
#LaFermeC3 #Couleur3 #MadeByCouleur3 #BlackFriday #RespectDuPersonnel #Fatigue #promotion #solde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https://quintly-image-storage.s3.amazonaws.com/d0d054bfbb91ba3c9b98d1fe7a04cb45/05470f1533c1b3116cc663a76063ad93.jpg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90629843"/>
                  </a:ext>
                </a:extLst>
              </a:tr>
            </a:tbl>
          </a:graphicData>
        </a:graphic>
      </p:graphicFrame>
      <p:sp>
        <p:nvSpPr>
          <p:cNvPr id="4" name="Text Placeholder 3">
            <a:extLst>
              <a:ext uri="{FF2B5EF4-FFF2-40B4-BE49-F238E27FC236}">
                <a16:creationId xmlns:a16="http://schemas.microsoft.com/office/drawing/2014/main" id="{242058DD-67E1-45C1-8FC1-E6EAD4D09E31}"/>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996582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4F448-B9CC-47A9-A56C-F53D5C9AC571}"/>
              </a:ext>
            </a:extLst>
          </p:cNvPr>
          <p:cNvSpPr>
            <a:spLocks noGrp="1"/>
          </p:cNvSpPr>
          <p:nvPr>
            <p:ph type="title"/>
          </p:nvPr>
        </p:nvSpPr>
        <p:spPr/>
        <p:txBody>
          <a:bodyPr/>
          <a:lstStyle/>
          <a:p>
            <a:r>
              <a:rPr lang="en-US"/>
              <a:t>Instagram Videos Table | couleur3 - 13 of 25</a:t>
            </a:r>
          </a:p>
        </p:txBody>
      </p:sp>
      <p:graphicFrame>
        <p:nvGraphicFramePr>
          <p:cNvPr id="5" name="Table Placeholder 4">
            <a:extLst>
              <a:ext uri="{FF2B5EF4-FFF2-40B4-BE49-F238E27FC236}">
                <a16:creationId xmlns:a16="http://schemas.microsoft.com/office/drawing/2014/main" id="{A1C4DE0F-9D2D-4B9A-AAEC-1FE21C6D8B32}"/>
              </a:ext>
            </a:extLst>
          </p:cNvPr>
          <p:cNvGraphicFramePr>
            <a:graphicFrameLocks noGrp="1"/>
          </p:cNvGraphicFramePr>
          <p:nvPr>
            <p:ph type="tbl" sz="quarter" idx="13"/>
            <p:extLst>
              <p:ext uri="{D42A27DB-BD31-4B8C-83A1-F6EECF244321}">
                <p14:modId xmlns:p14="http://schemas.microsoft.com/office/powerpoint/2010/main" val="3629470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64486383"/>
                    </a:ext>
                  </a:extLst>
                </a:gridCol>
                <a:gridCol w="987552">
                  <a:extLst>
                    <a:ext uri="{9D8B030D-6E8A-4147-A177-3AD203B41FA5}">
                      <a16:colId xmlns:a16="http://schemas.microsoft.com/office/drawing/2014/main" val="3900873704"/>
                    </a:ext>
                  </a:extLst>
                </a:gridCol>
                <a:gridCol w="1234440">
                  <a:extLst>
                    <a:ext uri="{9D8B030D-6E8A-4147-A177-3AD203B41FA5}">
                      <a16:colId xmlns:a16="http://schemas.microsoft.com/office/drawing/2014/main" val="1639881706"/>
                    </a:ext>
                  </a:extLst>
                </a:gridCol>
                <a:gridCol w="411480">
                  <a:extLst>
                    <a:ext uri="{9D8B030D-6E8A-4147-A177-3AD203B41FA5}">
                      <a16:colId xmlns:a16="http://schemas.microsoft.com/office/drawing/2014/main" val="2328148577"/>
                    </a:ext>
                  </a:extLst>
                </a:gridCol>
                <a:gridCol w="411480">
                  <a:extLst>
                    <a:ext uri="{9D8B030D-6E8A-4147-A177-3AD203B41FA5}">
                      <a16:colId xmlns:a16="http://schemas.microsoft.com/office/drawing/2014/main" val="447925034"/>
                    </a:ext>
                  </a:extLst>
                </a:gridCol>
                <a:gridCol w="411480">
                  <a:extLst>
                    <a:ext uri="{9D8B030D-6E8A-4147-A177-3AD203B41FA5}">
                      <a16:colId xmlns:a16="http://schemas.microsoft.com/office/drawing/2014/main" val="1103609439"/>
                    </a:ext>
                  </a:extLst>
                </a:gridCol>
                <a:gridCol w="411480">
                  <a:extLst>
                    <a:ext uri="{9D8B030D-6E8A-4147-A177-3AD203B41FA5}">
                      <a16:colId xmlns:a16="http://schemas.microsoft.com/office/drawing/2014/main" val="1217358329"/>
                    </a:ext>
                  </a:extLst>
                </a:gridCol>
                <a:gridCol w="411480">
                  <a:extLst>
                    <a:ext uri="{9D8B030D-6E8A-4147-A177-3AD203B41FA5}">
                      <a16:colId xmlns:a16="http://schemas.microsoft.com/office/drawing/2014/main" val="173174776"/>
                    </a:ext>
                  </a:extLst>
                </a:gridCol>
                <a:gridCol w="411480">
                  <a:extLst>
                    <a:ext uri="{9D8B030D-6E8A-4147-A177-3AD203B41FA5}">
                      <a16:colId xmlns:a16="http://schemas.microsoft.com/office/drawing/2014/main" val="1536022871"/>
                    </a:ext>
                  </a:extLst>
                </a:gridCol>
                <a:gridCol w="411480">
                  <a:extLst>
                    <a:ext uri="{9D8B030D-6E8A-4147-A177-3AD203B41FA5}">
                      <a16:colId xmlns:a16="http://schemas.microsoft.com/office/drawing/2014/main" val="3317338388"/>
                    </a:ext>
                  </a:extLst>
                </a:gridCol>
                <a:gridCol w="411480">
                  <a:extLst>
                    <a:ext uri="{9D8B030D-6E8A-4147-A177-3AD203B41FA5}">
                      <a16:colId xmlns:a16="http://schemas.microsoft.com/office/drawing/2014/main" val="1083816964"/>
                    </a:ext>
                  </a:extLst>
                </a:gridCol>
                <a:gridCol w="411480">
                  <a:extLst>
                    <a:ext uri="{9D8B030D-6E8A-4147-A177-3AD203B41FA5}">
                      <a16:colId xmlns:a16="http://schemas.microsoft.com/office/drawing/2014/main" val="3721329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92110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16:30:21</a:t>
                      </a:r>
                      <a:r>
                        <a:rPr kumimoji="0" lang="fr-FR" sz="1000" b="0" i="0" u="none" strike="noStrike" kern="1200" cap="none" spc="0" normalizeH="0" baseline="0" noProof="0">
                          <a:ln>
                            <a:noFill/>
                          </a:ln>
                          <a:solidFill>
                            <a:prstClr val="black"/>
                          </a:solidFill>
                          <a:effectLst/>
                          <a:uLnTx/>
                          <a:uFillTx/>
                          <a:latin typeface="Calibri"/>
                          <a:ea typeface="+mn-ea"/>
                          <a:cs typeface="+mn-cs"/>
                        </a:rPr>
                        <a:t>
 « On a failli mettre le feu à mon immeuble » 🏢🔥
🔥 “Juré c’est vrai” le format avec lequel on présente VOS meilleures anecdotes. 
👉 T’as déjà vécu une dinguerie ? Viens nous régaler avec ton anecdote en DM 😍
📹 Avec la collaboration de @23bis_ pour l’animation
#jurecestvrai #couleur3 #anecdote #fete #anniversaire #feudartifice #panique #bruler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https://quintly-image-storage.s3.amazonaws.com/d0d054bfbb91ba3c9b98d1fe7a04cb45/9cd84b140fe6dde55e8ef8cb083fe8cf.jpg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63179962"/>
                  </a:ext>
                </a:extLst>
              </a:tr>
            </a:tbl>
          </a:graphicData>
        </a:graphic>
      </p:graphicFrame>
      <p:sp>
        <p:nvSpPr>
          <p:cNvPr id="4" name="Text Placeholder 3">
            <a:extLst>
              <a:ext uri="{FF2B5EF4-FFF2-40B4-BE49-F238E27FC236}">
                <a16:creationId xmlns:a16="http://schemas.microsoft.com/office/drawing/2014/main" id="{0B3CDA14-3269-4793-95FB-070EF20ED454}"/>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4216454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508C2-B70A-46AC-901A-263FA5D845CE}"/>
              </a:ext>
            </a:extLst>
          </p:cNvPr>
          <p:cNvSpPr>
            <a:spLocks noGrp="1"/>
          </p:cNvSpPr>
          <p:nvPr>
            <p:ph type="title"/>
          </p:nvPr>
        </p:nvSpPr>
        <p:spPr/>
        <p:txBody>
          <a:bodyPr/>
          <a:lstStyle/>
          <a:p>
            <a:r>
              <a:rPr lang="en-US"/>
              <a:t>Instagram Videos Table | couleur3 - 14 of 25</a:t>
            </a:r>
          </a:p>
        </p:txBody>
      </p:sp>
      <p:graphicFrame>
        <p:nvGraphicFramePr>
          <p:cNvPr id="5" name="Table Placeholder 4">
            <a:extLst>
              <a:ext uri="{FF2B5EF4-FFF2-40B4-BE49-F238E27FC236}">
                <a16:creationId xmlns:a16="http://schemas.microsoft.com/office/drawing/2014/main" id="{7085B334-74CE-449B-AFEB-AB3913A50507}"/>
              </a:ext>
            </a:extLst>
          </p:cNvPr>
          <p:cNvGraphicFramePr>
            <a:graphicFrameLocks noGrp="1"/>
          </p:cNvGraphicFramePr>
          <p:nvPr>
            <p:ph type="tbl" sz="quarter" idx="13"/>
            <p:extLst>
              <p:ext uri="{D42A27DB-BD31-4B8C-83A1-F6EECF244321}">
                <p14:modId xmlns:p14="http://schemas.microsoft.com/office/powerpoint/2010/main" val="1514786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30053318"/>
                    </a:ext>
                  </a:extLst>
                </a:gridCol>
                <a:gridCol w="987552">
                  <a:extLst>
                    <a:ext uri="{9D8B030D-6E8A-4147-A177-3AD203B41FA5}">
                      <a16:colId xmlns:a16="http://schemas.microsoft.com/office/drawing/2014/main" val="4177523554"/>
                    </a:ext>
                  </a:extLst>
                </a:gridCol>
                <a:gridCol w="1234440">
                  <a:extLst>
                    <a:ext uri="{9D8B030D-6E8A-4147-A177-3AD203B41FA5}">
                      <a16:colId xmlns:a16="http://schemas.microsoft.com/office/drawing/2014/main" val="1296726178"/>
                    </a:ext>
                  </a:extLst>
                </a:gridCol>
                <a:gridCol w="411480">
                  <a:extLst>
                    <a:ext uri="{9D8B030D-6E8A-4147-A177-3AD203B41FA5}">
                      <a16:colId xmlns:a16="http://schemas.microsoft.com/office/drawing/2014/main" val="3610539463"/>
                    </a:ext>
                  </a:extLst>
                </a:gridCol>
                <a:gridCol w="411480">
                  <a:extLst>
                    <a:ext uri="{9D8B030D-6E8A-4147-A177-3AD203B41FA5}">
                      <a16:colId xmlns:a16="http://schemas.microsoft.com/office/drawing/2014/main" val="2243960071"/>
                    </a:ext>
                  </a:extLst>
                </a:gridCol>
                <a:gridCol w="411480">
                  <a:extLst>
                    <a:ext uri="{9D8B030D-6E8A-4147-A177-3AD203B41FA5}">
                      <a16:colId xmlns:a16="http://schemas.microsoft.com/office/drawing/2014/main" val="3435068444"/>
                    </a:ext>
                  </a:extLst>
                </a:gridCol>
                <a:gridCol w="411480">
                  <a:extLst>
                    <a:ext uri="{9D8B030D-6E8A-4147-A177-3AD203B41FA5}">
                      <a16:colId xmlns:a16="http://schemas.microsoft.com/office/drawing/2014/main" val="2347734466"/>
                    </a:ext>
                  </a:extLst>
                </a:gridCol>
                <a:gridCol w="411480">
                  <a:extLst>
                    <a:ext uri="{9D8B030D-6E8A-4147-A177-3AD203B41FA5}">
                      <a16:colId xmlns:a16="http://schemas.microsoft.com/office/drawing/2014/main" val="2164119380"/>
                    </a:ext>
                  </a:extLst>
                </a:gridCol>
                <a:gridCol w="411480">
                  <a:extLst>
                    <a:ext uri="{9D8B030D-6E8A-4147-A177-3AD203B41FA5}">
                      <a16:colId xmlns:a16="http://schemas.microsoft.com/office/drawing/2014/main" val="2174246049"/>
                    </a:ext>
                  </a:extLst>
                </a:gridCol>
                <a:gridCol w="411480">
                  <a:extLst>
                    <a:ext uri="{9D8B030D-6E8A-4147-A177-3AD203B41FA5}">
                      <a16:colId xmlns:a16="http://schemas.microsoft.com/office/drawing/2014/main" val="1253464770"/>
                    </a:ext>
                  </a:extLst>
                </a:gridCol>
                <a:gridCol w="411480">
                  <a:extLst>
                    <a:ext uri="{9D8B030D-6E8A-4147-A177-3AD203B41FA5}">
                      <a16:colId xmlns:a16="http://schemas.microsoft.com/office/drawing/2014/main" val="1445708229"/>
                    </a:ext>
                  </a:extLst>
                </a:gridCol>
                <a:gridCol w="411480">
                  <a:extLst>
                    <a:ext uri="{9D8B030D-6E8A-4147-A177-3AD203B41FA5}">
                      <a16:colId xmlns:a16="http://schemas.microsoft.com/office/drawing/2014/main" val="963077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214610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couleur3 - 2023-11-20 15:39:46</a:t>
                      </a:r>
                      <a:r>
                        <a:rPr kumimoji="0" lang="fr-FR" sz="1000" b="0" i="0" u="none" strike="noStrike" kern="1200" cap="none" spc="0" normalizeH="0" baseline="0" noProof="0">
                          <a:ln>
                            <a:noFill/>
                          </a:ln>
                          <a:solidFill>
                            <a:prstClr val="black"/>
                          </a:solidFill>
                          <a:effectLst/>
                          <a:uLnTx/>
                          <a:uFillTx/>
                          <a:latin typeface="Calibri"/>
                          <a:ea typeface="+mn-ea"/>
                          <a:cs typeface="+mn-cs"/>
                        </a:rPr>
                        <a:t>
 Qui n’avait pas CE savon à l’école 🧼
Commente avec 😏 si tu pensais à la même chose.
📹 Extrait du passage de la nouvelle édition du Couleur 3 Comedy Club !
En collaboration avec le @theatre_boulimie 🎭
#couleur3 #couleur3comedyclub #c3cc #albertchinet #savonecoleprimaire #savon #espritmalplacé #ecoleprimaire #enfance #phalocentrism #phalocentré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https://quintly-image-storage.s3.amazonaws.com/d0d054bfbb91ba3c9b98d1fe7a04cb45/000929ec7b0ace205155fe8f0f4a64d6.jpg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87524190"/>
                  </a:ext>
                </a:extLst>
              </a:tr>
            </a:tbl>
          </a:graphicData>
        </a:graphic>
      </p:graphicFrame>
      <p:sp>
        <p:nvSpPr>
          <p:cNvPr id="4" name="Text Placeholder 3">
            <a:extLst>
              <a:ext uri="{FF2B5EF4-FFF2-40B4-BE49-F238E27FC236}">
                <a16:creationId xmlns:a16="http://schemas.microsoft.com/office/drawing/2014/main" id="{E004CC27-6D59-4E16-8360-CA5764432140}"/>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6708178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7DA03-BCB4-4867-A3F5-BB65A70CA936}"/>
              </a:ext>
            </a:extLst>
          </p:cNvPr>
          <p:cNvSpPr>
            <a:spLocks noGrp="1"/>
          </p:cNvSpPr>
          <p:nvPr>
            <p:ph type="title"/>
          </p:nvPr>
        </p:nvSpPr>
        <p:spPr/>
        <p:txBody>
          <a:bodyPr/>
          <a:lstStyle/>
          <a:p>
            <a:r>
              <a:rPr lang="en-US"/>
              <a:t>Instagram Videos Table | couleur3 - 15 of 25</a:t>
            </a:r>
          </a:p>
        </p:txBody>
      </p:sp>
      <p:graphicFrame>
        <p:nvGraphicFramePr>
          <p:cNvPr id="5" name="Table Placeholder 4">
            <a:extLst>
              <a:ext uri="{FF2B5EF4-FFF2-40B4-BE49-F238E27FC236}">
                <a16:creationId xmlns:a16="http://schemas.microsoft.com/office/drawing/2014/main" id="{8D9A577D-0E6C-40C1-A7B1-5FEDDAD1D4C0}"/>
              </a:ext>
            </a:extLst>
          </p:cNvPr>
          <p:cNvGraphicFramePr>
            <a:graphicFrameLocks noGrp="1"/>
          </p:cNvGraphicFramePr>
          <p:nvPr>
            <p:ph type="tbl" sz="quarter" idx="13"/>
            <p:extLst>
              <p:ext uri="{D42A27DB-BD31-4B8C-83A1-F6EECF244321}">
                <p14:modId xmlns:p14="http://schemas.microsoft.com/office/powerpoint/2010/main" val="2290568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34492339"/>
                    </a:ext>
                  </a:extLst>
                </a:gridCol>
                <a:gridCol w="987552">
                  <a:extLst>
                    <a:ext uri="{9D8B030D-6E8A-4147-A177-3AD203B41FA5}">
                      <a16:colId xmlns:a16="http://schemas.microsoft.com/office/drawing/2014/main" val="3264527285"/>
                    </a:ext>
                  </a:extLst>
                </a:gridCol>
                <a:gridCol w="1234440">
                  <a:extLst>
                    <a:ext uri="{9D8B030D-6E8A-4147-A177-3AD203B41FA5}">
                      <a16:colId xmlns:a16="http://schemas.microsoft.com/office/drawing/2014/main" val="2249568882"/>
                    </a:ext>
                  </a:extLst>
                </a:gridCol>
                <a:gridCol w="411480">
                  <a:extLst>
                    <a:ext uri="{9D8B030D-6E8A-4147-A177-3AD203B41FA5}">
                      <a16:colId xmlns:a16="http://schemas.microsoft.com/office/drawing/2014/main" val="1448777769"/>
                    </a:ext>
                  </a:extLst>
                </a:gridCol>
                <a:gridCol w="411480">
                  <a:extLst>
                    <a:ext uri="{9D8B030D-6E8A-4147-A177-3AD203B41FA5}">
                      <a16:colId xmlns:a16="http://schemas.microsoft.com/office/drawing/2014/main" val="1797434940"/>
                    </a:ext>
                  </a:extLst>
                </a:gridCol>
                <a:gridCol w="411480">
                  <a:extLst>
                    <a:ext uri="{9D8B030D-6E8A-4147-A177-3AD203B41FA5}">
                      <a16:colId xmlns:a16="http://schemas.microsoft.com/office/drawing/2014/main" val="3588416358"/>
                    </a:ext>
                  </a:extLst>
                </a:gridCol>
                <a:gridCol w="411480">
                  <a:extLst>
                    <a:ext uri="{9D8B030D-6E8A-4147-A177-3AD203B41FA5}">
                      <a16:colId xmlns:a16="http://schemas.microsoft.com/office/drawing/2014/main" val="2212215753"/>
                    </a:ext>
                  </a:extLst>
                </a:gridCol>
                <a:gridCol w="411480">
                  <a:extLst>
                    <a:ext uri="{9D8B030D-6E8A-4147-A177-3AD203B41FA5}">
                      <a16:colId xmlns:a16="http://schemas.microsoft.com/office/drawing/2014/main" val="2154970299"/>
                    </a:ext>
                  </a:extLst>
                </a:gridCol>
                <a:gridCol w="411480">
                  <a:extLst>
                    <a:ext uri="{9D8B030D-6E8A-4147-A177-3AD203B41FA5}">
                      <a16:colId xmlns:a16="http://schemas.microsoft.com/office/drawing/2014/main" val="4020846643"/>
                    </a:ext>
                  </a:extLst>
                </a:gridCol>
                <a:gridCol w="411480">
                  <a:extLst>
                    <a:ext uri="{9D8B030D-6E8A-4147-A177-3AD203B41FA5}">
                      <a16:colId xmlns:a16="http://schemas.microsoft.com/office/drawing/2014/main" val="2785349126"/>
                    </a:ext>
                  </a:extLst>
                </a:gridCol>
                <a:gridCol w="411480">
                  <a:extLst>
                    <a:ext uri="{9D8B030D-6E8A-4147-A177-3AD203B41FA5}">
                      <a16:colId xmlns:a16="http://schemas.microsoft.com/office/drawing/2014/main" val="3624333331"/>
                    </a:ext>
                  </a:extLst>
                </a:gridCol>
                <a:gridCol w="411480">
                  <a:extLst>
                    <a:ext uri="{9D8B030D-6E8A-4147-A177-3AD203B41FA5}">
                      <a16:colId xmlns:a16="http://schemas.microsoft.com/office/drawing/2014/main" val="11689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188533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couleur3 - 2023-11-18 10:00:00</a:t>
                      </a:r>
                      <a:r>
                        <a:rPr kumimoji="0" lang="fr-FR" sz="1000" b="0" i="0" u="none" strike="noStrike" kern="1200" cap="none" spc="0" normalizeH="0" baseline="0" noProof="0">
                          <a:ln>
                            <a:noFill/>
                          </a:ln>
                          <a:solidFill>
                            <a:prstClr val="black"/>
                          </a:solidFill>
                          <a:effectLst/>
                          <a:uLnTx/>
                          <a:uFillTx/>
                          <a:latin typeface="Calibri"/>
                          <a:ea typeface="+mn-ea"/>
                          <a:cs typeface="+mn-cs"/>
                        </a:rPr>
                        <a:t>
 Quand tu crois être solo pour poser ta pêche 💩
#lafermec3 #couleur3 #poserunepeche #poserunepêche #toilette #tranquille #caca #humour #sketch #madebycouleur3 #humoursuisse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https://quintly-image-storage.s3.amazonaws.com/d0d054bfbb91ba3c9b98d1fe7a04cb45/04f78a833ec84378353f4132f93ca28f.jpg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97856012"/>
                  </a:ext>
                </a:extLst>
              </a:tr>
            </a:tbl>
          </a:graphicData>
        </a:graphic>
      </p:graphicFrame>
      <p:sp>
        <p:nvSpPr>
          <p:cNvPr id="4" name="Text Placeholder 3">
            <a:extLst>
              <a:ext uri="{FF2B5EF4-FFF2-40B4-BE49-F238E27FC236}">
                <a16:creationId xmlns:a16="http://schemas.microsoft.com/office/drawing/2014/main" id="{02AF106A-A071-44A4-802E-1B62A5A30631}"/>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8470480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3CF3E-F0A7-4507-842D-2A2548CE7937}"/>
              </a:ext>
            </a:extLst>
          </p:cNvPr>
          <p:cNvSpPr>
            <a:spLocks noGrp="1"/>
          </p:cNvSpPr>
          <p:nvPr>
            <p:ph type="title"/>
          </p:nvPr>
        </p:nvSpPr>
        <p:spPr/>
        <p:txBody>
          <a:bodyPr/>
          <a:lstStyle/>
          <a:p>
            <a:r>
              <a:rPr lang="en-US"/>
              <a:t>Instagram Videos Table | couleur3 - 16 of 25</a:t>
            </a:r>
          </a:p>
        </p:txBody>
      </p:sp>
      <p:graphicFrame>
        <p:nvGraphicFramePr>
          <p:cNvPr id="5" name="Table Placeholder 4">
            <a:extLst>
              <a:ext uri="{FF2B5EF4-FFF2-40B4-BE49-F238E27FC236}">
                <a16:creationId xmlns:a16="http://schemas.microsoft.com/office/drawing/2014/main" id="{39C50F3B-4FAD-48B5-8F79-561718F062BD}"/>
              </a:ext>
            </a:extLst>
          </p:cNvPr>
          <p:cNvGraphicFramePr>
            <a:graphicFrameLocks noGrp="1"/>
          </p:cNvGraphicFramePr>
          <p:nvPr>
            <p:ph type="tbl" sz="quarter" idx="13"/>
            <p:extLst>
              <p:ext uri="{D42A27DB-BD31-4B8C-83A1-F6EECF244321}">
                <p14:modId xmlns:p14="http://schemas.microsoft.com/office/powerpoint/2010/main" val="2081655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87558175"/>
                    </a:ext>
                  </a:extLst>
                </a:gridCol>
                <a:gridCol w="987552">
                  <a:extLst>
                    <a:ext uri="{9D8B030D-6E8A-4147-A177-3AD203B41FA5}">
                      <a16:colId xmlns:a16="http://schemas.microsoft.com/office/drawing/2014/main" val="3411240146"/>
                    </a:ext>
                  </a:extLst>
                </a:gridCol>
                <a:gridCol w="1234440">
                  <a:extLst>
                    <a:ext uri="{9D8B030D-6E8A-4147-A177-3AD203B41FA5}">
                      <a16:colId xmlns:a16="http://schemas.microsoft.com/office/drawing/2014/main" val="151717320"/>
                    </a:ext>
                  </a:extLst>
                </a:gridCol>
                <a:gridCol w="411480">
                  <a:extLst>
                    <a:ext uri="{9D8B030D-6E8A-4147-A177-3AD203B41FA5}">
                      <a16:colId xmlns:a16="http://schemas.microsoft.com/office/drawing/2014/main" val="361745709"/>
                    </a:ext>
                  </a:extLst>
                </a:gridCol>
                <a:gridCol w="411480">
                  <a:extLst>
                    <a:ext uri="{9D8B030D-6E8A-4147-A177-3AD203B41FA5}">
                      <a16:colId xmlns:a16="http://schemas.microsoft.com/office/drawing/2014/main" val="3447008719"/>
                    </a:ext>
                  </a:extLst>
                </a:gridCol>
                <a:gridCol w="411480">
                  <a:extLst>
                    <a:ext uri="{9D8B030D-6E8A-4147-A177-3AD203B41FA5}">
                      <a16:colId xmlns:a16="http://schemas.microsoft.com/office/drawing/2014/main" val="199166611"/>
                    </a:ext>
                  </a:extLst>
                </a:gridCol>
                <a:gridCol w="411480">
                  <a:extLst>
                    <a:ext uri="{9D8B030D-6E8A-4147-A177-3AD203B41FA5}">
                      <a16:colId xmlns:a16="http://schemas.microsoft.com/office/drawing/2014/main" val="3945362475"/>
                    </a:ext>
                  </a:extLst>
                </a:gridCol>
                <a:gridCol w="411480">
                  <a:extLst>
                    <a:ext uri="{9D8B030D-6E8A-4147-A177-3AD203B41FA5}">
                      <a16:colId xmlns:a16="http://schemas.microsoft.com/office/drawing/2014/main" val="2047046211"/>
                    </a:ext>
                  </a:extLst>
                </a:gridCol>
                <a:gridCol w="411480">
                  <a:extLst>
                    <a:ext uri="{9D8B030D-6E8A-4147-A177-3AD203B41FA5}">
                      <a16:colId xmlns:a16="http://schemas.microsoft.com/office/drawing/2014/main" val="2859049826"/>
                    </a:ext>
                  </a:extLst>
                </a:gridCol>
                <a:gridCol w="411480">
                  <a:extLst>
                    <a:ext uri="{9D8B030D-6E8A-4147-A177-3AD203B41FA5}">
                      <a16:colId xmlns:a16="http://schemas.microsoft.com/office/drawing/2014/main" val="3560198752"/>
                    </a:ext>
                  </a:extLst>
                </a:gridCol>
                <a:gridCol w="411480">
                  <a:extLst>
                    <a:ext uri="{9D8B030D-6E8A-4147-A177-3AD203B41FA5}">
                      <a16:colId xmlns:a16="http://schemas.microsoft.com/office/drawing/2014/main" val="1237795241"/>
                    </a:ext>
                  </a:extLst>
                </a:gridCol>
                <a:gridCol w="411480">
                  <a:extLst>
                    <a:ext uri="{9D8B030D-6E8A-4147-A177-3AD203B41FA5}">
                      <a16:colId xmlns:a16="http://schemas.microsoft.com/office/drawing/2014/main" val="669852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258535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couleur3 - 2023-11-17 09:57:38</a:t>
                      </a:r>
                      <a:r>
                        <a:rPr kumimoji="0" lang="fr-FR" sz="1000" b="0" i="0" u="none" strike="noStrike" kern="1200" cap="none" spc="0" normalizeH="0" baseline="0" noProof="0">
                          <a:ln>
                            <a:noFill/>
                          </a:ln>
                          <a:solidFill>
                            <a:prstClr val="black"/>
                          </a:solidFill>
                          <a:effectLst/>
                          <a:uLnTx/>
                          <a:uFillTx/>
                          <a:latin typeface="Calibri"/>
                          <a:ea typeface="+mn-ea"/>
                          <a:cs typeface="+mn-cs"/>
                        </a:rPr>
                        <a:t>
 Quoi ? Du thé en bulle ?! 🫧☕️
Aujourd’hui, c’est direction Taïwan pour faire son propre Bubble Tea 🫧❤️
🍡 Pour les perles de tapioca 🍡
- 90 g de fécule de tapioca
- 60 g d’eau
- 45 g de sucre brun
- Mélasse
🫖 Pour le thé 🫖
- 1 sachet de thé noir
- Lait
- Sucre
- Eau
🧋 Recette 🧋
1. Dans une casserole, versez 60 g d’eau et ajoutez 45 g de sucre brun. Remuez bien et chauffez doucement.
2. Une fois le mélange chaud, retirez la casserole du feu. Ajoutez 90 g de fécule de tapioca en remuant continuellement jusqu’à épaississement, obtenant une consistance semblable à du sucre brun.
3. Retirez à nouveau du feu, ajoutez le reste de tapioca, et commencez à former une pâte. Transvasez la pâte sur un plan de travail et pétrissez-la soigneusement.
4. Découpez la pâte en petits morceaux, puis roulez ces morceaux à la main pour former des perles de tapioca.
5. Faites bouillir de l’eau, versez-y les perles de tapioca, remuez, et laissez cuire à couvert pendant 20 minutes.
6. Pendant la cuisson, profitez du temps pour vous occuper d’autres choses, comme une petite coupe de cheveux ou préparer un thé.
7. Après les 20 minutes de cuisson, égouttez les perles de tapioca et ajoutez de la mélasse. Placez-les au fond d’un verre.
8. Préparez le thé noir en infusant un sachet de thé dans de l’eau chaude. Ajoutez du sucre selon votre préférence.
9. Versez le thé sur les perles de tapioca dans le verre.
10. Ajoutez du lait selon votre goût.
11. Pour un rafraîchissement optimal, ajoutez des glaçons.
12. Dégustez votre Bubble Tea fait maison et profitez du ce temps frisquet pour le boire chaud au coin du feu ! (Si vous avez une cheminée)
PS : Il est possible de mettre du jus, du sirop ou du café à la place du thé si vous n’aimez pas ça ! Faites au gré de vos envies !
Bon appétit 😋🧋
#bonnefrankette #couleur3 #faitmaison #recettefacile #cuisinemaison #cuisinefacile #humour #cuisine #bubbletea #bubbleteafacile #recettebubbletea #taiwan #bubbletealover #bubbleteaaddict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https://quintly-image-storage.s3.amazonaws.com/d0d054bfbb91ba3c9b98d1fe7a04cb45/5f926536708ff3b22fbc60a77f54d3f4.jpg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13657518"/>
                  </a:ext>
                </a:extLst>
              </a:tr>
            </a:tbl>
          </a:graphicData>
        </a:graphic>
      </p:graphicFrame>
      <p:sp>
        <p:nvSpPr>
          <p:cNvPr id="4" name="Text Placeholder 3">
            <a:extLst>
              <a:ext uri="{FF2B5EF4-FFF2-40B4-BE49-F238E27FC236}">
                <a16:creationId xmlns:a16="http://schemas.microsoft.com/office/drawing/2014/main" id="{ADF134FD-887B-4E11-B6B4-FD475611318C}"/>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5071067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26058-DD25-4967-9EDE-DA6853E3EDB4}"/>
              </a:ext>
            </a:extLst>
          </p:cNvPr>
          <p:cNvSpPr>
            <a:spLocks noGrp="1"/>
          </p:cNvSpPr>
          <p:nvPr>
            <p:ph type="title"/>
          </p:nvPr>
        </p:nvSpPr>
        <p:spPr/>
        <p:txBody>
          <a:bodyPr/>
          <a:lstStyle/>
          <a:p>
            <a:r>
              <a:rPr lang="en-US"/>
              <a:t>Instagram Videos Table | couleur3 - 17 of 25</a:t>
            </a:r>
          </a:p>
        </p:txBody>
      </p:sp>
      <p:graphicFrame>
        <p:nvGraphicFramePr>
          <p:cNvPr id="5" name="Table Placeholder 4">
            <a:extLst>
              <a:ext uri="{FF2B5EF4-FFF2-40B4-BE49-F238E27FC236}">
                <a16:creationId xmlns:a16="http://schemas.microsoft.com/office/drawing/2014/main" id="{9B0A41B6-37F3-4D05-B79E-DB357DCEE3DA}"/>
              </a:ext>
            </a:extLst>
          </p:cNvPr>
          <p:cNvGraphicFramePr>
            <a:graphicFrameLocks noGrp="1"/>
          </p:cNvGraphicFramePr>
          <p:nvPr>
            <p:ph type="tbl" sz="quarter" idx="13"/>
            <p:extLst>
              <p:ext uri="{D42A27DB-BD31-4B8C-83A1-F6EECF244321}">
                <p14:modId xmlns:p14="http://schemas.microsoft.com/office/powerpoint/2010/main" val="266746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60986646"/>
                    </a:ext>
                  </a:extLst>
                </a:gridCol>
                <a:gridCol w="987552">
                  <a:extLst>
                    <a:ext uri="{9D8B030D-6E8A-4147-A177-3AD203B41FA5}">
                      <a16:colId xmlns:a16="http://schemas.microsoft.com/office/drawing/2014/main" val="3449027049"/>
                    </a:ext>
                  </a:extLst>
                </a:gridCol>
                <a:gridCol w="1234440">
                  <a:extLst>
                    <a:ext uri="{9D8B030D-6E8A-4147-A177-3AD203B41FA5}">
                      <a16:colId xmlns:a16="http://schemas.microsoft.com/office/drawing/2014/main" val="4289372349"/>
                    </a:ext>
                  </a:extLst>
                </a:gridCol>
                <a:gridCol w="411480">
                  <a:extLst>
                    <a:ext uri="{9D8B030D-6E8A-4147-A177-3AD203B41FA5}">
                      <a16:colId xmlns:a16="http://schemas.microsoft.com/office/drawing/2014/main" val="3143281564"/>
                    </a:ext>
                  </a:extLst>
                </a:gridCol>
                <a:gridCol w="411480">
                  <a:extLst>
                    <a:ext uri="{9D8B030D-6E8A-4147-A177-3AD203B41FA5}">
                      <a16:colId xmlns:a16="http://schemas.microsoft.com/office/drawing/2014/main" val="1885143105"/>
                    </a:ext>
                  </a:extLst>
                </a:gridCol>
                <a:gridCol w="411480">
                  <a:extLst>
                    <a:ext uri="{9D8B030D-6E8A-4147-A177-3AD203B41FA5}">
                      <a16:colId xmlns:a16="http://schemas.microsoft.com/office/drawing/2014/main" val="1812494984"/>
                    </a:ext>
                  </a:extLst>
                </a:gridCol>
                <a:gridCol w="411480">
                  <a:extLst>
                    <a:ext uri="{9D8B030D-6E8A-4147-A177-3AD203B41FA5}">
                      <a16:colId xmlns:a16="http://schemas.microsoft.com/office/drawing/2014/main" val="729717720"/>
                    </a:ext>
                  </a:extLst>
                </a:gridCol>
                <a:gridCol w="411480">
                  <a:extLst>
                    <a:ext uri="{9D8B030D-6E8A-4147-A177-3AD203B41FA5}">
                      <a16:colId xmlns:a16="http://schemas.microsoft.com/office/drawing/2014/main" val="4070749778"/>
                    </a:ext>
                  </a:extLst>
                </a:gridCol>
                <a:gridCol w="411480">
                  <a:extLst>
                    <a:ext uri="{9D8B030D-6E8A-4147-A177-3AD203B41FA5}">
                      <a16:colId xmlns:a16="http://schemas.microsoft.com/office/drawing/2014/main" val="1975410361"/>
                    </a:ext>
                  </a:extLst>
                </a:gridCol>
                <a:gridCol w="411480">
                  <a:extLst>
                    <a:ext uri="{9D8B030D-6E8A-4147-A177-3AD203B41FA5}">
                      <a16:colId xmlns:a16="http://schemas.microsoft.com/office/drawing/2014/main" val="86741928"/>
                    </a:ext>
                  </a:extLst>
                </a:gridCol>
                <a:gridCol w="411480">
                  <a:extLst>
                    <a:ext uri="{9D8B030D-6E8A-4147-A177-3AD203B41FA5}">
                      <a16:colId xmlns:a16="http://schemas.microsoft.com/office/drawing/2014/main" val="947650323"/>
                    </a:ext>
                  </a:extLst>
                </a:gridCol>
                <a:gridCol w="411480">
                  <a:extLst>
                    <a:ext uri="{9D8B030D-6E8A-4147-A177-3AD203B41FA5}">
                      <a16:colId xmlns:a16="http://schemas.microsoft.com/office/drawing/2014/main" val="1190728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031623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couleur3 - 2023-11-16 17:33:09</a:t>
                      </a:r>
                      <a:r>
                        <a:rPr kumimoji="0" lang="fr-FR" sz="1000" b="0" i="0" u="none" strike="noStrike" kern="1200" cap="none" spc="0" normalizeH="0" baseline="0" noProof="0">
                          <a:ln>
                            <a:noFill/>
                          </a:ln>
                          <a:solidFill>
                            <a:prstClr val="black"/>
                          </a:solidFill>
                          <a:effectLst/>
                          <a:uLnTx/>
                          <a:uFillTx/>
                          <a:latin typeface="Calibri"/>
                          <a:ea typeface="+mn-ea"/>
                          <a:cs typeface="+mn-cs"/>
                        </a:rPr>
                        <a:t>
 Quand tu viens de signer le plus gros contrat de toute vie ✨
#lesinfiltres #couleur3 #tchintchin #humour #sketch #toast #trinquer #trinqueralavie #sketchhumour #champagne #contrat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https://quintly-image-storage.s3.amazonaws.com/d0d054bfbb91ba3c9b98d1fe7a04cb45/66ea6e562c993f53c69ec995ba52f68c.jpg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50774258"/>
                  </a:ext>
                </a:extLst>
              </a:tr>
            </a:tbl>
          </a:graphicData>
        </a:graphic>
      </p:graphicFrame>
      <p:sp>
        <p:nvSpPr>
          <p:cNvPr id="4" name="Text Placeholder 3">
            <a:extLst>
              <a:ext uri="{FF2B5EF4-FFF2-40B4-BE49-F238E27FC236}">
                <a16:creationId xmlns:a16="http://schemas.microsoft.com/office/drawing/2014/main" id="{13E85253-825B-4B88-B81D-98FBFC71747D}"/>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2021518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2D69F-87FB-4779-B584-10DB253FE383}"/>
              </a:ext>
            </a:extLst>
          </p:cNvPr>
          <p:cNvSpPr>
            <a:spLocks noGrp="1"/>
          </p:cNvSpPr>
          <p:nvPr>
            <p:ph type="title"/>
          </p:nvPr>
        </p:nvSpPr>
        <p:spPr/>
        <p:txBody>
          <a:bodyPr/>
          <a:lstStyle/>
          <a:p>
            <a:r>
              <a:rPr lang="en-US"/>
              <a:t>Instagram Videos Table | couleur3 - 18 of 25</a:t>
            </a:r>
          </a:p>
        </p:txBody>
      </p:sp>
      <p:graphicFrame>
        <p:nvGraphicFramePr>
          <p:cNvPr id="5" name="Table Placeholder 4">
            <a:extLst>
              <a:ext uri="{FF2B5EF4-FFF2-40B4-BE49-F238E27FC236}">
                <a16:creationId xmlns:a16="http://schemas.microsoft.com/office/drawing/2014/main" id="{49296957-4AAE-45F7-A086-20F205AB9BD6}"/>
              </a:ext>
            </a:extLst>
          </p:cNvPr>
          <p:cNvGraphicFramePr>
            <a:graphicFrameLocks noGrp="1"/>
          </p:cNvGraphicFramePr>
          <p:nvPr>
            <p:ph type="tbl" sz="quarter" idx="13"/>
            <p:extLst>
              <p:ext uri="{D42A27DB-BD31-4B8C-83A1-F6EECF244321}">
                <p14:modId xmlns:p14="http://schemas.microsoft.com/office/powerpoint/2010/main" val="1172167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48786949"/>
                    </a:ext>
                  </a:extLst>
                </a:gridCol>
                <a:gridCol w="987552">
                  <a:extLst>
                    <a:ext uri="{9D8B030D-6E8A-4147-A177-3AD203B41FA5}">
                      <a16:colId xmlns:a16="http://schemas.microsoft.com/office/drawing/2014/main" val="3918227191"/>
                    </a:ext>
                  </a:extLst>
                </a:gridCol>
                <a:gridCol w="1234440">
                  <a:extLst>
                    <a:ext uri="{9D8B030D-6E8A-4147-A177-3AD203B41FA5}">
                      <a16:colId xmlns:a16="http://schemas.microsoft.com/office/drawing/2014/main" val="814305036"/>
                    </a:ext>
                  </a:extLst>
                </a:gridCol>
                <a:gridCol w="411480">
                  <a:extLst>
                    <a:ext uri="{9D8B030D-6E8A-4147-A177-3AD203B41FA5}">
                      <a16:colId xmlns:a16="http://schemas.microsoft.com/office/drawing/2014/main" val="62767292"/>
                    </a:ext>
                  </a:extLst>
                </a:gridCol>
                <a:gridCol w="411480">
                  <a:extLst>
                    <a:ext uri="{9D8B030D-6E8A-4147-A177-3AD203B41FA5}">
                      <a16:colId xmlns:a16="http://schemas.microsoft.com/office/drawing/2014/main" val="2983389467"/>
                    </a:ext>
                  </a:extLst>
                </a:gridCol>
                <a:gridCol w="411480">
                  <a:extLst>
                    <a:ext uri="{9D8B030D-6E8A-4147-A177-3AD203B41FA5}">
                      <a16:colId xmlns:a16="http://schemas.microsoft.com/office/drawing/2014/main" val="294883"/>
                    </a:ext>
                  </a:extLst>
                </a:gridCol>
                <a:gridCol w="411480">
                  <a:extLst>
                    <a:ext uri="{9D8B030D-6E8A-4147-A177-3AD203B41FA5}">
                      <a16:colId xmlns:a16="http://schemas.microsoft.com/office/drawing/2014/main" val="2000808133"/>
                    </a:ext>
                  </a:extLst>
                </a:gridCol>
                <a:gridCol w="411480">
                  <a:extLst>
                    <a:ext uri="{9D8B030D-6E8A-4147-A177-3AD203B41FA5}">
                      <a16:colId xmlns:a16="http://schemas.microsoft.com/office/drawing/2014/main" val="3272082997"/>
                    </a:ext>
                  </a:extLst>
                </a:gridCol>
                <a:gridCol w="411480">
                  <a:extLst>
                    <a:ext uri="{9D8B030D-6E8A-4147-A177-3AD203B41FA5}">
                      <a16:colId xmlns:a16="http://schemas.microsoft.com/office/drawing/2014/main" val="399481531"/>
                    </a:ext>
                  </a:extLst>
                </a:gridCol>
                <a:gridCol w="411480">
                  <a:extLst>
                    <a:ext uri="{9D8B030D-6E8A-4147-A177-3AD203B41FA5}">
                      <a16:colId xmlns:a16="http://schemas.microsoft.com/office/drawing/2014/main" val="1691348136"/>
                    </a:ext>
                  </a:extLst>
                </a:gridCol>
                <a:gridCol w="411480">
                  <a:extLst>
                    <a:ext uri="{9D8B030D-6E8A-4147-A177-3AD203B41FA5}">
                      <a16:colId xmlns:a16="http://schemas.microsoft.com/office/drawing/2014/main" val="4111564308"/>
                    </a:ext>
                  </a:extLst>
                </a:gridCol>
                <a:gridCol w="411480">
                  <a:extLst>
                    <a:ext uri="{9D8B030D-6E8A-4147-A177-3AD203B41FA5}">
                      <a16:colId xmlns:a16="http://schemas.microsoft.com/office/drawing/2014/main" val="37923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613917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couleur3 - 2023-11-15 15:18:02</a:t>
                      </a:r>
                      <a:r>
                        <a:rPr kumimoji="0" lang="en-US" sz="1000" b="0" i="0" u="none" strike="noStrike" kern="1200" cap="none" spc="0" normalizeH="0" baseline="0" noProof="0">
                          <a:ln>
                            <a:noFill/>
                          </a:ln>
                          <a:solidFill>
                            <a:prstClr val="black"/>
                          </a:solidFill>
                          <a:effectLst/>
                          <a:uLnTx/>
                          <a:uFillTx/>
                          <a:latin typeface="Calibri"/>
                          <a:ea typeface="+mn-ea"/>
                          <a:cs typeface="+mn-cs"/>
                        </a:rPr>
                        <a:t>
 Quand tu n’arrives pas à te mettre d’accord pour faire un check 👊🥷
#LaFermeC3 #Couleur3 #handcheck #handchecks #fail #fails #madebycouleur3 #sketch #humour #humoursuisse #imagine #malaise #naruto #1000ansdesouffrance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https://quintly-image-storage.s3.amazonaws.com/d0d054bfbb91ba3c9b98d1fe7a04cb45/a18d273e2863fc7b1343be8f56a32a90.jpg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61200397"/>
                  </a:ext>
                </a:extLst>
              </a:tr>
            </a:tbl>
          </a:graphicData>
        </a:graphic>
      </p:graphicFrame>
      <p:sp>
        <p:nvSpPr>
          <p:cNvPr id="4" name="Text Placeholder 3">
            <a:extLst>
              <a:ext uri="{FF2B5EF4-FFF2-40B4-BE49-F238E27FC236}">
                <a16:creationId xmlns:a16="http://schemas.microsoft.com/office/drawing/2014/main" id="{2B6047D6-B7AB-4AB7-B8F0-FC7CBE12B987}"/>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1353093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C0125-4C80-417F-9A4F-387B1A9B4703}"/>
              </a:ext>
            </a:extLst>
          </p:cNvPr>
          <p:cNvSpPr>
            <a:spLocks noGrp="1"/>
          </p:cNvSpPr>
          <p:nvPr>
            <p:ph type="title"/>
          </p:nvPr>
        </p:nvSpPr>
        <p:spPr/>
        <p:txBody>
          <a:bodyPr/>
          <a:lstStyle/>
          <a:p>
            <a:r>
              <a:rPr lang="en-US"/>
              <a:t>Instagram Videos Table | couleur3 - 19 of 25</a:t>
            </a:r>
          </a:p>
        </p:txBody>
      </p:sp>
      <p:graphicFrame>
        <p:nvGraphicFramePr>
          <p:cNvPr id="5" name="Table Placeholder 4">
            <a:extLst>
              <a:ext uri="{FF2B5EF4-FFF2-40B4-BE49-F238E27FC236}">
                <a16:creationId xmlns:a16="http://schemas.microsoft.com/office/drawing/2014/main" id="{1261A08C-6BB0-40EE-9F7E-414B5444AD7D}"/>
              </a:ext>
            </a:extLst>
          </p:cNvPr>
          <p:cNvGraphicFramePr>
            <a:graphicFrameLocks noGrp="1"/>
          </p:cNvGraphicFramePr>
          <p:nvPr>
            <p:ph type="tbl" sz="quarter" idx="13"/>
            <p:extLst>
              <p:ext uri="{D42A27DB-BD31-4B8C-83A1-F6EECF244321}">
                <p14:modId xmlns:p14="http://schemas.microsoft.com/office/powerpoint/2010/main" val="3128023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24672263"/>
                    </a:ext>
                  </a:extLst>
                </a:gridCol>
                <a:gridCol w="987552">
                  <a:extLst>
                    <a:ext uri="{9D8B030D-6E8A-4147-A177-3AD203B41FA5}">
                      <a16:colId xmlns:a16="http://schemas.microsoft.com/office/drawing/2014/main" val="2859538107"/>
                    </a:ext>
                  </a:extLst>
                </a:gridCol>
                <a:gridCol w="1234440">
                  <a:extLst>
                    <a:ext uri="{9D8B030D-6E8A-4147-A177-3AD203B41FA5}">
                      <a16:colId xmlns:a16="http://schemas.microsoft.com/office/drawing/2014/main" val="1274049997"/>
                    </a:ext>
                  </a:extLst>
                </a:gridCol>
                <a:gridCol w="411480">
                  <a:extLst>
                    <a:ext uri="{9D8B030D-6E8A-4147-A177-3AD203B41FA5}">
                      <a16:colId xmlns:a16="http://schemas.microsoft.com/office/drawing/2014/main" val="1012515090"/>
                    </a:ext>
                  </a:extLst>
                </a:gridCol>
                <a:gridCol w="411480">
                  <a:extLst>
                    <a:ext uri="{9D8B030D-6E8A-4147-A177-3AD203B41FA5}">
                      <a16:colId xmlns:a16="http://schemas.microsoft.com/office/drawing/2014/main" val="3512385491"/>
                    </a:ext>
                  </a:extLst>
                </a:gridCol>
                <a:gridCol w="411480">
                  <a:extLst>
                    <a:ext uri="{9D8B030D-6E8A-4147-A177-3AD203B41FA5}">
                      <a16:colId xmlns:a16="http://schemas.microsoft.com/office/drawing/2014/main" val="2303835729"/>
                    </a:ext>
                  </a:extLst>
                </a:gridCol>
                <a:gridCol w="411480">
                  <a:extLst>
                    <a:ext uri="{9D8B030D-6E8A-4147-A177-3AD203B41FA5}">
                      <a16:colId xmlns:a16="http://schemas.microsoft.com/office/drawing/2014/main" val="594957355"/>
                    </a:ext>
                  </a:extLst>
                </a:gridCol>
                <a:gridCol w="411480">
                  <a:extLst>
                    <a:ext uri="{9D8B030D-6E8A-4147-A177-3AD203B41FA5}">
                      <a16:colId xmlns:a16="http://schemas.microsoft.com/office/drawing/2014/main" val="745331926"/>
                    </a:ext>
                  </a:extLst>
                </a:gridCol>
                <a:gridCol w="411480">
                  <a:extLst>
                    <a:ext uri="{9D8B030D-6E8A-4147-A177-3AD203B41FA5}">
                      <a16:colId xmlns:a16="http://schemas.microsoft.com/office/drawing/2014/main" val="4157875128"/>
                    </a:ext>
                  </a:extLst>
                </a:gridCol>
                <a:gridCol w="411480">
                  <a:extLst>
                    <a:ext uri="{9D8B030D-6E8A-4147-A177-3AD203B41FA5}">
                      <a16:colId xmlns:a16="http://schemas.microsoft.com/office/drawing/2014/main" val="1928696763"/>
                    </a:ext>
                  </a:extLst>
                </a:gridCol>
                <a:gridCol w="411480">
                  <a:extLst>
                    <a:ext uri="{9D8B030D-6E8A-4147-A177-3AD203B41FA5}">
                      <a16:colId xmlns:a16="http://schemas.microsoft.com/office/drawing/2014/main" val="2386226885"/>
                    </a:ext>
                  </a:extLst>
                </a:gridCol>
                <a:gridCol w="411480">
                  <a:extLst>
                    <a:ext uri="{9D8B030D-6E8A-4147-A177-3AD203B41FA5}">
                      <a16:colId xmlns:a16="http://schemas.microsoft.com/office/drawing/2014/main" val="3469064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886947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couleur3 - 2023-11-14 16:03:36</a:t>
                      </a:r>
                      <a:r>
                        <a:rPr kumimoji="0" lang="fr-FR" sz="1000" b="0" i="0" u="none" strike="noStrike" kern="1200" cap="none" spc="0" normalizeH="0" baseline="0" noProof="0">
                          <a:ln>
                            <a:noFill/>
                          </a:ln>
                          <a:solidFill>
                            <a:prstClr val="black"/>
                          </a:solidFill>
                          <a:effectLst/>
                          <a:uLnTx/>
                          <a:uFillTx/>
                          <a:latin typeface="Calibri"/>
                          <a:ea typeface="+mn-ea"/>
                          <a:cs typeface="+mn-cs"/>
                        </a:rPr>
                        <a:t>
 « Le jour où je me suis trompée de fête » 🎉🍾
🔥 “Juré c’est vrai” le format avec lequel on présente VOS meilleures anecdotes.
👉 T’as déjà vécu une dinguerie ? Viens nous régaler avec ton anecdote en DM 😍
📹 Avec la collaboration de @23bis_ pour l’animation
#jurecestvrai #couleur3 #anecdote #fete #setromperdesoiree #anecdotes #histoire #malaise #genance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https://quintly-image-storage.s3.amazonaws.com/d0d054bfbb91ba3c9b98d1fe7a04cb45/65bd1dbf7e76b358875a7cce33e10dc3.jpg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5075344"/>
                  </a:ext>
                </a:extLst>
              </a:tr>
            </a:tbl>
          </a:graphicData>
        </a:graphic>
      </p:graphicFrame>
      <p:sp>
        <p:nvSpPr>
          <p:cNvPr id="4" name="Text Placeholder 3">
            <a:extLst>
              <a:ext uri="{FF2B5EF4-FFF2-40B4-BE49-F238E27FC236}">
                <a16:creationId xmlns:a16="http://schemas.microsoft.com/office/drawing/2014/main" id="{970552BA-8C19-4FD9-BD37-6A4E305AE140}"/>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1995192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B8638-BE77-49AF-B30A-AE22E23AF268}"/>
              </a:ext>
            </a:extLst>
          </p:cNvPr>
          <p:cNvSpPr>
            <a:spLocks noGrp="1"/>
          </p:cNvSpPr>
          <p:nvPr>
            <p:ph type="title"/>
          </p:nvPr>
        </p:nvSpPr>
        <p:spPr/>
        <p:txBody>
          <a:bodyPr/>
          <a:lstStyle/>
          <a:p>
            <a:r>
              <a:rPr lang="en-US"/>
              <a:t>Instagram Videos Table | couleur3 - 20 of 25</a:t>
            </a:r>
          </a:p>
        </p:txBody>
      </p:sp>
      <p:graphicFrame>
        <p:nvGraphicFramePr>
          <p:cNvPr id="5" name="Table Placeholder 4">
            <a:extLst>
              <a:ext uri="{FF2B5EF4-FFF2-40B4-BE49-F238E27FC236}">
                <a16:creationId xmlns:a16="http://schemas.microsoft.com/office/drawing/2014/main" id="{40A494D5-F87D-40E3-A4F3-6CB6131B8077}"/>
              </a:ext>
            </a:extLst>
          </p:cNvPr>
          <p:cNvGraphicFramePr>
            <a:graphicFrameLocks noGrp="1"/>
          </p:cNvGraphicFramePr>
          <p:nvPr>
            <p:ph type="tbl" sz="quarter" idx="13"/>
            <p:extLst>
              <p:ext uri="{D42A27DB-BD31-4B8C-83A1-F6EECF244321}">
                <p14:modId xmlns:p14="http://schemas.microsoft.com/office/powerpoint/2010/main" val="3960498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99052865"/>
                    </a:ext>
                  </a:extLst>
                </a:gridCol>
                <a:gridCol w="987552">
                  <a:extLst>
                    <a:ext uri="{9D8B030D-6E8A-4147-A177-3AD203B41FA5}">
                      <a16:colId xmlns:a16="http://schemas.microsoft.com/office/drawing/2014/main" val="1814983961"/>
                    </a:ext>
                  </a:extLst>
                </a:gridCol>
                <a:gridCol w="1234440">
                  <a:extLst>
                    <a:ext uri="{9D8B030D-6E8A-4147-A177-3AD203B41FA5}">
                      <a16:colId xmlns:a16="http://schemas.microsoft.com/office/drawing/2014/main" val="3109925704"/>
                    </a:ext>
                  </a:extLst>
                </a:gridCol>
                <a:gridCol w="411480">
                  <a:extLst>
                    <a:ext uri="{9D8B030D-6E8A-4147-A177-3AD203B41FA5}">
                      <a16:colId xmlns:a16="http://schemas.microsoft.com/office/drawing/2014/main" val="2914518777"/>
                    </a:ext>
                  </a:extLst>
                </a:gridCol>
                <a:gridCol w="411480">
                  <a:extLst>
                    <a:ext uri="{9D8B030D-6E8A-4147-A177-3AD203B41FA5}">
                      <a16:colId xmlns:a16="http://schemas.microsoft.com/office/drawing/2014/main" val="1122573728"/>
                    </a:ext>
                  </a:extLst>
                </a:gridCol>
                <a:gridCol w="411480">
                  <a:extLst>
                    <a:ext uri="{9D8B030D-6E8A-4147-A177-3AD203B41FA5}">
                      <a16:colId xmlns:a16="http://schemas.microsoft.com/office/drawing/2014/main" val="3327585859"/>
                    </a:ext>
                  </a:extLst>
                </a:gridCol>
                <a:gridCol w="411480">
                  <a:extLst>
                    <a:ext uri="{9D8B030D-6E8A-4147-A177-3AD203B41FA5}">
                      <a16:colId xmlns:a16="http://schemas.microsoft.com/office/drawing/2014/main" val="338727842"/>
                    </a:ext>
                  </a:extLst>
                </a:gridCol>
                <a:gridCol w="411480">
                  <a:extLst>
                    <a:ext uri="{9D8B030D-6E8A-4147-A177-3AD203B41FA5}">
                      <a16:colId xmlns:a16="http://schemas.microsoft.com/office/drawing/2014/main" val="711807643"/>
                    </a:ext>
                  </a:extLst>
                </a:gridCol>
                <a:gridCol w="411480">
                  <a:extLst>
                    <a:ext uri="{9D8B030D-6E8A-4147-A177-3AD203B41FA5}">
                      <a16:colId xmlns:a16="http://schemas.microsoft.com/office/drawing/2014/main" val="1227610661"/>
                    </a:ext>
                  </a:extLst>
                </a:gridCol>
                <a:gridCol w="411480">
                  <a:extLst>
                    <a:ext uri="{9D8B030D-6E8A-4147-A177-3AD203B41FA5}">
                      <a16:colId xmlns:a16="http://schemas.microsoft.com/office/drawing/2014/main" val="1862035574"/>
                    </a:ext>
                  </a:extLst>
                </a:gridCol>
                <a:gridCol w="411480">
                  <a:extLst>
                    <a:ext uri="{9D8B030D-6E8A-4147-A177-3AD203B41FA5}">
                      <a16:colId xmlns:a16="http://schemas.microsoft.com/office/drawing/2014/main" val="1153142307"/>
                    </a:ext>
                  </a:extLst>
                </a:gridCol>
                <a:gridCol w="411480">
                  <a:extLst>
                    <a:ext uri="{9D8B030D-6E8A-4147-A177-3AD203B41FA5}">
                      <a16:colId xmlns:a16="http://schemas.microsoft.com/office/drawing/2014/main" val="1147156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209217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couleur3 - 2023-11-13 16:18:59</a:t>
                      </a:r>
                      <a:r>
                        <a:rPr kumimoji="0" lang="fr-FR" sz="1000" b="0" i="0" u="none" strike="noStrike" kern="1200" cap="none" spc="0" normalizeH="0" baseline="0" noProof="0">
                          <a:ln>
                            <a:noFill/>
                          </a:ln>
                          <a:solidFill>
                            <a:prstClr val="black"/>
                          </a:solidFill>
                          <a:effectLst/>
                          <a:uLnTx/>
                          <a:uFillTx/>
                          <a:latin typeface="Calibri"/>
                          <a:ea typeface="+mn-ea"/>
                          <a:cs typeface="+mn-cs"/>
                        </a:rPr>
                        <a:t>
 🐾 Team « Je met mon salaire pour mon animal » ou team « Faut doser j’ai déjà pas l’argent pour m’acheter des fringues » ? 
📹 Extrait du passage de la nouvelle édition du Couleur 3 Comedy Club !
En collaboration avec le @theatre_boulimie 🎭
#C3CC #Couleur3 #paulwalther #animaldecompagnie #Humour #StandUp #Comique #HumourSuisse #comédie #spectaclehumour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https://quintly-image-storage.s3.amazonaws.com/d0d054bfbb91ba3c9b98d1fe7a04cb45/8517b81494c8ad1f64c2e88a31f4af55.jpg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37808709"/>
                  </a:ext>
                </a:extLst>
              </a:tr>
            </a:tbl>
          </a:graphicData>
        </a:graphic>
      </p:graphicFrame>
      <p:sp>
        <p:nvSpPr>
          <p:cNvPr id="4" name="Text Placeholder 3">
            <a:extLst>
              <a:ext uri="{FF2B5EF4-FFF2-40B4-BE49-F238E27FC236}">
                <a16:creationId xmlns:a16="http://schemas.microsoft.com/office/drawing/2014/main" id="{E0E507D2-CF94-4151-9888-E5932C515986}"/>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8280534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F8620-308B-4303-AA0C-FC49CBBB9D0A}"/>
              </a:ext>
            </a:extLst>
          </p:cNvPr>
          <p:cNvSpPr>
            <a:spLocks noGrp="1"/>
          </p:cNvSpPr>
          <p:nvPr>
            <p:ph type="title"/>
          </p:nvPr>
        </p:nvSpPr>
        <p:spPr/>
        <p:txBody>
          <a:bodyPr/>
          <a:lstStyle/>
          <a:p>
            <a:r>
              <a:rPr lang="en-US"/>
              <a:t>Instagram Videos Table | couleur3 - 21 of 25</a:t>
            </a:r>
          </a:p>
        </p:txBody>
      </p:sp>
      <p:graphicFrame>
        <p:nvGraphicFramePr>
          <p:cNvPr id="5" name="Table Placeholder 4">
            <a:extLst>
              <a:ext uri="{FF2B5EF4-FFF2-40B4-BE49-F238E27FC236}">
                <a16:creationId xmlns:a16="http://schemas.microsoft.com/office/drawing/2014/main" id="{2ED787C0-86F8-4161-A027-156D3E971D27}"/>
              </a:ext>
            </a:extLst>
          </p:cNvPr>
          <p:cNvGraphicFramePr>
            <a:graphicFrameLocks noGrp="1"/>
          </p:cNvGraphicFramePr>
          <p:nvPr>
            <p:ph type="tbl" sz="quarter" idx="13"/>
            <p:extLst>
              <p:ext uri="{D42A27DB-BD31-4B8C-83A1-F6EECF244321}">
                <p14:modId xmlns:p14="http://schemas.microsoft.com/office/powerpoint/2010/main" val="2581596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04232475"/>
                    </a:ext>
                  </a:extLst>
                </a:gridCol>
                <a:gridCol w="987552">
                  <a:extLst>
                    <a:ext uri="{9D8B030D-6E8A-4147-A177-3AD203B41FA5}">
                      <a16:colId xmlns:a16="http://schemas.microsoft.com/office/drawing/2014/main" val="2673941927"/>
                    </a:ext>
                  </a:extLst>
                </a:gridCol>
                <a:gridCol w="1234440">
                  <a:extLst>
                    <a:ext uri="{9D8B030D-6E8A-4147-A177-3AD203B41FA5}">
                      <a16:colId xmlns:a16="http://schemas.microsoft.com/office/drawing/2014/main" val="1642607623"/>
                    </a:ext>
                  </a:extLst>
                </a:gridCol>
                <a:gridCol w="411480">
                  <a:extLst>
                    <a:ext uri="{9D8B030D-6E8A-4147-A177-3AD203B41FA5}">
                      <a16:colId xmlns:a16="http://schemas.microsoft.com/office/drawing/2014/main" val="286948887"/>
                    </a:ext>
                  </a:extLst>
                </a:gridCol>
                <a:gridCol w="411480">
                  <a:extLst>
                    <a:ext uri="{9D8B030D-6E8A-4147-A177-3AD203B41FA5}">
                      <a16:colId xmlns:a16="http://schemas.microsoft.com/office/drawing/2014/main" val="992798083"/>
                    </a:ext>
                  </a:extLst>
                </a:gridCol>
                <a:gridCol w="411480">
                  <a:extLst>
                    <a:ext uri="{9D8B030D-6E8A-4147-A177-3AD203B41FA5}">
                      <a16:colId xmlns:a16="http://schemas.microsoft.com/office/drawing/2014/main" val="3975299752"/>
                    </a:ext>
                  </a:extLst>
                </a:gridCol>
                <a:gridCol w="411480">
                  <a:extLst>
                    <a:ext uri="{9D8B030D-6E8A-4147-A177-3AD203B41FA5}">
                      <a16:colId xmlns:a16="http://schemas.microsoft.com/office/drawing/2014/main" val="4197244695"/>
                    </a:ext>
                  </a:extLst>
                </a:gridCol>
                <a:gridCol w="411480">
                  <a:extLst>
                    <a:ext uri="{9D8B030D-6E8A-4147-A177-3AD203B41FA5}">
                      <a16:colId xmlns:a16="http://schemas.microsoft.com/office/drawing/2014/main" val="4147500643"/>
                    </a:ext>
                  </a:extLst>
                </a:gridCol>
                <a:gridCol w="411480">
                  <a:extLst>
                    <a:ext uri="{9D8B030D-6E8A-4147-A177-3AD203B41FA5}">
                      <a16:colId xmlns:a16="http://schemas.microsoft.com/office/drawing/2014/main" val="3597826389"/>
                    </a:ext>
                  </a:extLst>
                </a:gridCol>
                <a:gridCol w="411480">
                  <a:extLst>
                    <a:ext uri="{9D8B030D-6E8A-4147-A177-3AD203B41FA5}">
                      <a16:colId xmlns:a16="http://schemas.microsoft.com/office/drawing/2014/main" val="1701249938"/>
                    </a:ext>
                  </a:extLst>
                </a:gridCol>
                <a:gridCol w="411480">
                  <a:extLst>
                    <a:ext uri="{9D8B030D-6E8A-4147-A177-3AD203B41FA5}">
                      <a16:colId xmlns:a16="http://schemas.microsoft.com/office/drawing/2014/main" val="2578216228"/>
                    </a:ext>
                  </a:extLst>
                </a:gridCol>
                <a:gridCol w="411480">
                  <a:extLst>
                    <a:ext uri="{9D8B030D-6E8A-4147-A177-3AD203B41FA5}">
                      <a16:colId xmlns:a16="http://schemas.microsoft.com/office/drawing/2014/main" val="1001156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775245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couleur3 - 2023-11-11 10:30:00</a:t>
                      </a:r>
                      <a:r>
                        <a:rPr kumimoji="0" lang="en-US" sz="1000" b="0" i="0" u="none" strike="noStrike" kern="1200" cap="none" spc="0" normalizeH="0" baseline="0" noProof="0">
                          <a:ln>
                            <a:noFill/>
                          </a:ln>
                          <a:solidFill>
                            <a:prstClr val="black"/>
                          </a:solidFill>
                          <a:effectLst/>
                          <a:uLnTx/>
                          <a:uFillTx/>
                          <a:latin typeface="Calibri"/>
                          <a:ea typeface="+mn-ea"/>
                          <a:cs typeface="+mn-cs"/>
                        </a:rPr>
                        <a:t>
 P.O.V : Tu t’adaptes au vocabulaire de tes patient.e.s 🩺
#LaFermeC3 #Couleur3 #ASMR #Tiktok #tiktoktrend #medecin #humour #humoursuisse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https://quintly-image-storage.s3.amazonaws.com/d0d054bfbb91ba3c9b98d1fe7a04cb45/f76a93148389e4036d79b3d99505e6f9.jpg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40214249"/>
                  </a:ext>
                </a:extLst>
              </a:tr>
            </a:tbl>
          </a:graphicData>
        </a:graphic>
      </p:graphicFrame>
      <p:sp>
        <p:nvSpPr>
          <p:cNvPr id="4" name="Text Placeholder 3">
            <a:extLst>
              <a:ext uri="{FF2B5EF4-FFF2-40B4-BE49-F238E27FC236}">
                <a16:creationId xmlns:a16="http://schemas.microsoft.com/office/drawing/2014/main" id="{BCC88B81-D839-4799-AF55-27E15B399ADF}"/>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2311657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336D8-17BD-41DA-AA9F-F7B91604BB6F}"/>
              </a:ext>
            </a:extLst>
          </p:cNvPr>
          <p:cNvSpPr>
            <a:spLocks noGrp="1"/>
          </p:cNvSpPr>
          <p:nvPr>
            <p:ph type="title"/>
          </p:nvPr>
        </p:nvSpPr>
        <p:spPr/>
        <p:txBody>
          <a:bodyPr/>
          <a:lstStyle/>
          <a:p>
            <a:r>
              <a:rPr lang="en-US"/>
              <a:t>Instagram Videos Table | couleur3 - 22 of 25</a:t>
            </a:r>
          </a:p>
        </p:txBody>
      </p:sp>
      <p:graphicFrame>
        <p:nvGraphicFramePr>
          <p:cNvPr id="5" name="Table Placeholder 4">
            <a:extLst>
              <a:ext uri="{FF2B5EF4-FFF2-40B4-BE49-F238E27FC236}">
                <a16:creationId xmlns:a16="http://schemas.microsoft.com/office/drawing/2014/main" id="{12EC9D27-25DC-4161-BCE2-DA7E0B91E904}"/>
              </a:ext>
            </a:extLst>
          </p:cNvPr>
          <p:cNvGraphicFramePr>
            <a:graphicFrameLocks noGrp="1"/>
          </p:cNvGraphicFramePr>
          <p:nvPr>
            <p:ph type="tbl" sz="quarter" idx="13"/>
            <p:extLst>
              <p:ext uri="{D42A27DB-BD31-4B8C-83A1-F6EECF244321}">
                <p14:modId xmlns:p14="http://schemas.microsoft.com/office/powerpoint/2010/main" val="3583226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68123645"/>
                    </a:ext>
                  </a:extLst>
                </a:gridCol>
                <a:gridCol w="987552">
                  <a:extLst>
                    <a:ext uri="{9D8B030D-6E8A-4147-A177-3AD203B41FA5}">
                      <a16:colId xmlns:a16="http://schemas.microsoft.com/office/drawing/2014/main" val="837968750"/>
                    </a:ext>
                  </a:extLst>
                </a:gridCol>
                <a:gridCol w="1234440">
                  <a:extLst>
                    <a:ext uri="{9D8B030D-6E8A-4147-A177-3AD203B41FA5}">
                      <a16:colId xmlns:a16="http://schemas.microsoft.com/office/drawing/2014/main" val="1910603441"/>
                    </a:ext>
                  </a:extLst>
                </a:gridCol>
                <a:gridCol w="411480">
                  <a:extLst>
                    <a:ext uri="{9D8B030D-6E8A-4147-A177-3AD203B41FA5}">
                      <a16:colId xmlns:a16="http://schemas.microsoft.com/office/drawing/2014/main" val="776168165"/>
                    </a:ext>
                  </a:extLst>
                </a:gridCol>
                <a:gridCol w="411480">
                  <a:extLst>
                    <a:ext uri="{9D8B030D-6E8A-4147-A177-3AD203B41FA5}">
                      <a16:colId xmlns:a16="http://schemas.microsoft.com/office/drawing/2014/main" val="2544606401"/>
                    </a:ext>
                  </a:extLst>
                </a:gridCol>
                <a:gridCol w="411480">
                  <a:extLst>
                    <a:ext uri="{9D8B030D-6E8A-4147-A177-3AD203B41FA5}">
                      <a16:colId xmlns:a16="http://schemas.microsoft.com/office/drawing/2014/main" val="4196537338"/>
                    </a:ext>
                  </a:extLst>
                </a:gridCol>
                <a:gridCol w="411480">
                  <a:extLst>
                    <a:ext uri="{9D8B030D-6E8A-4147-A177-3AD203B41FA5}">
                      <a16:colId xmlns:a16="http://schemas.microsoft.com/office/drawing/2014/main" val="3196507892"/>
                    </a:ext>
                  </a:extLst>
                </a:gridCol>
                <a:gridCol w="411480">
                  <a:extLst>
                    <a:ext uri="{9D8B030D-6E8A-4147-A177-3AD203B41FA5}">
                      <a16:colId xmlns:a16="http://schemas.microsoft.com/office/drawing/2014/main" val="1733191106"/>
                    </a:ext>
                  </a:extLst>
                </a:gridCol>
                <a:gridCol w="411480">
                  <a:extLst>
                    <a:ext uri="{9D8B030D-6E8A-4147-A177-3AD203B41FA5}">
                      <a16:colId xmlns:a16="http://schemas.microsoft.com/office/drawing/2014/main" val="2522803290"/>
                    </a:ext>
                  </a:extLst>
                </a:gridCol>
                <a:gridCol w="411480">
                  <a:extLst>
                    <a:ext uri="{9D8B030D-6E8A-4147-A177-3AD203B41FA5}">
                      <a16:colId xmlns:a16="http://schemas.microsoft.com/office/drawing/2014/main" val="2264932954"/>
                    </a:ext>
                  </a:extLst>
                </a:gridCol>
                <a:gridCol w="411480">
                  <a:extLst>
                    <a:ext uri="{9D8B030D-6E8A-4147-A177-3AD203B41FA5}">
                      <a16:colId xmlns:a16="http://schemas.microsoft.com/office/drawing/2014/main" val="3970645612"/>
                    </a:ext>
                  </a:extLst>
                </a:gridCol>
                <a:gridCol w="411480">
                  <a:extLst>
                    <a:ext uri="{9D8B030D-6E8A-4147-A177-3AD203B41FA5}">
                      <a16:colId xmlns:a16="http://schemas.microsoft.com/office/drawing/2014/main" val="2160615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251572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couleur3 - 2023-11-10 09:59:28</a:t>
                      </a:r>
                      <a:r>
                        <a:rPr kumimoji="0" lang="fr-FR" sz="1000" b="0" i="0" u="none" strike="noStrike" kern="1200" cap="none" spc="0" normalizeH="0" baseline="0" noProof="0">
                          <a:ln>
                            <a:noFill/>
                          </a:ln>
                          <a:solidFill>
                            <a:prstClr val="black"/>
                          </a:solidFill>
                          <a:effectLst/>
                          <a:uLnTx/>
                          <a:uFillTx/>
                          <a:latin typeface="Calibri"/>
                          <a:ea typeface="+mn-ea"/>
                          <a:cs typeface="+mn-cs"/>
                        </a:rPr>
                        <a:t>
 Boulettes, Polpettes, ou Meat Balls ? 🍝
Cette semaine, on vous a préparé une recette italo américaine : les petites boules de viande (Meat Balls en anglais 🇺🇸)
🧆 Boulettes 🧆
400 gr de bœuf haché
1 œuf 
3 gousses d’ail 
Chapelure 
Mie de pain 
Sel/poivre 
Parmesan 
Pignons 
Persil 
🍅 Sauce 🍅
1 boite de tomates pelées 
5 gousses d’ail 
Sel/poivre/origan
Concentré de tomates 
🍝 Recette 🍝
 1 Dans une poêle, faire revenir 3 gousses d’ail dans de l’huile d’olive. Ajouter une grosse boîte de tomates pelées. Assaisonner avec du sel, du poivre, de l’origan et du concentré de tomates. Laisser mijoter.
 2 Pendant que la sauce cuit, mélanger de la mie de pain avec de l’eau jusqu’à ce qu’elle soit bien imbibée. Ajouter ensuite le bœuf haché, de la chapelure, du persil, du parmesan, des pignons, un œuf, du sel, et du poivre. Mélanger bien.
 3 Rouler la farce en petites boulettes.
 4 Faire chauffer de l’huile d’olive dans une poêle. Cuire les boulettes jusqu’à ce qu’elles soient bien dorées.
 5 Retourner les boulettes et cuire les petits trucs blancs à l’intérieur (les pignons) jusqu’à ce qu’ils soient dorés.
 6 Transférer les boulettes dans la sauce tomate et laisser mijoter pendant une heure.
 7 Juste avant de servir, ajouter du parmesan, du persil frais haché et un filet d’huile d’olive.
 8 Servir les boulettes sur une assiette 
Bon appétit 😋 
#bonnefrankette #couleur3 #cuisine #cuisinefacile #cuisinemaison #recettefacile #faitmaison #italianfood #boulette #polpette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https://quintly-image-storage.s3.amazonaws.com/d0d054bfbb91ba3c9b98d1fe7a04cb45/1e89ff8b075ffa50349a1cd4d05b7457.jpg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07854365"/>
                  </a:ext>
                </a:extLst>
              </a:tr>
            </a:tbl>
          </a:graphicData>
        </a:graphic>
      </p:graphicFrame>
      <p:sp>
        <p:nvSpPr>
          <p:cNvPr id="4" name="Text Placeholder 3">
            <a:extLst>
              <a:ext uri="{FF2B5EF4-FFF2-40B4-BE49-F238E27FC236}">
                <a16:creationId xmlns:a16="http://schemas.microsoft.com/office/drawing/2014/main" id="{1A66898F-42BA-468B-94D6-5D9BB81711CE}"/>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8208924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0B38A-D06D-4E27-B6E9-9DB340417A37}"/>
              </a:ext>
            </a:extLst>
          </p:cNvPr>
          <p:cNvSpPr>
            <a:spLocks noGrp="1"/>
          </p:cNvSpPr>
          <p:nvPr>
            <p:ph type="title"/>
          </p:nvPr>
        </p:nvSpPr>
        <p:spPr/>
        <p:txBody>
          <a:bodyPr/>
          <a:lstStyle/>
          <a:p>
            <a:r>
              <a:rPr lang="en-US"/>
              <a:t>Instagram Videos Table | couleur3 - 23 of 25</a:t>
            </a:r>
          </a:p>
        </p:txBody>
      </p:sp>
      <p:graphicFrame>
        <p:nvGraphicFramePr>
          <p:cNvPr id="5" name="Table Placeholder 4">
            <a:extLst>
              <a:ext uri="{FF2B5EF4-FFF2-40B4-BE49-F238E27FC236}">
                <a16:creationId xmlns:a16="http://schemas.microsoft.com/office/drawing/2014/main" id="{57F21764-B58F-4279-A327-6EDA1750AA04}"/>
              </a:ext>
            </a:extLst>
          </p:cNvPr>
          <p:cNvGraphicFramePr>
            <a:graphicFrameLocks noGrp="1"/>
          </p:cNvGraphicFramePr>
          <p:nvPr>
            <p:ph type="tbl" sz="quarter" idx="13"/>
            <p:extLst>
              <p:ext uri="{D42A27DB-BD31-4B8C-83A1-F6EECF244321}">
                <p14:modId xmlns:p14="http://schemas.microsoft.com/office/powerpoint/2010/main" val="3811191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05173931"/>
                    </a:ext>
                  </a:extLst>
                </a:gridCol>
                <a:gridCol w="987552">
                  <a:extLst>
                    <a:ext uri="{9D8B030D-6E8A-4147-A177-3AD203B41FA5}">
                      <a16:colId xmlns:a16="http://schemas.microsoft.com/office/drawing/2014/main" val="3514532332"/>
                    </a:ext>
                  </a:extLst>
                </a:gridCol>
                <a:gridCol w="1234440">
                  <a:extLst>
                    <a:ext uri="{9D8B030D-6E8A-4147-A177-3AD203B41FA5}">
                      <a16:colId xmlns:a16="http://schemas.microsoft.com/office/drawing/2014/main" val="3842749348"/>
                    </a:ext>
                  </a:extLst>
                </a:gridCol>
                <a:gridCol w="411480">
                  <a:extLst>
                    <a:ext uri="{9D8B030D-6E8A-4147-A177-3AD203B41FA5}">
                      <a16:colId xmlns:a16="http://schemas.microsoft.com/office/drawing/2014/main" val="1477053004"/>
                    </a:ext>
                  </a:extLst>
                </a:gridCol>
                <a:gridCol w="411480">
                  <a:extLst>
                    <a:ext uri="{9D8B030D-6E8A-4147-A177-3AD203B41FA5}">
                      <a16:colId xmlns:a16="http://schemas.microsoft.com/office/drawing/2014/main" val="15583421"/>
                    </a:ext>
                  </a:extLst>
                </a:gridCol>
                <a:gridCol w="411480">
                  <a:extLst>
                    <a:ext uri="{9D8B030D-6E8A-4147-A177-3AD203B41FA5}">
                      <a16:colId xmlns:a16="http://schemas.microsoft.com/office/drawing/2014/main" val="904183317"/>
                    </a:ext>
                  </a:extLst>
                </a:gridCol>
                <a:gridCol w="411480">
                  <a:extLst>
                    <a:ext uri="{9D8B030D-6E8A-4147-A177-3AD203B41FA5}">
                      <a16:colId xmlns:a16="http://schemas.microsoft.com/office/drawing/2014/main" val="3976349540"/>
                    </a:ext>
                  </a:extLst>
                </a:gridCol>
                <a:gridCol w="411480">
                  <a:extLst>
                    <a:ext uri="{9D8B030D-6E8A-4147-A177-3AD203B41FA5}">
                      <a16:colId xmlns:a16="http://schemas.microsoft.com/office/drawing/2014/main" val="1892286143"/>
                    </a:ext>
                  </a:extLst>
                </a:gridCol>
                <a:gridCol w="411480">
                  <a:extLst>
                    <a:ext uri="{9D8B030D-6E8A-4147-A177-3AD203B41FA5}">
                      <a16:colId xmlns:a16="http://schemas.microsoft.com/office/drawing/2014/main" val="3505726501"/>
                    </a:ext>
                  </a:extLst>
                </a:gridCol>
                <a:gridCol w="411480">
                  <a:extLst>
                    <a:ext uri="{9D8B030D-6E8A-4147-A177-3AD203B41FA5}">
                      <a16:colId xmlns:a16="http://schemas.microsoft.com/office/drawing/2014/main" val="2406815491"/>
                    </a:ext>
                  </a:extLst>
                </a:gridCol>
                <a:gridCol w="411480">
                  <a:extLst>
                    <a:ext uri="{9D8B030D-6E8A-4147-A177-3AD203B41FA5}">
                      <a16:colId xmlns:a16="http://schemas.microsoft.com/office/drawing/2014/main" val="3724659219"/>
                    </a:ext>
                  </a:extLst>
                </a:gridCol>
                <a:gridCol w="411480">
                  <a:extLst>
                    <a:ext uri="{9D8B030D-6E8A-4147-A177-3AD203B41FA5}">
                      <a16:colId xmlns:a16="http://schemas.microsoft.com/office/drawing/2014/main" val="2353844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652425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couleur3 - 2023-11-09 15:44:16</a:t>
                      </a:r>
                      <a:r>
                        <a:rPr kumimoji="0" lang="fr-FR" sz="1000" b="0" i="0" u="none" strike="noStrike" kern="1200" cap="none" spc="0" normalizeH="0" baseline="0" noProof="0">
                          <a:ln>
                            <a:noFill/>
                          </a:ln>
                          <a:solidFill>
                            <a:prstClr val="black"/>
                          </a:solidFill>
                          <a:effectLst/>
                          <a:uLnTx/>
                          <a:uFillTx/>
                          <a:latin typeface="Calibri"/>
                          <a:ea typeface="+mn-ea"/>
                          <a:cs typeface="+mn-cs"/>
                        </a:rPr>
                        <a:t>
 Tagues tes potes qui n'aiment pas la réglisse 🤮
#LesInfiltres #Couleur3 #Reglisse #Bonbons #Sucrerie #discrimination #bonbon #confiserie #instamiam #sucrerie #confiseries #stopdiscrimination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https://quintly-image-storage.s3.amazonaws.com/d0d054bfbb91ba3c9b98d1fe7a04cb45/755d24b8c0b4aa8e955c57ef13569696.jpg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12075293"/>
                  </a:ext>
                </a:extLst>
              </a:tr>
            </a:tbl>
          </a:graphicData>
        </a:graphic>
      </p:graphicFrame>
      <p:sp>
        <p:nvSpPr>
          <p:cNvPr id="4" name="Text Placeholder 3">
            <a:extLst>
              <a:ext uri="{FF2B5EF4-FFF2-40B4-BE49-F238E27FC236}">
                <a16:creationId xmlns:a16="http://schemas.microsoft.com/office/drawing/2014/main" id="{99DEC86B-BF7E-4523-9EB5-854EDCBE7B7D}"/>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7974852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786BB-CAF0-4180-AF1A-15896B157A96}"/>
              </a:ext>
            </a:extLst>
          </p:cNvPr>
          <p:cNvSpPr>
            <a:spLocks noGrp="1"/>
          </p:cNvSpPr>
          <p:nvPr>
            <p:ph type="title"/>
          </p:nvPr>
        </p:nvSpPr>
        <p:spPr/>
        <p:txBody>
          <a:bodyPr/>
          <a:lstStyle/>
          <a:p>
            <a:r>
              <a:rPr lang="en-US"/>
              <a:t>Instagram Videos Table | couleur3 - 24 of 25</a:t>
            </a:r>
          </a:p>
        </p:txBody>
      </p:sp>
      <p:graphicFrame>
        <p:nvGraphicFramePr>
          <p:cNvPr id="5" name="Table Placeholder 4">
            <a:extLst>
              <a:ext uri="{FF2B5EF4-FFF2-40B4-BE49-F238E27FC236}">
                <a16:creationId xmlns:a16="http://schemas.microsoft.com/office/drawing/2014/main" id="{BF9391A0-6D3F-4451-879D-CE6164BE482A}"/>
              </a:ext>
            </a:extLst>
          </p:cNvPr>
          <p:cNvGraphicFramePr>
            <a:graphicFrameLocks noGrp="1"/>
          </p:cNvGraphicFramePr>
          <p:nvPr>
            <p:ph type="tbl" sz="quarter" idx="13"/>
            <p:extLst>
              <p:ext uri="{D42A27DB-BD31-4B8C-83A1-F6EECF244321}">
                <p14:modId xmlns:p14="http://schemas.microsoft.com/office/powerpoint/2010/main" val="4055395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64927579"/>
                    </a:ext>
                  </a:extLst>
                </a:gridCol>
                <a:gridCol w="987552">
                  <a:extLst>
                    <a:ext uri="{9D8B030D-6E8A-4147-A177-3AD203B41FA5}">
                      <a16:colId xmlns:a16="http://schemas.microsoft.com/office/drawing/2014/main" val="3766474230"/>
                    </a:ext>
                  </a:extLst>
                </a:gridCol>
                <a:gridCol w="1234440">
                  <a:extLst>
                    <a:ext uri="{9D8B030D-6E8A-4147-A177-3AD203B41FA5}">
                      <a16:colId xmlns:a16="http://schemas.microsoft.com/office/drawing/2014/main" val="3557968952"/>
                    </a:ext>
                  </a:extLst>
                </a:gridCol>
                <a:gridCol w="411480">
                  <a:extLst>
                    <a:ext uri="{9D8B030D-6E8A-4147-A177-3AD203B41FA5}">
                      <a16:colId xmlns:a16="http://schemas.microsoft.com/office/drawing/2014/main" val="3107717830"/>
                    </a:ext>
                  </a:extLst>
                </a:gridCol>
                <a:gridCol w="411480">
                  <a:extLst>
                    <a:ext uri="{9D8B030D-6E8A-4147-A177-3AD203B41FA5}">
                      <a16:colId xmlns:a16="http://schemas.microsoft.com/office/drawing/2014/main" val="880007761"/>
                    </a:ext>
                  </a:extLst>
                </a:gridCol>
                <a:gridCol w="411480">
                  <a:extLst>
                    <a:ext uri="{9D8B030D-6E8A-4147-A177-3AD203B41FA5}">
                      <a16:colId xmlns:a16="http://schemas.microsoft.com/office/drawing/2014/main" val="1736536249"/>
                    </a:ext>
                  </a:extLst>
                </a:gridCol>
                <a:gridCol w="411480">
                  <a:extLst>
                    <a:ext uri="{9D8B030D-6E8A-4147-A177-3AD203B41FA5}">
                      <a16:colId xmlns:a16="http://schemas.microsoft.com/office/drawing/2014/main" val="2804222825"/>
                    </a:ext>
                  </a:extLst>
                </a:gridCol>
                <a:gridCol w="411480">
                  <a:extLst>
                    <a:ext uri="{9D8B030D-6E8A-4147-A177-3AD203B41FA5}">
                      <a16:colId xmlns:a16="http://schemas.microsoft.com/office/drawing/2014/main" val="2244723271"/>
                    </a:ext>
                  </a:extLst>
                </a:gridCol>
                <a:gridCol w="411480">
                  <a:extLst>
                    <a:ext uri="{9D8B030D-6E8A-4147-A177-3AD203B41FA5}">
                      <a16:colId xmlns:a16="http://schemas.microsoft.com/office/drawing/2014/main" val="1786894005"/>
                    </a:ext>
                  </a:extLst>
                </a:gridCol>
                <a:gridCol w="411480">
                  <a:extLst>
                    <a:ext uri="{9D8B030D-6E8A-4147-A177-3AD203B41FA5}">
                      <a16:colId xmlns:a16="http://schemas.microsoft.com/office/drawing/2014/main" val="2747023174"/>
                    </a:ext>
                  </a:extLst>
                </a:gridCol>
                <a:gridCol w="411480">
                  <a:extLst>
                    <a:ext uri="{9D8B030D-6E8A-4147-A177-3AD203B41FA5}">
                      <a16:colId xmlns:a16="http://schemas.microsoft.com/office/drawing/2014/main" val="2998673929"/>
                    </a:ext>
                  </a:extLst>
                </a:gridCol>
                <a:gridCol w="411480">
                  <a:extLst>
                    <a:ext uri="{9D8B030D-6E8A-4147-A177-3AD203B41FA5}">
                      <a16:colId xmlns:a16="http://schemas.microsoft.com/office/drawing/2014/main" val="3386618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083465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couleur3 - 2023-11-08 16:15:00</a:t>
                      </a:r>
                      <a:r>
                        <a:rPr kumimoji="0" lang="fr-FR" sz="1000" b="0" i="0" u="none" strike="noStrike" kern="1200" cap="none" spc="0" normalizeH="0" baseline="0" noProof="0">
                          <a:ln>
                            <a:noFill/>
                          </a:ln>
                          <a:solidFill>
                            <a:prstClr val="black"/>
                          </a:solidFill>
                          <a:effectLst/>
                          <a:uLnTx/>
                          <a:uFillTx/>
                          <a:latin typeface="Calibri"/>
                          <a:ea typeface="+mn-ea"/>
                          <a:cs typeface="+mn-cs"/>
                        </a:rPr>
                        <a:t>
 💪 Challenge Accepted 💪
💡Le No Nut November est associé au Movember, un défi mondial où les hommes s’engagent à ne pas se raser durant tout le mois de novembre. À l’origine, le Movember visait à collecter des fonds pour la sensibilisation au cancer et d’autres organisations luttant contre la maladie. L’idée est de ne pas se raser pendant 30 jours et de faire un don équivalent à l’argent économisé à une association de lutte contre le cancer de notre choix. ❤️
#LaFermeC3 #Couleur3 #NoNutNovember #Movember #NoShaveNovember #moustache #movember2023 #MovemberChallenge #NoNutNovemberChallenge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https://quintly-image-storage.s3.amazonaws.com/d0d054bfbb91ba3c9b98d1fe7a04cb45/ca85b91a4236a71ff63af044f505b1ff.jpg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35614764"/>
                  </a:ext>
                </a:extLst>
              </a:tr>
            </a:tbl>
          </a:graphicData>
        </a:graphic>
      </p:graphicFrame>
      <p:sp>
        <p:nvSpPr>
          <p:cNvPr id="4" name="Text Placeholder 3">
            <a:extLst>
              <a:ext uri="{FF2B5EF4-FFF2-40B4-BE49-F238E27FC236}">
                <a16:creationId xmlns:a16="http://schemas.microsoft.com/office/drawing/2014/main" id="{5B2CD058-3DA2-45EE-A770-82FCA2E0E875}"/>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4363859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ACC4-7707-477D-9E94-BD179EA6EA8F}"/>
              </a:ext>
            </a:extLst>
          </p:cNvPr>
          <p:cNvSpPr>
            <a:spLocks noGrp="1"/>
          </p:cNvSpPr>
          <p:nvPr>
            <p:ph type="title"/>
          </p:nvPr>
        </p:nvSpPr>
        <p:spPr/>
        <p:txBody>
          <a:bodyPr/>
          <a:lstStyle/>
          <a:p>
            <a:r>
              <a:rPr lang="en-US"/>
              <a:t>Instagram Videos Table | couleur3 - 25 of 25</a:t>
            </a:r>
          </a:p>
        </p:txBody>
      </p:sp>
      <p:graphicFrame>
        <p:nvGraphicFramePr>
          <p:cNvPr id="5" name="Table Placeholder 4">
            <a:extLst>
              <a:ext uri="{FF2B5EF4-FFF2-40B4-BE49-F238E27FC236}">
                <a16:creationId xmlns:a16="http://schemas.microsoft.com/office/drawing/2014/main" id="{464209A9-8BA4-4FA5-B57D-E6C4B89CB349}"/>
              </a:ext>
            </a:extLst>
          </p:cNvPr>
          <p:cNvGraphicFramePr>
            <a:graphicFrameLocks noGrp="1"/>
          </p:cNvGraphicFramePr>
          <p:nvPr>
            <p:ph type="tbl" sz="quarter" idx="13"/>
            <p:extLst>
              <p:ext uri="{D42A27DB-BD31-4B8C-83A1-F6EECF244321}">
                <p14:modId xmlns:p14="http://schemas.microsoft.com/office/powerpoint/2010/main" val="1559464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9514574"/>
                    </a:ext>
                  </a:extLst>
                </a:gridCol>
                <a:gridCol w="987552">
                  <a:extLst>
                    <a:ext uri="{9D8B030D-6E8A-4147-A177-3AD203B41FA5}">
                      <a16:colId xmlns:a16="http://schemas.microsoft.com/office/drawing/2014/main" val="3403223231"/>
                    </a:ext>
                  </a:extLst>
                </a:gridCol>
                <a:gridCol w="1234440">
                  <a:extLst>
                    <a:ext uri="{9D8B030D-6E8A-4147-A177-3AD203B41FA5}">
                      <a16:colId xmlns:a16="http://schemas.microsoft.com/office/drawing/2014/main" val="3775463000"/>
                    </a:ext>
                  </a:extLst>
                </a:gridCol>
                <a:gridCol w="411480">
                  <a:extLst>
                    <a:ext uri="{9D8B030D-6E8A-4147-A177-3AD203B41FA5}">
                      <a16:colId xmlns:a16="http://schemas.microsoft.com/office/drawing/2014/main" val="1361989357"/>
                    </a:ext>
                  </a:extLst>
                </a:gridCol>
                <a:gridCol w="411480">
                  <a:extLst>
                    <a:ext uri="{9D8B030D-6E8A-4147-A177-3AD203B41FA5}">
                      <a16:colId xmlns:a16="http://schemas.microsoft.com/office/drawing/2014/main" val="1186566499"/>
                    </a:ext>
                  </a:extLst>
                </a:gridCol>
                <a:gridCol w="411480">
                  <a:extLst>
                    <a:ext uri="{9D8B030D-6E8A-4147-A177-3AD203B41FA5}">
                      <a16:colId xmlns:a16="http://schemas.microsoft.com/office/drawing/2014/main" val="2622213792"/>
                    </a:ext>
                  </a:extLst>
                </a:gridCol>
                <a:gridCol w="411480">
                  <a:extLst>
                    <a:ext uri="{9D8B030D-6E8A-4147-A177-3AD203B41FA5}">
                      <a16:colId xmlns:a16="http://schemas.microsoft.com/office/drawing/2014/main" val="3168714679"/>
                    </a:ext>
                  </a:extLst>
                </a:gridCol>
                <a:gridCol w="411480">
                  <a:extLst>
                    <a:ext uri="{9D8B030D-6E8A-4147-A177-3AD203B41FA5}">
                      <a16:colId xmlns:a16="http://schemas.microsoft.com/office/drawing/2014/main" val="3952749558"/>
                    </a:ext>
                  </a:extLst>
                </a:gridCol>
                <a:gridCol w="411480">
                  <a:extLst>
                    <a:ext uri="{9D8B030D-6E8A-4147-A177-3AD203B41FA5}">
                      <a16:colId xmlns:a16="http://schemas.microsoft.com/office/drawing/2014/main" val="3500071544"/>
                    </a:ext>
                  </a:extLst>
                </a:gridCol>
                <a:gridCol w="411480">
                  <a:extLst>
                    <a:ext uri="{9D8B030D-6E8A-4147-A177-3AD203B41FA5}">
                      <a16:colId xmlns:a16="http://schemas.microsoft.com/office/drawing/2014/main" val="926825993"/>
                    </a:ext>
                  </a:extLst>
                </a:gridCol>
                <a:gridCol w="411480">
                  <a:extLst>
                    <a:ext uri="{9D8B030D-6E8A-4147-A177-3AD203B41FA5}">
                      <a16:colId xmlns:a16="http://schemas.microsoft.com/office/drawing/2014/main" val="776700548"/>
                    </a:ext>
                  </a:extLst>
                </a:gridCol>
                <a:gridCol w="411480">
                  <a:extLst>
                    <a:ext uri="{9D8B030D-6E8A-4147-A177-3AD203B41FA5}">
                      <a16:colId xmlns:a16="http://schemas.microsoft.com/office/drawing/2014/main" val="4273591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58302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couleur3 - 2023-11-07 16:11:24</a:t>
                      </a:r>
                      <a:r>
                        <a:rPr kumimoji="0" lang="en-US" sz="1000" b="0" i="0" u="none" strike="noStrike" kern="1200" cap="none" spc="0" normalizeH="0" baseline="0" noProof="0">
                          <a:ln>
                            <a:noFill/>
                          </a:ln>
                          <a:solidFill>
                            <a:prstClr val="black"/>
                          </a:solidFill>
                          <a:effectLst/>
                          <a:uLnTx/>
                          <a:uFillTx/>
                          <a:latin typeface="Calibri"/>
                          <a:ea typeface="+mn-ea"/>
                          <a:cs typeface="+mn-cs"/>
                        </a:rPr>
                        <a:t>
 « J’ai bu une bière avec Jonah Hill un premier de l’an » 🍺🎆
🔥 “Juré c’est vrai” le format avec lequel on présente VOS meilleures anecdotes avec des célébrités. 
👉 T’as déjà vécu une dinguerie avec une personnalité ? Viens nous régaler avec ton anecdote en DM 😍
📹 Avec la collaboration de @23bis_ pour l’animation
#jurecestvrai #couleur3 #célébrité #anecdotecelebrite #anecdote #hollywoodstar #hoollywood #jonahhill #loupdewallstreet #wardogs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https://quintly-image-storage.s3.amazonaws.com/d0d054bfbb91ba3c9b98d1fe7a04cb45/c425570c42307b3dcc9d9bfb1e7cddd6.jpg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40608671"/>
                  </a:ext>
                </a:extLst>
              </a:tr>
            </a:tbl>
          </a:graphicData>
        </a:graphic>
      </p:graphicFrame>
      <p:sp>
        <p:nvSpPr>
          <p:cNvPr id="4" name="Text Placeholder 3">
            <a:extLst>
              <a:ext uri="{FF2B5EF4-FFF2-40B4-BE49-F238E27FC236}">
                <a16:creationId xmlns:a16="http://schemas.microsoft.com/office/drawing/2014/main" id="{ED3B0ED5-F06E-483A-A637-A3A5A9B4F1EB}"/>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4554557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B20B9-37EF-4B40-8C19-043DA2C4DA97}"/>
              </a:ext>
            </a:extLst>
          </p:cNvPr>
          <p:cNvSpPr>
            <a:spLocks noGrp="1"/>
          </p:cNvSpPr>
          <p:nvPr>
            <p:ph type="title"/>
          </p:nvPr>
        </p:nvSpPr>
        <p:spPr/>
        <p:txBody>
          <a:bodyPr/>
          <a:lstStyle/>
          <a:p>
            <a:r>
              <a:rPr lang="en-US"/>
              <a:t>Instagram Stories Hashtag Detection | couleur3</a:t>
            </a:r>
          </a:p>
        </p:txBody>
      </p:sp>
      <p:graphicFrame>
        <p:nvGraphicFramePr>
          <p:cNvPr id="5" name="Table Placeholder 4">
            <a:extLst>
              <a:ext uri="{FF2B5EF4-FFF2-40B4-BE49-F238E27FC236}">
                <a16:creationId xmlns:a16="http://schemas.microsoft.com/office/drawing/2014/main" id="{C5E28895-B407-4F85-8C86-10D830F9F45B}"/>
              </a:ext>
            </a:extLst>
          </p:cNvPr>
          <p:cNvGraphicFramePr>
            <a:graphicFrameLocks noGrp="1"/>
          </p:cNvGraphicFramePr>
          <p:nvPr>
            <p:ph type="tbl" sz="quarter" idx="13"/>
            <p:extLst>
              <p:ext uri="{D42A27DB-BD31-4B8C-83A1-F6EECF244321}">
                <p14:modId xmlns:p14="http://schemas.microsoft.com/office/powerpoint/2010/main" val="2888162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843469516"/>
                    </a:ext>
                  </a:extLst>
                </a:gridCol>
                <a:gridCol w="1152144">
                  <a:extLst>
                    <a:ext uri="{9D8B030D-6E8A-4147-A177-3AD203B41FA5}">
                      <a16:colId xmlns:a16="http://schemas.microsoft.com/office/drawing/2014/main" val="2815232579"/>
                    </a:ext>
                  </a:extLst>
                </a:gridCol>
                <a:gridCol w="1152144">
                  <a:extLst>
                    <a:ext uri="{9D8B030D-6E8A-4147-A177-3AD203B41FA5}">
                      <a16:colId xmlns:a16="http://schemas.microsoft.com/office/drawing/2014/main" val="533729980"/>
                    </a:ext>
                  </a:extLst>
                </a:gridCol>
                <a:gridCol w="1152144">
                  <a:extLst>
                    <a:ext uri="{9D8B030D-6E8A-4147-A177-3AD203B41FA5}">
                      <a16:colId xmlns:a16="http://schemas.microsoft.com/office/drawing/2014/main" val="3646240904"/>
                    </a:ext>
                  </a:extLst>
                </a:gridCol>
                <a:gridCol w="1152144">
                  <a:extLst>
                    <a:ext uri="{9D8B030D-6E8A-4147-A177-3AD203B41FA5}">
                      <a16:colId xmlns:a16="http://schemas.microsoft.com/office/drawing/2014/main" val="1857687340"/>
                    </a:ext>
                  </a:extLst>
                </a:gridCol>
              </a:tblGrid>
              <a:tr h="370840">
                <a:tc>
                  <a:txBody>
                    <a:bodyPr/>
                    <a:lstStyle/>
                    <a:p>
                      <a:r>
                        <a:rPr lang="en-US" sz="1000"/>
                        <a:t>Hashtag</a:t>
                      </a:r>
                    </a:p>
                  </a:txBody>
                  <a:tcPr/>
                </a:tc>
                <a:tc>
                  <a:txBody>
                    <a:bodyPr/>
                    <a:lstStyle/>
                    <a:p>
                      <a:r>
                        <a:rPr lang="en-US" sz="1000"/>
                        <a:t>Stories</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extLst>
                  <a:ext uri="{0D108BD9-81ED-4DB2-BD59-A6C34878D82A}">
                    <a16:rowId xmlns:a16="http://schemas.microsoft.com/office/drawing/2014/main" val="601682558"/>
                  </a:ext>
                </a:extLst>
              </a:tr>
              <a:tr h="370840">
                <a:tc>
                  <a:txBody>
                    <a:bodyPr/>
                    <a:lstStyle/>
                    <a:p>
                      <a:r>
                        <a:rPr lang="en-US" sz="1000"/>
                        <a:t>#MemeManucure</a:t>
                      </a:r>
                    </a:p>
                  </a:txBody>
                  <a:tcPr/>
                </a:tc>
                <a:tc>
                  <a:txBody>
                    <a:bodyPr/>
                    <a:lstStyle/>
                    <a:p>
                      <a:r>
                        <a:rPr lang="en-US" sz="1000"/>
                        <a:t>1</a:t>
                      </a:r>
                    </a:p>
                  </a:txBody>
                  <a:tcPr/>
                </a:tc>
                <a:tc>
                  <a:txBody>
                    <a:bodyPr/>
                    <a:lstStyle/>
                    <a:p>
                      <a:r>
                        <a:rPr lang="en-US" sz="1000"/>
                        <a:t>0</a:t>
                      </a:r>
                    </a:p>
                  </a:txBody>
                  <a:tcPr/>
                </a:tc>
                <a:tc>
                  <a:txBody>
                    <a:bodyPr/>
                    <a:lstStyle/>
                    <a:p>
                      <a:r>
                        <a:rPr lang="en-US" sz="1000"/>
                        <a:t>6623</a:t>
                      </a:r>
                    </a:p>
                  </a:txBody>
                  <a:tcPr/>
                </a:tc>
                <a:tc>
                  <a:txBody>
                    <a:bodyPr/>
                    <a:lstStyle/>
                    <a:p>
                      <a:r>
                        <a:rPr lang="en-US" sz="1000"/>
                        <a:t>6609</a:t>
                      </a:r>
                    </a:p>
                  </a:txBody>
                  <a:tcPr/>
                </a:tc>
                <a:extLst>
                  <a:ext uri="{0D108BD9-81ED-4DB2-BD59-A6C34878D82A}">
                    <a16:rowId xmlns:a16="http://schemas.microsoft.com/office/drawing/2014/main" val="4114797184"/>
                  </a:ext>
                </a:extLst>
              </a:tr>
              <a:tr h="370840">
                <a:tc>
                  <a:txBody>
                    <a:bodyPr/>
                    <a:lstStyle/>
                    <a:p>
                      <a:r>
                        <a:rPr lang="en-US" sz="1000"/>
                        <a:t>#ousontyannetfrank</a:t>
                      </a:r>
                    </a:p>
                  </a:txBody>
                  <a:tcPr/>
                </a:tc>
                <a:tc>
                  <a:txBody>
                    <a:bodyPr/>
                    <a:lstStyle/>
                    <a:p>
                      <a:r>
                        <a:rPr lang="en-US" sz="1000"/>
                        <a:t>19</a:t>
                      </a:r>
                    </a:p>
                  </a:txBody>
                  <a:tcPr/>
                </a:tc>
                <a:tc>
                  <a:txBody>
                    <a:bodyPr/>
                    <a:lstStyle/>
                    <a:p>
                      <a:r>
                        <a:rPr lang="en-US" sz="1000"/>
                        <a:t>0</a:t>
                      </a:r>
                    </a:p>
                  </a:txBody>
                  <a:tcPr/>
                </a:tc>
                <a:tc>
                  <a:txBody>
                    <a:bodyPr/>
                    <a:lstStyle/>
                    <a:p>
                      <a:r>
                        <a:rPr lang="en-US" sz="1000"/>
                        <a:t>5749.2105263158</a:t>
                      </a:r>
                    </a:p>
                  </a:txBody>
                  <a:tcPr/>
                </a:tc>
                <a:tc>
                  <a:txBody>
                    <a:bodyPr/>
                    <a:lstStyle/>
                    <a:p>
                      <a:r>
                        <a:rPr lang="en-US" sz="1000"/>
                        <a:t>5626.4736842105</a:t>
                      </a:r>
                    </a:p>
                  </a:txBody>
                  <a:tcPr/>
                </a:tc>
                <a:extLst>
                  <a:ext uri="{0D108BD9-81ED-4DB2-BD59-A6C34878D82A}">
                    <a16:rowId xmlns:a16="http://schemas.microsoft.com/office/drawing/2014/main" val="1039509780"/>
                  </a:ext>
                </a:extLst>
              </a:tr>
              <a:tr h="370840">
                <a:tc>
                  <a:txBody>
                    <a:bodyPr/>
                    <a:lstStyle/>
                    <a:p>
                      <a:r>
                        <a:rPr lang="en-US" sz="1000"/>
                        <a:t>#onpeutplusrienfaire</a:t>
                      </a:r>
                    </a:p>
                  </a:txBody>
                  <a:tcPr/>
                </a:tc>
                <a:tc>
                  <a:txBody>
                    <a:bodyPr/>
                    <a:lstStyle/>
                    <a:p>
                      <a:r>
                        <a:rPr lang="en-US" sz="1000"/>
                        <a:t>1</a:t>
                      </a:r>
                    </a:p>
                  </a:txBody>
                  <a:tcPr/>
                </a:tc>
                <a:tc>
                  <a:txBody>
                    <a:bodyPr/>
                    <a:lstStyle/>
                    <a:p>
                      <a:r>
                        <a:rPr lang="en-US" sz="1000"/>
                        <a:t>0</a:t>
                      </a:r>
                    </a:p>
                  </a:txBody>
                  <a:tcPr/>
                </a:tc>
                <a:tc>
                  <a:txBody>
                    <a:bodyPr/>
                    <a:lstStyle/>
                    <a:p>
                      <a:r>
                        <a:rPr lang="en-US" sz="1000"/>
                        <a:t>3059</a:t>
                      </a:r>
                    </a:p>
                  </a:txBody>
                  <a:tcPr/>
                </a:tc>
                <a:tc>
                  <a:txBody>
                    <a:bodyPr/>
                    <a:lstStyle/>
                    <a:p>
                      <a:r>
                        <a:rPr lang="en-US" sz="1000"/>
                        <a:t>2921</a:t>
                      </a:r>
                    </a:p>
                  </a:txBody>
                  <a:tcPr/>
                </a:tc>
                <a:extLst>
                  <a:ext uri="{0D108BD9-81ED-4DB2-BD59-A6C34878D82A}">
                    <a16:rowId xmlns:a16="http://schemas.microsoft.com/office/drawing/2014/main" val="1798448164"/>
                  </a:ext>
                </a:extLst>
              </a:tr>
              <a:tr h="370840">
                <a:tc>
                  <a:txBody>
                    <a:bodyPr/>
                    <a:lstStyle/>
                    <a:p>
                      <a:r>
                        <a:rPr lang="en-US" sz="1000"/>
                        <a:t>#BonsConseils</a:t>
                      </a:r>
                    </a:p>
                  </a:txBody>
                  <a:tcPr/>
                </a:tc>
                <a:tc>
                  <a:txBody>
                    <a:bodyPr/>
                    <a:lstStyle/>
                    <a:p>
                      <a:r>
                        <a:rPr lang="en-US" sz="1000"/>
                        <a:t>1</a:t>
                      </a:r>
                    </a:p>
                  </a:txBody>
                  <a:tcPr/>
                </a:tc>
                <a:tc>
                  <a:txBody>
                    <a:bodyPr/>
                    <a:lstStyle/>
                    <a:p>
                      <a:r>
                        <a:rPr lang="en-US" sz="1000"/>
                        <a:t>0</a:t>
                      </a:r>
                    </a:p>
                  </a:txBody>
                  <a:tcPr/>
                </a:tc>
                <a:tc>
                  <a:txBody>
                    <a:bodyPr/>
                    <a:lstStyle/>
                    <a:p>
                      <a:r>
                        <a:rPr lang="en-US" sz="1000"/>
                        <a:t>2781</a:t>
                      </a:r>
                    </a:p>
                  </a:txBody>
                  <a:tcPr/>
                </a:tc>
                <a:tc>
                  <a:txBody>
                    <a:bodyPr/>
                    <a:lstStyle/>
                    <a:p>
                      <a:r>
                        <a:rPr lang="en-US" sz="1000"/>
                        <a:t>2738</a:t>
                      </a:r>
                    </a:p>
                  </a:txBody>
                  <a:tcPr/>
                </a:tc>
                <a:extLst>
                  <a:ext uri="{0D108BD9-81ED-4DB2-BD59-A6C34878D82A}">
                    <a16:rowId xmlns:a16="http://schemas.microsoft.com/office/drawing/2014/main" val="1401032996"/>
                  </a:ext>
                </a:extLst>
              </a:tr>
            </a:tbl>
          </a:graphicData>
        </a:graphic>
      </p:graphicFrame>
      <p:sp>
        <p:nvSpPr>
          <p:cNvPr id="4" name="Text Placeholder 3">
            <a:extLst>
              <a:ext uri="{FF2B5EF4-FFF2-40B4-BE49-F238E27FC236}">
                <a16:creationId xmlns:a16="http://schemas.microsoft.com/office/drawing/2014/main" id="{1F65A34A-8000-461A-ADEF-4D8715B85311}"/>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780681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25E88-C2F3-49E5-8289-CBFAF17FB602}"/>
              </a:ext>
            </a:extLst>
          </p:cNvPr>
          <p:cNvSpPr>
            <a:spLocks noGrp="1"/>
          </p:cNvSpPr>
          <p:nvPr>
            <p:ph type="title"/>
          </p:nvPr>
        </p:nvSpPr>
        <p:spPr/>
        <p:txBody>
          <a:bodyPr/>
          <a:lstStyle/>
          <a:p>
            <a:r>
              <a:rPr lang="en-US"/>
              <a:t>Instagram Assiduité Stories | couleur3</a:t>
            </a:r>
          </a:p>
        </p:txBody>
      </p:sp>
      <p:graphicFrame>
        <p:nvGraphicFramePr>
          <p:cNvPr id="5" name="Table Placeholder 4">
            <a:extLst>
              <a:ext uri="{FF2B5EF4-FFF2-40B4-BE49-F238E27FC236}">
                <a16:creationId xmlns:a16="http://schemas.microsoft.com/office/drawing/2014/main" id="{2AB659F3-55A1-400A-99E4-F5EC8FD75EA5}"/>
              </a:ext>
            </a:extLst>
          </p:cNvPr>
          <p:cNvGraphicFramePr>
            <a:graphicFrameLocks noGrp="1"/>
          </p:cNvGraphicFramePr>
          <p:nvPr>
            <p:ph type="tbl" sz="quarter" idx="13"/>
            <p:extLst>
              <p:ext uri="{D42A27DB-BD31-4B8C-83A1-F6EECF244321}">
                <p14:modId xmlns:p14="http://schemas.microsoft.com/office/powerpoint/2010/main" val="4164226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327027701"/>
                    </a:ext>
                  </a:extLst>
                </a:gridCol>
                <a:gridCol w="2715768">
                  <a:extLst>
                    <a:ext uri="{9D8B030D-6E8A-4147-A177-3AD203B41FA5}">
                      <a16:colId xmlns:a16="http://schemas.microsoft.com/office/drawing/2014/main" val="3709510844"/>
                    </a:ext>
                  </a:extLst>
                </a:gridCol>
                <a:gridCol w="2715768">
                  <a:extLst>
                    <a:ext uri="{9D8B030D-6E8A-4147-A177-3AD203B41FA5}">
                      <a16:colId xmlns:a16="http://schemas.microsoft.com/office/drawing/2014/main" val="2880952984"/>
                    </a:ext>
                  </a:extLst>
                </a:gridCol>
              </a:tblGrid>
              <a:tr h="370840">
                <a:tc>
                  <a:txBody>
                    <a:bodyPr/>
                    <a:lstStyle/>
                    <a:p>
                      <a:r>
                        <a:rPr lang="en-US" sz="1000"/>
                        <a:t>Impressions</a:t>
                      </a:r>
                    </a:p>
                  </a:txBody>
                  <a:tcPr/>
                </a:tc>
                <a:tc>
                  <a:txBody>
                    <a:bodyPr/>
                    <a:lstStyle/>
                    <a:p>
                      <a:r>
                        <a:rPr lang="en-US" sz="1000"/>
                        <a:t>Exits</a:t>
                      </a:r>
                    </a:p>
                  </a:txBody>
                  <a:tcPr/>
                </a:tc>
                <a:tc>
                  <a:txBody>
                    <a:bodyPr/>
                    <a:lstStyle/>
                    <a:p>
                      <a:r>
                        <a:rPr lang="en-US" sz="1000"/>
                        <a:t>Assiduité</a:t>
                      </a:r>
                    </a:p>
                  </a:txBody>
                  <a:tcPr/>
                </a:tc>
                <a:extLst>
                  <a:ext uri="{0D108BD9-81ED-4DB2-BD59-A6C34878D82A}">
                    <a16:rowId xmlns:a16="http://schemas.microsoft.com/office/drawing/2014/main" val="3822054011"/>
                  </a:ext>
                </a:extLst>
              </a:tr>
              <a:tr h="370840">
                <a:tc>
                  <a:txBody>
                    <a:bodyPr/>
                    <a:lstStyle/>
                    <a:p>
                      <a:r>
                        <a:rPr lang="en-US" sz="1000"/>
                        <a:t>1680623</a:t>
                      </a:r>
                    </a:p>
                  </a:txBody>
                  <a:tcPr/>
                </a:tc>
                <a:tc>
                  <a:txBody>
                    <a:bodyPr/>
                    <a:lstStyle/>
                    <a:p>
                      <a:r>
                        <a:rPr lang="en-US" sz="1000"/>
                        <a:t>153351</a:t>
                      </a:r>
                    </a:p>
                  </a:txBody>
                  <a:tcPr/>
                </a:tc>
                <a:tc>
                  <a:txBody>
                    <a:bodyPr/>
                    <a:lstStyle/>
                    <a:p>
                      <a:r>
                        <a:rPr lang="en-US" sz="1000"/>
                        <a:t>91.638322026376 %</a:t>
                      </a:r>
                    </a:p>
                  </a:txBody>
                  <a:tcPr/>
                </a:tc>
                <a:extLst>
                  <a:ext uri="{0D108BD9-81ED-4DB2-BD59-A6C34878D82A}">
                    <a16:rowId xmlns:a16="http://schemas.microsoft.com/office/drawing/2014/main" val="3814447350"/>
                  </a:ext>
                </a:extLst>
              </a:tr>
            </a:tbl>
          </a:graphicData>
        </a:graphic>
      </p:graphicFrame>
      <p:sp>
        <p:nvSpPr>
          <p:cNvPr id="4" name="Text Placeholder 3">
            <a:extLst>
              <a:ext uri="{FF2B5EF4-FFF2-40B4-BE49-F238E27FC236}">
                <a16:creationId xmlns:a16="http://schemas.microsoft.com/office/drawing/2014/main" id="{5BC84EAD-5B3F-497D-BB7B-8600D321BD37}"/>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1266050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14EBF-65E1-4D93-8981-8AC2591AA1C1}"/>
              </a:ext>
            </a:extLst>
          </p:cNvPr>
          <p:cNvSpPr>
            <a:spLocks noGrp="1"/>
          </p:cNvSpPr>
          <p:nvPr>
            <p:ph type="title"/>
          </p:nvPr>
        </p:nvSpPr>
        <p:spPr/>
        <p:txBody>
          <a:bodyPr/>
          <a:lstStyle/>
          <a:p>
            <a:r>
              <a:rPr lang="en-US"/>
              <a:t>Instagram Instagram Stories custom analysis | couleur3 - 1 of 10</a:t>
            </a:r>
          </a:p>
        </p:txBody>
      </p:sp>
      <p:graphicFrame>
        <p:nvGraphicFramePr>
          <p:cNvPr id="5" name="Table Placeholder 4">
            <a:extLst>
              <a:ext uri="{FF2B5EF4-FFF2-40B4-BE49-F238E27FC236}">
                <a16:creationId xmlns:a16="http://schemas.microsoft.com/office/drawing/2014/main" id="{96D5A4F5-ED10-4472-9D72-F64B2065185B}"/>
              </a:ext>
            </a:extLst>
          </p:cNvPr>
          <p:cNvGraphicFramePr>
            <a:graphicFrameLocks noGrp="1"/>
          </p:cNvGraphicFramePr>
          <p:nvPr>
            <p:ph type="tbl" sz="quarter" idx="13"/>
            <p:extLst>
              <p:ext uri="{D42A27DB-BD31-4B8C-83A1-F6EECF244321}">
                <p14:modId xmlns:p14="http://schemas.microsoft.com/office/powerpoint/2010/main" val="37273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68539880"/>
                    </a:ext>
                  </a:extLst>
                </a:gridCol>
                <a:gridCol w="658368">
                  <a:extLst>
                    <a:ext uri="{9D8B030D-6E8A-4147-A177-3AD203B41FA5}">
                      <a16:colId xmlns:a16="http://schemas.microsoft.com/office/drawing/2014/main" val="2019107629"/>
                    </a:ext>
                  </a:extLst>
                </a:gridCol>
                <a:gridCol w="658368">
                  <a:extLst>
                    <a:ext uri="{9D8B030D-6E8A-4147-A177-3AD203B41FA5}">
                      <a16:colId xmlns:a16="http://schemas.microsoft.com/office/drawing/2014/main" val="1792757369"/>
                    </a:ext>
                  </a:extLst>
                </a:gridCol>
                <a:gridCol w="658368">
                  <a:extLst>
                    <a:ext uri="{9D8B030D-6E8A-4147-A177-3AD203B41FA5}">
                      <a16:colId xmlns:a16="http://schemas.microsoft.com/office/drawing/2014/main" val="3464029175"/>
                    </a:ext>
                  </a:extLst>
                </a:gridCol>
                <a:gridCol w="658368">
                  <a:extLst>
                    <a:ext uri="{9D8B030D-6E8A-4147-A177-3AD203B41FA5}">
                      <a16:colId xmlns:a16="http://schemas.microsoft.com/office/drawing/2014/main" val="2107519515"/>
                    </a:ext>
                  </a:extLst>
                </a:gridCol>
                <a:gridCol w="658368">
                  <a:extLst>
                    <a:ext uri="{9D8B030D-6E8A-4147-A177-3AD203B41FA5}">
                      <a16:colId xmlns:a16="http://schemas.microsoft.com/office/drawing/2014/main" val="3476729822"/>
                    </a:ext>
                  </a:extLst>
                </a:gridCol>
                <a:gridCol w="658368">
                  <a:extLst>
                    <a:ext uri="{9D8B030D-6E8A-4147-A177-3AD203B41FA5}">
                      <a16:colId xmlns:a16="http://schemas.microsoft.com/office/drawing/2014/main" val="2570173544"/>
                    </a:ext>
                  </a:extLst>
                </a:gridCol>
                <a:gridCol w="658368">
                  <a:extLst>
                    <a:ext uri="{9D8B030D-6E8A-4147-A177-3AD203B41FA5}">
                      <a16:colId xmlns:a16="http://schemas.microsoft.com/office/drawing/2014/main" val="3288028167"/>
                    </a:ext>
                  </a:extLst>
                </a:gridCol>
                <a:gridCol w="658368">
                  <a:extLst>
                    <a:ext uri="{9D8B030D-6E8A-4147-A177-3AD203B41FA5}">
                      <a16:colId xmlns:a16="http://schemas.microsoft.com/office/drawing/2014/main" val="3909331933"/>
                    </a:ext>
                  </a:extLst>
                </a:gridCol>
                <a:gridCol w="658368">
                  <a:extLst>
                    <a:ext uri="{9D8B030D-6E8A-4147-A177-3AD203B41FA5}">
                      <a16:colId xmlns:a16="http://schemas.microsoft.com/office/drawing/2014/main" val="4052903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749944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couleur3 - 2023-12-06 16:16:15</a:t>
                      </a:r>
                      <a:r>
                        <a:rPr kumimoji="0" lang="fr-FR" sz="1000" b="0" i="0" u="none" strike="noStrike" kern="1200" cap="none" spc="0" normalizeH="0" baseline="0" noProof="0">
                          <a:ln>
                            <a:noFill/>
                          </a:ln>
                          <a:solidFill>
                            <a:prstClr val="black"/>
                          </a:solidFill>
                          <a:effectLst/>
                          <a:uLnTx/>
                          <a:uFillTx/>
                          <a:latin typeface="Calibri"/>
                          <a:ea typeface="+mn-ea"/>
                          <a:cs typeface="+mn-cs"/>
                        </a:rPr>
                        <a:t>
 Nouvel épisode Bon Ben Voilà  @desaintpreuxjulien 
@alexramiress 
@chadeniel 
@pablo_delpedro 
@valeriepaccaud 
@saucipain 
@blaise.bersinger 
@delayasse 
@robinchessex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07.12.2023 15:07:01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extLst>
                  <a:ext uri="{0D108BD9-81ED-4DB2-BD59-A6C34878D82A}">
                    <a16:rowId xmlns:a16="http://schemas.microsoft.com/office/drawing/2014/main" val="1150051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couleur3 - 2023-12-05 15:26:14</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06.12.2023 15:06:48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extLst>
                  <a:ext uri="{0D108BD9-81ED-4DB2-BD59-A6C34878D82A}">
                    <a16:rowId xmlns:a16="http://schemas.microsoft.com/office/drawing/2014/main" val="680379510"/>
                  </a:ext>
                </a:extLst>
              </a:tr>
            </a:tbl>
          </a:graphicData>
        </a:graphic>
      </p:graphicFrame>
      <p:sp>
        <p:nvSpPr>
          <p:cNvPr id="4" name="Text Placeholder 3">
            <a:extLst>
              <a:ext uri="{FF2B5EF4-FFF2-40B4-BE49-F238E27FC236}">
                <a16:creationId xmlns:a16="http://schemas.microsoft.com/office/drawing/2014/main" id="{B3290F2F-0A0A-45F7-A4A4-1EE8E6B827FA}"/>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0098547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15D67-6B12-4D4F-B96E-6ED4251E15CB}"/>
              </a:ext>
            </a:extLst>
          </p:cNvPr>
          <p:cNvSpPr>
            <a:spLocks noGrp="1"/>
          </p:cNvSpPr>
          <p:nvPr>
            <p:ph type="title"/>
          </p:nvPr>
        </p:nvSpPr>
        <p:spPr/>
        <p:txBody>
          <a:bodyPr/>
          <a:lstStyle/>
          <a:p>
            <a:r>
              <a:rPr lang="en-US"/>
              <a:t>Instagram Instagram Stories custom analysis | couleur3 - 2 of 10</a:t>
            </a:r>
          </a:p>
        </p:txBody>
      </p:sp>
      <p:graphicFrame>
        <p:nvGraphicFramePr>
          <p:cNvPr id="5" name="Table Placeholder 4">
            <a:extLst>
              <a:ext uri="{FF2B5EF4-FFF2-40B4-BE49-F238E27FC236}">
                <a16:creationId xmlns:a16="http://schemas.microsoft.com/office/drawing/2014/main" id="{8AD0BDDA-5546-429C-87EF-0104111BA505}"/>
              </a:ext>
            </a:extLst>
          </p:cNvPr>
          <p:cNvGraphicFramePr>
            <a:graphicFrameLocks noGrp="1"/>
          </p:cNvGraphicFramePr>
          <p:nvPr>
            <p:ph type="tbl" sz="quarter" idx="13"/>
            <p:extLst>
              <p:ext uri="{D42A27DB-BD31-4B8C-83A1-F6EECF244321}">
                <p14:modId xmlns:p14="http://schemas.microsoft.com/office/powerpoint/2010/main" val="1932837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28422010"/>
                    </a:ext>
                  </a:extLst>
                </a:gridCol>
                <a:gridCol w="658368">
                  <a:extLst>
                    <a:ext uri="{9D8B030D-6E8A-4147-A177-3AD203B41FA5}">
                      <a16:colId xmlns:a16="http://schemas.microsoft.com/office/drawing/2014/main" val="1689116962"/>
                    </a:ext>
                  </a:extLst>
                </a:gridCol>
                <a:gridCol w="658368">
                  <a:extLst>
                    <a:ext uri="{9D8B030D-6E8A-4147-A177-3AD203B41FA5}">
                      <a16:colId xmlns:a16="http://schemas.microsoft.com/office/drawing/2014/main" val="3589262978"/>
                    </a:ext>
                  </a:extLst>
                </a:gridCol>
                <a:gridCol w="658368">
                  <a:extLst>
                    <a:ext uri="{9D8B030D-6E8A-4147-A177-3AD203B41FA5}">
                      <a16:colId xmlns:a16="http://schemas.microsoft.com/office/drawing/2014/main" val="4128159974"/>
                    </a:ext>
                  </a:extLst>
                </a:gridCol>
                <a:gridCol w="658368">
                  <a:extLst>
                    <a:ext uri="{9D8B030D-6E8A-4147-A177-3AD203B41FA5}">
                      <a16:colId xmlns:a16="http://schemas.microsoft.com/office/drawing/2014/main" val="884576628"/>
                    </a:ext>
                  </a:extLst>
                </a:gridCol>
                <a:gridCol w="658368">
                  <a:extLst>
                    <a:ext uri="{9D8B030D-6E8A-4147-A177-3AD203B41FA5}">
                      <a16:colId xmlns:a16="http://schemas.microsoft.com/office/drawing/2014/main" val="2639304371"/>
                    </a:ext>
                  </a:extLst>
                </a:gridCol>
                <a:gridCol w="658368">
                  <a:extLst>
                    <a:ext uri="{9D8B030D-6E8A-4147-A177-3AD203B41FA5}">
                      <a16:colId xmlns:a16="http://schemas.microsoft.com/office/drawing/2014/main" val="2590524903"/>
                    </a:ext>
                  </a:extLst>
                </a:gridCol>
                <a:gridCol w="658368">
                  <a:extLst>
                    <a:ext uri="{9D8B030D-6E8A-4147-A177-3AD203B41FA5}">
                      <a16:colId xmlns:a16="http://schemas.microsoft.com/office/drawing/2014/main" val="1361194341"/>
                    </a:ext>
                  </a:extLst>
                </a:gridCol>
                <a:gridCol w="658368">
                  <a:extLst>
                    <a:ext uri="{9D8B030D-6E8A-4147-A177-3AD203B41FA5}">
                      <a16:colId xmlns:a16="http://schemas.microsoft.com/office/drawing/2014/main" val="955761853"/>
                    </a:ext>
                  </a:extLst>
                </a:gridCol>
                <a:gridCol w="658368">
                  <a:extLst>
                    <a:ext uri="{9D8B030D-6E8A-4147-A177-3AD203B41FA5}">
                      <a16:colId xmlns:a16="http://schemas.microsoft.com/office/drawing/2014/main" val="685214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731395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couleur3 - 2023-12-04 12:18:20</a:t>
                      </a:r>
                      <a:r>
                        <a:rPr kumimoji="0" lang="pt-BR" sz="1000" b="0" i="0" u="none" strike="noStrike" kern="1200" cap="none" spc="0" normalizeH="0" baseline="0" noProof="0">
                          <a:ln>
                            <a:noFill/>
                          </a:ln>
                          <a:solidFill>
                            <a:prstClr val="black"/>
                          </a:solidFill>
                          <a:effectLst/>
                          <a:uLnTx/>
                          <a:uFillTx/>
                          <a:latin typeface="Calibri"/>
                          <a:ea typeface="+mn-ea"/>
                          <a:cs typeface="+mn-cs"/>
                        </a:rPr>
                        <a:t>
 C
O
P
2
8 C
O
M
E
D
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05.12.2023 11:36:26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extLst>
                  <a:ext uri="{0D108BD9-81ED-4DB2-BD59-A6C34878D82A}">
                    <a16:rowId xmlns:a16="http://schemas.microsoft.com/office/drawing/2014/main" val="1689923043"/>
                  </a:ext>
                </a:extLst>
              </a:tr>
            </a:tbl>
          </a:graphicData>
        </a:graphic>
      </p:graphicFrame>
      <p:sp>
        <p:nvSpPr>
          <p:cNvPr id="4" name="Text Placeholder 3">
            <a:extLst>
              <a:ext uri="{FF2B5EF4-FFF2-40B4-BE49-F238E27FC236}">
                <a16:creationId xmlns:a16="http://schemas.microsoft.com/office/drawing/2014/main" id="{2D8AB940-125D-48D9-9170-D516AB382747}"/>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5062272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41E48-7770-4581-A2C0-A92DC0A3286B}"/>
              </a:ext>
            </a:extLst>
          </p:cNvPr>
          <p:cNvSpPr>
            <a:spLocks noGrp="1"/>
          </p:cNvSpPr>
          <p:nvPr>
            <p:ph type="title"/>
          </p:nvPr>
        </p:nvSpPr>
        <p:spPr/>
        <p:txBody>
          <a:bodyPr/>
          <a:lstStyle/>
          <a:p>
            <a:r>
              <a:rPr lang="en-US"/>
              <a:t>Instagram Instagram Stories custom analysis | couleur3 - 3 of 10</a:t>
            </a:r>
          </a:p>
        </p:txBody>
      </p:sp>
      <p:graphicFrame>
        <p:nvGraphicFramePr>
          <p:cNvPr id="5" name="Table Placeholder 4">
            <a:extLst>
              <a:ext uri="{FF2B5EF4-FFF2-40B4-BE49-F238E27FC236}">
                <a16:creationId xmlns:a16="http://schemas.microsoft.com/office/drawing/2014/main" id="{9D576224-10C7-4B97-8FD2-B4AE649F1604}"/>
              </a:ext>
            </a:extLst>
          </p:cNvPr>
          <p:cNvGraphicFramePr>
            <a:graphicFrameLocks noGrp="1"/>
          </p:cNvGraphicFramePr>
          <p:nvPr>
            <p:ph type="tbl" sz="quarter" idx="13"/>
            <p:extLst>
              <p:ext uri="{D42A27DB-BD31-4B8C-83A1-F6EECF244321}">
                <p14:modId xmlns:p14="http://schemas.microsoft.com/office/powerpoint/2010/main" val="4087288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98472207"/>
                    </a:ext>
                  </a:extLst>
                </a:gridCol>
                <a:gridCol w="658368">
                  <a:extLst>
                    <a:ext uri="{9D8B030D-6E8A-4147-A177-3AD203B41FA5}">
                      <a16:colId xmlns:a16="http://schemas.microsoft.com/office/drawing/2014/main" val="703224375"/>
                    </a:ext>
                  </a:extLst>
                </a:gridCol>
                <a:gridCol w="658368">
                  <a:extLst>
                    <a:ext uri="{9D8B030D-6E8A-4147-A177-3AD203B41FA5}">
                      <a16:colId xmlns:a16="http://schemas.microsoft.com/office/drawing/2014/main" val="2800332408"/>
                    </a:ext>
                  </a:extLst>
                </a:gridCol>
                <a:gridCol w="658368">
                  <a:extLst>
                    <a:ext uri="{9D8B030D-6E8A-4147-A177-3AD203B41FA5}">
                      <a16:colId xmlns:a16="http://schemas.microsoft.com/office/drawing/2014/main" val="1470476825"/>
                    </a:ext>
                  </a:extLst>
                </a:gridCol>
                <a:gridCol w="658368">
                  <a:extLst>
                    <a:ext uri="{9D8B030D-6E8A-4147-A177-3AD203B41FA5}">
                      <a16:colId xmlns:a16="http://schemas.microsoft.com/office/drawing/2014/main" val="821839367"/>
                    </a:ext>
                  </a:extLst>
                </a:gridCol>
                <a:gridCol w="658368">
                  <a:extLst>
                    <a:ext uri="{9D8B030D-6E8A-4147-A177-3AD203B41FA5}">
                      <a16:colId xmlns:a16="http://schemas.microsoft.com/office/drawing/2014/main" val="2844346529"/>
                    </a:ext>
                  </a:extLst>
                </a:gridCol>
                <a:gridCol w="658368">
                  <a:extLst>
                    <a:ext uri="{9D8B030D-6E8A-4147-A177-3AD203B41FA5}">
                      <a16:colId xmlns:a16="http://schemas.microsoft.com/office/drawing/2014/main" val="521480139"/>
                    </a:ext>
                  </a:extLst>
                </a:gridCol>
                <a:gridCol w="658368">
                  <a:extLst>
                    <a:ext uri="{9D8B030D-6E8A-4147-A177-3AD203B41FA5}">
                      <a16:colId xmlns:a16="http://schemas.microsoft.com/office/drawing/2014/main" val="3347585966"/>
                    </a:ext>
                  </a:extLst>
                </a:gridCol>
                <a:gridCol w="658368">
                  <a:extLst>
                    <a:ext uri="{9D8B030D-6E8A-4147-A177-3AD203B41FA5}">
                      <a16:colId xmlns:a16="http://schemas.microsoft.com/office/drawing/2014/main" val="3794529156"/>
                    </a:ext>
                  </a:extLst>
                </a:gridCol>
                <a:gridCol w="658368">
                  <a:extLst>
                    <a:ext uri="{9D8B030D-6E8A-4147-A177-3AD203B41FA5}">
                      <a16:colId xmlns:a16="http://schemas.microsoft.com/office/drawing/2014/main" val="3233853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798283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couleur3 - 2023-12-02 11:52:12</a:t>
                      </a:r>
                      <a:r>
                        <a:rPr kumimoji="0" lang="pt-BR" sz="1000" b="0" i="0" u="none" strike="noStrike" kern="1200" cap="none" spc="0" normalizeH="0" baseline="0" noProof="0">
                          <a:ln>
                            <a:noFill/>
                          </a:ln>
                          <a:solidFill>
                            <a:prstClr val="black"/>
                          </a:solidFill>
                          <a:effectLst/>
                          <a:uLnTx/>
                          <a:uFillTx/>
                          <a:latin typeface="Calibri"/>
                          <a:ea typeface="+mn-ea"/>
                          <a:cs typeface="+mn-cs"/>
                        </a:rPr>
                        <a:t>
 B
O
N
N
E F
R
A
N
K
E
T
T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03.12.2023 11:36:23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27931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couleur3 - 2023-12-01 13:05:23</a:t>
                      </a:r>
                      <a:r>
                        <a:rPr kumimoji="0" lang="pt-BR" sz="1000" b="0" i="0" u="none" strike="noStrike" kern="1200" cap="none" spc="0" normalizeH="0" baseline="0" noProof="0">
                          <a:ln>
                            <a:noFill/>
                          </a:ln>
                          <a:solidFill>
                            <a:prstClr val="black"/>
                          </a:solidFill>
                          <a:effectLst/>
                          <a:uLnTx/>
                          <a:uFillTx/>
                          <a:latin typeface="Calibri"/>
                          <a:ea typeface="+mn-ea"/>
                          <a:cs typeface="+mn-cs"/>
                        </a:rPr>
                        <a:t>
 Mental Kombat A
N
O
R
E
X
I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02.12.2023 12:36:35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054380"/>
                  </a:ext>
                </a:extLst>
              </a:tr>
            </a:tbl>
          </a:graphicData>
        </a:graphic>
      </p:graphicFrame>
      <p:sp>
        <p:nvSpPr>
          <p:cNvPr id="4" name="Text Placeholder 3">
            <a:extLst>
              <a:ext uri="{FF2B5EF4-FFF2-40B4-BE49-F238E27FC236}">
                <a16:creationId xmlns:a16="http://schemas.microsoft.com/office/drawing/2014/main" id="{2C77F95E-8CC2-4678-B347-8BBA77C02F73}"/>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1325985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3EC5C-5995-4281-9796-C66DE90E1214}"/>
              </a:ext>
            </a:extLst>
          </p:cNvPr>
          <p:cNvSpPr>
            <a:spLocks noGrp="1"/>
          </p:cNvSpPr>
          <p:nvPr>
            <p:ph type="title"/>
          </p:nvPr>
        </p:nvSpPr>
        <p:spPr/>
        <p:txBody>
          <a:bodyPr/>
          <a:lstStyle/>
          <a:p>
            <a:r>
              <a:rPr lang="en-US"/>
              <a:t>Instagram Instagram Stories custom analysis | couleur3 - 4 of 10</a:t>
            </a:r>
          </a:p>
        </p:txBody>
      </p:sp>
      <p:graphicFrame>
        <p:nvGraphicFramePr>
          <p:cNvPr id="5" name="Table Placeholder 4">
            <a:extLst>
              <a:ext uri="{FF2B5EF4-FFF2-40B4-BE49-F238E27FC236}">
                <a16:creationId xmlns:a16="http://schemas.microsoft.com/office/drawing/2014/main" id="{4F962512-5408-41BF-B0CC-54E3D396138F}"/>
              </a:ext>
            </a:extLst>
          </p:cNvPr>
          <p:cNvGraphicFramePr>
            <a:graphicFrameLocks noGrp="1"/>
          </p:cNvGraphicFramePr>
          <p:nvPr>
            <p:ph type="tbl" sz="quarter" idx="13"/>
            <p:extLst>
              <p:ext uri="{D42A27DB-BD31-4B8C-83A1-F6EECF244321}">
                <p14:modId xmlns:p14="http://schemas.microsoft.com/office/powerpoint/2010/main" val="3551135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0942052"/>
                    </a:ext>
                  </a:extLst>
                </a:gridCol>
                <a:gridCol w="658368">
                  <a:extLst>
                    <a:ext uri="{9D8B030D-6E8A-4147-A177-3AD203B41FA5}">
                      <a16:colId xmlns:a16="http://schemas.microsoft.com/office/drawing/2014/main" val="1761140455"/>
                    </a:ext>
                  </a:extLst>
                </a:gridCol>
                <a:gridCol w="658368">
                  <a:extLst>
                    <a:ext uri="{9D8B030D-6E8A-4147-A177-3AD203B41FA5}">
                      <a16:colId xmlns:a16="http://schemas.microsoft.com/office/drawing/2014/main" val="3306973867"/>
                    </a:ext>
                  </a:extLst>
                </a:gridCol>
                <a:gridCol w="658368">
                  <a:extLst>
                    <a:ext uri="{9D8B030D-6E8A-4147-A177-3AD203B41FA5}">
                      <a16:colId xmlns:a16="http://schemas.microsoft.com/office/drawing/2014/main" val="3766172781"/>
                    </a:ext>
                  </a:extLst>
                </a:gridCol>
                <a:gridCol w="658368">
                  <a:extLst>
                    <a:ext uri="{9D8B030D-6E8A-4147-A177-3AD203B41FA5}">
                      <a16:colId xmlns:a16="http://schemas.microsoft.com/office/drawing/2014/main" val="3402234689"/>
                    </a:ext>
                  </a:extLst>
                </a:gridCol>
                <a:gridCol w="658368">
                  <a:extLst>
                    <a:ext uri="{9D8B030D-6E8A-4147-A177-3AD203B41FA5}">
                      <a16:colId xmlns:a16="http://schemas.microsoft.com/office/drawing/2014/main" val="1585323111"/>
                    </a:ext>
                  </a:extLst>
                </a:gridCol>
                <a:gridCol w="658368">
                  <a:extLst>
                    <a:ext uri="{9D8B030D-6E8A-4147-A177-3AD203B41FA5}">
                      <a16:colId xmlns:a16="http://schemas.microsoft.com/office/drawing/2014/main" val="2150152243"/>
                    </a:ext>
                  </a:extLst>
                </a:gridCol>
                <a:gridCol w="658368">
                  <a:extLst>
                    <a:ext uri="{9D8B030D-6E8A-4147-A177-3AD203B41FA5}">
                      <a16:colId xmlns:a16="http://schemas.microsoft.com/office/drawing/2014/main" val="1080245012"/>
                    </a:ext>
                  </a:extLst>
                </a:gridCol>
                <a:gridCol w="658368">
                  <a:extLst>
                    <a:ext uri="{9D8B030D-6E8A-4147-A177-3AD203B41FA5}">
                      <a16:colId xmlns:a16="http://schemas.microsoft.com/office/drawing/2014/main" val="4163949004"/>
                    </a:ext>
                  </a:extLst>
                </a:gridCol>
                <a:gridCol w="658368">
                  <a:extLst>
                    <a:ext uri="{9D8B030D-6E8A-4147-A177-3AD203B41FA5}">
                      <a16:colId xmlns:a16="http://schemas.microsoft.com/office/drawing/2014/main" val="1322546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882680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couleur3 - 2023-11-30 18:42:44</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01.12.2023 18:36:30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extLst>
                  <a:ext uri="{0D108BD9-81ED-4DB2-BD59-A6C34878D82A}">
                    <a16:rowId xmlns:a16="http://schemas.microsoft.com/office/drawing/2014/main" val="2030580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couleur3 - 2023-11-29 13:22:49</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30.11.2023 13:06:49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extLst>
                  <a:ext uri="{0D108BD9-81ED-4DB2-BD59-A6C34878D82A}">
                    <a16:rowId xmlns:a16="http://schemas.microsoft.com/office/drawing/2014/main" val="4001015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couleur3 - 2023-11-28 15:34:35</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29.11.2023 15:06:50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extLst>
                  <a:ext uri="{0D108BD9-81ED-4DB2-BD59-A6C34878D82A}">
                    <a16:rowId xmlns:a16="http://schemas.microsoft.com/office/drawing/2014/main" val="1910350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16:37:36</a:t>
                      </a:r>
                      <a:r>
                        <a:rPr kumimoji="0" lang="fr-FR" sz="1000" b="0" i="0" u="none" strike="noStrike" kern="1200" cap="none" spc="0" normalizeH="0" baseline="0" noProof="0">
                          <a:ln>
                            <a:noFill/>
                          </a:ln>
                          <a:solidFill>
                            <a:prstClr val="black"/>
                          </a:solidFill>
                          <a:effectLst/>
                          <a:uLnTx/>
                          <a:uFillTx/>
                          <a:latin typeface="Calibri"/>
                          <a:ea typeface="+mn-ea"/>
                          <a:cs typeface="+mn-cs"/>
                        </a:rPr>
                        <a:t>
 TENUE : COSTARD / TAILLEUR SUR LAUSANNE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28.11.2023 16:36:27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extLst>
                  <a:ext uri="{0D108BD9-81ED-4DB2-BD59-A6C34878D82A}">
                    <a16:rowId xmlns:a16="http://schemas.microsoft.com/office/drawing/2014/main" val="2088044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15:58:41</a:t>
                      </a:r>
                      <a:r>
                        <a:rPr kumimoji="0" lang="fr-FR" sz="1000" b="0" i="0" u="none" strike="noStrike" kern="1200" cap="none" spc="0" normalizeH="0" baseline="0" noProof="0">
                          <a:ln>
                            <a:noFill/>
                          </a:ln>
                          <a:solidFill>
                            <a:prstClr val="black"/>
                          </a:solidFill>
                          <a:effectLst/>
                          <a:uLnTx/>
                          <a:uFillTx/>
                          <a:latin typeface="Calibri"/>
                          <a:ea typeface="+mn-ea"/>
                          <a:cs typeface="+mn-cs"/>
                        </a:rPr>
                        <a:t>
 Nouvelle vidéo YouTube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28.11.2023 15:36:39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extLst>
                  <a:ext uri="{0D108BD9-81ED-4DB2-BD59-A6C34878D82A}">
                    <a16:rowId xmlns:a16="http://schemas.microsoft.com/office/drawing/2014/main" val="173343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13:04:01</a:t>
                      </a:r>
                      <a:r>
                        <a:rPr kumimoji="0" lang="fr-FR" sz="1000" b="0" i="0" u="none" strike="noStrike" kern="1200" cap="none" spc="0" normalizeH="0" baseline="0" noProof="0">
                          <a:ln>
                            <a:noFill/>
                          </a:ln>
                          <a:solidFill>
                            <a:prstClr val="black"/>
                          </a:solidFill>
                          <a:effectLst/>
                          <a:uLnTx/>
                          <a:uFillTx/>
                          <a:latin typeface="Calibri"/>
                          <a:ea typeface="+mn-ea"/>
                          <a:cs typeface="+mn-cs"/>
                        </a:rPr>
                        <a:t>
 SUR LAUSANNE TENUE : COSTARD / TAILLEUR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27.11.2023 15:36:27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extLst>
                  <a:ext uri="{0D108BD9-81ED-4DB2-BD59-A6C34878D82A}">
                    <a16:rowId xmlns:a16="http://schemas.microsoft.com/office/drawing/2014/main" val="2500622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11:26:41</a:t>
                      </a:r>
                      <a:r>
                        <a:rPr kumimoji="0" lang="fr-FR" sz="1000" b="0" i="0" u="none" strike="noStrike" kern="1200" cap="none" spc="0" normalizeH="0" baseline="0" noProof="0">
                          <a:ln>
                            <a:noFill/>
                          </a:ln>
                          <a:solidFill>
                            <a:prstClr val="black"/>
                          </a:solidFill>
                          <a:effectLst/>
                          <a:uLnTx/>
                          <a:uFillTx/>
                          <a:latin typeface="Calibri"/>
                          <a:ea typeface="+mn-ea"/>
                          <a:cs typeface="+mn-cs"/>
                        </a:rPr>
                        <a:t>
 Mot d’ordre : NEUTRALITÉ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28.11.2023 11:06:36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extLst>
                  <a:ext uri="{0D108BD9-81ED-4DB2-BD59-A6C34878D82A}">
                    <a16:rowId xmlns:a16="http://schemas.microsoft.com/office/drawing/2014/main" val="2743235359"/>
                  </a:ext>
                </a:extLst>
              </a:tr>
            </a:tbl>
          </a:graphicData>
        </a:graphic>
      </p:graphicFrame>
      <p:sp>
        <p:nvSpPr>
          <p:cNvPr id="4" name="Text Placeholder 3">
            <a:extLst>
              <a:ext uri="{FF2B5EF4-FFF2-40B4-BE49-F238E27FC236}">
                <a16:creationId xmlns:a16="http://schemas.microsoft.com/office/drawing/2014/main" id="{6D576EC1-2327-4F6F-9190-391391329F5F}"/>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4107538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3A17E-349B-4F6F-A79E-848A6F676817}"/>
              </a:ext>
            </a:extLst>
          </p:cNvPr>
          <p:cNvSpPr>
            <a:spLocks noGrp="1"/>
          </p:cNvSpPr>
          <p:nvPr>
            <p:ph type="title"/>
          </p:nvPr>
        </p:nvSpPr>
        <p:spPr/>
        <p:txBody>
          <a:bodyPr/>
          <a:lstStyle/>
          <a:p>
            <a:r>
              <a:rPr lang="en-US"/>
              <a:t>Instagram Instagram Stories custom analysis | couleur3 - 5 of 10</a:t>
            </a:r>
          </a:p>
        </p:txBody>
      </p:sp>
      <p:graphicFrame>
        <p:nvGraphicFramePr>
          <p:cNvPr id="5" name="Table Placeholder 4">
            <a:extLst>
              <a:ext uri="{FF2B5EF4-FFF2-40B4-BE49-F238E27FC236}">
                <a16:creationId xmlns:a16="http://schemas.microsoft.com/office/drawing/2014/main" id="{93B2275A-8820-47FA-87BC-07414409AF12}"/>
              </a:ext>
            </a:extLst>
          </p:cNvPr>
          <p:cNvGraphicFramePr>
            <a:graphicFrameLocks noGrp="1"/>
          </p:cNvGraphicFramePr>
          <p:nvPr>
            <p:ph type="tbl" sz="quarter" idx="13"/>
            <p:extLst>
              <p:ext uri="{D42A27DB-BD31-4B8C-83A1-F6EECF244321}">
                <p14:modId xmlns:p14="http://schemas.microsoft.com/office/powerpoint/2010/main" val="3155977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27174640"/>
                    </a:ext>
                  </a:extLst>
                </a:gridCol>
                <a:gridCol w="658368">
                  <a:extLst>
                    <a:ext uri="{9D8B030D-6E8A-4147-A177-3AD203B41FA5}">
                      <a16:colId xmlns:a16="http://schemas.microsoft.com/office/drawing/2014/main" val="1711373529"/>
                    </a:ext>
                  </a:extLst>
                </a:gridCol>
                <a:gridCol w="658368">
                  <a:extLst>
                    <a:ext uri="{9D8B030D-6E8A-4147-A177-3AD203B41FA5}">
                      <a16:colId xmlns:a16="http://schemas.microsoft.com/office/drawing/2014/main" val="2797959025"/>
                    </a:ext>
                  </a:extLst>
                </a:gridCol>
                <a:gridCol w="658368">
                  <a:extLst>
                    <a:ext uri="{9D8B030D-6E8A-4147-A177-3AD203B41FA5}">
                      <a16:colId xmlns:a16="http://schemas.microsoft.com/office/drawing/2014/main" val="157319327"/>
                    </a:ext>
                  </a:extLst>
                </a:gridCol>
                <a:gridCol w="658368">
                  <a:extLst>
                    <a:ext uri="{9D8B030D-6E8A-4147-A177-3AD203B41FA5}">
                      <a16:colId xmlns:a16="http://schemas.microsoft.com/office/drawing/2014/main" val="1113394589"/>
                    </a:ext>
                  </a:extLst>
                </a:gridCol>
                <a:gridCol w="658368">
                  <a:extLst>
                    <a:ext uri="{9D8B030D-6E8A-4147-A177-3AD203B41FA5}">
                      <a16:colId xmlns:a16="http://schemas.microsoft.com/office/drawing/2014/main" val="3270071915"/>
                    </a:ext>
                  </a:extLst>
                </a:gridCol>
                <a:gridCol w="658368">
                  <a:extLst>
                    <a:ext uri="{9D8B030D-6E8A-4147-A177-3AD203B41FA5}">
                      <a16:colId xmlns:a16="http://schemas.microsoft.com/office/drawing/2014/main" val="1126886827"/>
                    </a:ext>
                  </a:extLst>
                </a:gridCol>
                <a:gridCol w="658368">
                  <a:extLst>
                    <a:ext uri="{9D8B030D-6E8A-4147-A177-3AD203B41FA5}">
                      <a16:colId xmlns:a16="http://schemas.microsoft.com/office/drawing/2014/main" val="656668385"/>
                    </a:ext>
                  </a:extLst>
                </a:gridCol>
                <a:gridCol w="658368">
                  <a:extLst>
                    <a:ext uri="{9D8B030D-6E8A-4147-A177-3AD203B41FA5}">
                      <a16:colId xmlns:a16="http://schemas.microsoft.com/office/drawing/2014/main" val="3147129682"/>
                    </a:ext>
                  </a:extLst>
                </a:gridCol>
                <a:gridCol w="658368">
                  <a:extLst>
                    <a:ext uri="{9D8B030D-6E8A-4147-A177-3AD203B41FA5}">
                      <a16:colId xmlns:a16="http://schemas.microsoft.com/office/drawing/2014/main" val="1323943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186006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couleur3 - 2023-11-25 13:46:47</a:t>
                      </a:r>
                      <a:r>
                        <a:rPr kumimoji="0" lang="fr-FR" sz="1000" b="0" i="0" u="none" strike="noStrike" kern="1200" cap="none" spc="0" normalizeH="0" baseline="0" noProof="0">
                          <a:ln>
                            <a:noFill/>
                          </a:ln>
                          <a:solidFill>
                            <a:prstClr val="black"/>
                          </a:solidFill>
                          <a:effectLst/>
                          <a:uLnTx/>
                          <a:uFillTx/>
                          <a:latin typeface="Calibri"/>
                          <a:ea typeface="+mn-ea"/>
                          <a:cs typeface="+mn-cs"/>
                        </a:rPr>
                        <a:t>
 Facile, efficace, et en plus c’est beaucoup trop bon 😍✨ B
O
N
N
E F
R
A
N
K
E
T
T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26.11.2023 13:36:19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extLst>
                  <a:ext uri="{0D108BD9-81ED-4DB2-BD59-A6C34878D82A}">
                    <a16:rowId xmlns:a16="http://schemas.microsoft.com/office/drawing/2014/main" val="1645482580"/>
                  </a:ext>
                </a:extLst>
              </a:tr>
            </a:tbl>
          </a:graphicData>
        </a:graphic>
      </p:graphicFrame>
      <p:sp>
        <p:nvSpPr>
          <p:cNvPr id="4" name="Text Placeholder 3">
            <a:extLst>
              <a:ext uri="{FF2B5EF4-FFF2-40B4-BE49-F238E27FC236}">
                <a16:creationId xmlns:a16="http://schemas.microsoft.com/office/drawing/2014/main" id="{2E7EF935-CACB-4EEA-A660-99BCF84D4805}"/>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2211565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46B50-8B2F-471D-AE8A-4D4CC1AF72E7}"/>
              </a:ext>
            </a:extLst>
          </p:cNvPr>
          <p:cNvSpPr>
            <a:spLocks noGrp="1"/>
          </p:cNvSpPr>
          <p:nvPr>
            <p:ph type="title"/>
          </p:nvPr>
        </p:nvSpPr>
        <p:spPr/>
        <p:txBody>
          <a:bodyPr/>
          <a:lstStyle/>
          <a:p>
            <a:r>
              <a:rPr lang="en-US"/>
              <a:t>Instagram Instagram Stories custom analysis | couleur3 - 6 of 10</a:t>
            </a:r>
          </a:p>
        </p:txBody>
      </p:sp>
      <p:graphicFrame>
        <p:nvGraphicFramePr>
          <p:cNvPr id="5" name="Table Placeholder 4">
            <a:extLst>
              <a:ext uri="{FF2B5EF4-FFF2-40B4-BE49-F238E27FC236}">
                <a16:creationId xmlns:a16="http://schemas.microsoft.com/office/drawing/2014/main" id="{3C6C8CF2-1140-450B-A8B7-339207DDFE1B}"/>
              </a:ext>
            </a:extLst>
          </p:cNvPr>
          <p:cNvGraphicFramePr>
            <a:graphicFrameLocks noGrp="1"/>
          </p:cNvGraphicFramePr>
          <p:nvPr>
            <p:ph type="tbl" sz="quarter" idx="13"/>
            <p:extLst>
              <p:ext uri="{D42A27DB-BD31-4B8C-83A1-F6EECF244321}">
                <p14:modId xmlns:p14="http://schemas.microsoft.com/office/powerpoint/2010/main" val="1193732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12489306"/>
                    </a:ext>
                  </a:extLst>
                </a:gridCol>
                <a:gridCol w="658368">
                  <a:extLst>
                    <a:ext uri="{9D8B030D-6E8A-4147-A177-3AD203B41FA5}">
                      <a16:colId xmlns:a16="http://schemas.microsoft.com/office/drawing/2014/main" val="1889014956"/>
                    </a:ext>
                  </a:extLst>
                </a:gridCol>
                <a:gridCol w="658368">
                  <a:extLst>
                    <a:ext uri="{9D8B030D-6E8A-4147-A177-3AD203B41FA5}">
                      <a16:colId xmlns:a16="http://schemas.microsoft.com/office/drawing/2014/main" val="2859709961"/>
                    </a:ext>
                  </a:extLst>
                </a:gridCol>
                <a:gridCol w="658368">
                  <a:extLst>
                    <a:ext uri="{9D8B030D-6E8A-4147-A177-3AD203B41FA5}">
                      <a16:colId xmlns:a16="http://schemas.microsoft.com/office/drawing/2014/main" val="3174678755"/>
                    </a:ext>
                  </a:extLst>
                </a:gridCol>
                <a:gridCol w="658368">
                  <a:extLst>
                    <a:ext uri="{9D8B030D-6E8A-4147-A177-3AD203B41FA5}">
                      <a16:colId xmlns:a16="http://schemas.microsoft.com/office/drawing/2014/main" val="3300880448"/>
                    </a:ext>
                  </a:extLst>
                </a:gridCol>
                <a:gridCol w="658368">
                  <a:extLst>
                    <a:ext uri="{9D8B030D-6E8A-4147-A177-3AD203B41FA5}">
                      <a16:colId xmlns:a16="http://schemas.microsoft.com/office/drawing/2014/main" val="1385533670"/>
                    </a:ext>
                  </a:extLst>
                </a:gridCol>
                <a:gridCol w="658368">
                  <a:extLst>
                    <a:ext uri="{9D8B030D-6E8A-4147-A177-3AD203B41FA5}">
                      <a16:colId xmlns:a16="http://schemas.microsoft.com/office/drawing/2014/main" val="3455138644"/>
                    </a:ext>
                  </a:extLst>
                </a:gridCol>
                <a:gridCol w="658368">
                  <a:extLst>
                    <a:ext uri="{9D8B030D-6E8A-4147-A177-3AD203B41FA5}">
                      <a16:colId xmlns:a16="http://schemas.microsoft.com/office/drawing/2014/main" val="3340879676"/>
                    </a:ext>
                  </a:extLst>
                </a:gridCol>
                <a:gridCol w="658368">
                  <a:extLst>
                    <a:ext uri="{9D8B030D-6E8A-4147-A177-3AD203B41FA5}">
                      <a16:colId xmlns:a16="http://schemas.microsoft.com/office/drawing/2014/main" val="3298282700"/>
                    </a:ext>
                  </a:extLst>
                </a:gridCol>
                <a:gridCol w="658368">
                  <a:extLst>
                    <a:ext uri="{9D8B030D-6E8A-4147-A177-3AD203B41FA5}">
                      <a16:colId xmlns:a16="http://schemas.microsoft.com/office/drawing/2014/main" val="3355609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546341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couleur3 - 2023-11-24 10:23:03</a:t>
                      </a:r>
                      <a:r>
                        <a:rPr kumimoji="0" lang="pt-BR" sz="1000" b="0" i="0" u="none" strike="noStrike" kern="1200" cap="none" spc="0" normalizeH="0" baseline="0" noProof="0">
                          <a:ln>
                            <a:noFill/>
                          </a:ln>
                          <a:solidFill>
                            <a:prstClr val="black"/>
                          </a:solidFill>
                          <a:effectLst/>
                          <a:uLnTx/>
                          <a:uFillTx/>
                          <a:latin typeface="Calibri"/>
                          <a:ea typeface="+mn-ea"/>
                          <a:cs typeface="+mn-cs"/>
                        </a:rPr>
                        <a:t>
 Mental 
Kombat H
Y
P
O
C
O
N
D
R
I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10:06:44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extLst>
                  <a:ext uri="{0D108BD9-81ED-4DB2-BD59-A6C34878D82A}">
                    <a16:rowId xmlns:a16="http://schemas.microsoft.com/office/drawing/2014/main" val="3781587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couleur3 - 2023-11-24 10:21:20</a:t>
                      </a:r>
                      <a:r>
                        <a:rPr kumimoji="0" lang="fr-FR" sz="1000" b="0" i="0" u="none" strike="noStrike" kern="1200" cap="none" spc="0" normalizeH="0" baseline="0" noProof="0">
                          <a:ln>
                            <a:noFill/>
                          </a:ln>
                          <a:solidFill>
                            <a:prstClr val="black"/>
                          </a:solidFill>
                          <a:effectLst/>
                          <a:uLnTx/>
                          <a:uFillTx/>
                          <a:latin typeface="Calibri"/>
                          <a:ea typeface="+mn-ea"/>
                          <a:cs typeface="+mn-cs"/>
                        </a:rPr>
                        <a:t>
 Guess who’s back ? Si t’as la ref’ c’est très drôle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10:06:44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extLst>
                  <a:ext uri="{0D108BD9-81ED-4DB2-BD59-A6C34878D82A}">
                    <a16:rowId xmlns:a16="http://schemas.microsoft.com/office/drawing/2014/main" val="3800078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couleur3 - 2023-11-23 10:37:42</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24.11.2023 10:36:20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extLst>
                  <a:ext uri="{0D108BD9-81ED-4DB2-BD59-A6C34878D82A}">
                    <a16:rowId xmlns:a16="http://schemas.microsoft.com/office/drawing/2014/main" val="3599205628"/>
                  </a:ext>
                </a:extLst>
              </a:tr>
            </a:tbl>
          </a:graphicData>
        </a:graphic>
      </p:graphicFrame>
      <p:sp>
        <p:nvSpPr>
          <p:cNvPr id="4" name="Text Placeholder 3">
            <a:extLst>
              <a:ext uri="{FF2B5EF4-FFF2-40B4-BE49-F238E27FC236}">
                <a16:creationId xmlns:a16="http://schemas.microsoft.com/office/drawing/2014/main" id="{DB286110-AABB-4854-8A00-75B4F9B99716}"/>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42404857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EE1A2-B3A4-41B5-9C6C-7D0D266C8465}"/>
              </a:ext>
            </a:extLst>
          </p:cNvPr>
          <p:cNvSpPr>
            <a:spLocks noGrp="1"/>
          </p:cNvSpPr>
          <p:nvPr>
            <p:ph type="title"/>
          </p:nvPr>
        </p:nvSpPr>
        <p:spPr/>
        <p:txBody>
          <a:bodyPr/>
          <a:lstStyle/>
          <a:p>
            <a:r>
              <a:rPr lang="en-US"/>
              <a:t>Instagram Instagram Stories custom analysis | couleur3 - 7 of 10</a:t>
            </a:r>
          </a:p>
        </p:txBody>
      </p:sp>
      <p:graphicFrame>
        <p:nvGraphicFramePr>
          <p:cNvPr id="5" name="Table Placeholder 4">
            <a:extLst>
              <a:ext uri="{FF2B5EF4-FFF2-40B4-BE49-F238E27FC236}">
                <a16:creationId xmlns:a16="http://schemas.microsoft.com/office/drawing/2014/main" id="{D6C25733-4CA0-46D9-A7F1-A53A01E72386}"/>
              </a:ext>
            </a:extLst>
          </p:cNvPr>
          <p:cNvGraphicFramePr>
            <a:graphicFrameLocks noGrp="1"/>
          </p:cNvGraphicFramePr>
          <p:nvPr>
            <p:ph type="tbl" sz="quarter" idx="13"/>
            <p:extLst>
              <p:ext uri="{D42A27DB-BD31-4B8C-83A1-F6EECF244321}">
                <p14:modId xmlns:p14="http://schemas.microsoft.com/office/powerpoint/2010/main" val="1084431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6704527"/>
                    </a:ext>
                  </a:extLst>
                </a:gridCol>
                <a:gridCol w="658368">
                  <a:extLst>
                    <a:ext uri="{9D8B030D-6E8A-4147-A177-3AD203B41FA5}">
                      <a16:colId xmlns:a16="http://schemas.microsoft.com/office/drawing/2014/main" val="2865935442"/>
                    </a:ext>
                  </a:extLst>
                </a:gridCol>
                <a:gridCol w="658368">
                  <a:extLst>
                    <a:ext uri="{9D8B030D-6E8A-4147-A177-3AD203B41FA5}">
                      <a16:colId xmlns:a16="http://schemas.microsoft.com/office/drawing/2014/main" val="3946966388"/>
                    </a:ext>
                  </a:extLst>
                </a:gridCol>
                <a:gridCol w="658368">
                  <a:extLst>
                    <a:ext uri="{9D8B030D-6E8A-4147-A177-3AD203B41FA5}">
                      <a16:colId xmlns:a16="http://schemas.microsoft.com/office/drawing/2014/main" val="1869182111"/>
                    </a:ext>
                  </a:extLst>
                </a:gridCol>
                <a:gridCol w="658368">
                  <a:extLst>
                    <a:ext uri="{9D8B030D-6E8A-4147-A177-3AD203B41FA5}">
                      <a16:colId xmlns:a16="http://schemas.microsoft.com/office/drawing/2014/main" val="2892671681"/>
                    </a:ext>
                  </a:extLst>
                </a:gridCol>
                <a:gridCol w="658368">
                  <a:extLst>
                    <a:ext uri="{9D8B030D-6E8A-4147-A177-3AD203B41FA5}">
                      <a16:colId xmlns:a16="http://schemas.microsoft.com/office/drawing/2014/main" val="3637969040"/>
                    </a:ext>
                  </a:extLst>
                </a:gridCol>
                <a:gridCol w="658368">
                  <a:extLst>
                    <a:ext uri="{9D8B030D-6E8A-4147-A177-3AD203B41FA5}">
                      <a16:colId xmlns:a16="http://schemas.microsoft.com/office/drawing/2014/main" val="3472822926"/>
                    </a:ext>
                  </a:extLst>
                </a:gridCol>
                <a:gridCol w="658368">
                  <a:extLst>
                    <a:ext uri="{9D8B030D-6E8A-4147-A177-3AD203B41FA5}">
                      <a16:colId xmlns:a16="http://schemas.microsoft.com/office/drawing/2014/main" val="2253771069"/>
                    </a:ext>
                  </a:extLst>
                </a:gridCol>
                <a:gridCol w="658368">
                  <a:extLst>
                    <a:ext uri="{9D8B030D-6E8A-4147-A177-3AD203B41FA5}">
                      <a16:colId xmlns:a16="http://schemas.microsoft.com/office/drawing/2014/main" val="2626425160"/>
                    </a:ext>
                  </a:extLst>
                </a:gridCol>
                <a:gridCol w="658368">
                  <a:extLst>
                    <a:ext uri="{9D8B030D-6E8A-4147-A177-3AD203B41FA5}">
                      <a16:colId xmlns:a16="http://schemas.microsoft.com/office/drawing/2014/main" val="2717666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854820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couleur3 - 2023-11-22 14:09:53</a:t>
                      </a:r>
                      <a:r>
                        <a:rPr kumimoji="0" lang="fr-FR" sz="1000" b="0" i="0" u="none" strike="noStrike" kern="1200" cap="none" spc="0" normalizeH="0" baseline="0" noProof="0">
                          <a:ln>
                            <a:noFill/>
                          </a:ln>
                          <a:solidFill>
                            <a:prstClr val="black"/>
                          </a:solidFill>
                          <a:effectLst/>
                          <a:uLnTx/>
                          <a:uFillTx/>
                          <a:latin typeface="Calibri"/>
                          <a:ea typeface="+mn-ea"/>
                          <a:cs typeface="+mn-cs"/>
                        </a:rPr>
                        <a:t>
 J
U
R
É
C
´
E
S
T
V
R
A
I Envoies-nous ta meilleure anecdote en DM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23.11.2023 14:07:10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extLst>
                  <a:ext uri="{0D108BD9-81ED-4DB2-BD59-A6C34878D82A}">
                    <a16:rowId xmlns:a16="http://schemas.microsoft.com/office/drawing/2014/main" val="3486970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15:59:33</a:t>
                      </a:r>
                      <a:r>
                        <a:rPr kumimoji="0" lang="fr-FR" sz="1000" b="0" i="0" u="none" strike="noStrike" kern="1200" cap="none" spc="0" normalizeH="0" baseline="0" noProof="0">
                          <a:ln>
                            <a:noFill/>
                          </a:ln>
                          <a:solidFill>
                            <a:prstClr val="black"/>
                          </a:solidFill>
                          <a:effectLst/>
                          <a:uLnTx/>
                          <a:uFillTx/>
                          <a:latin typeface="Calibri"/>
                          <a:ea typeface="+mn-ea"/>
                          <a:cs typeface="+mn-cs"/>
                        </a:rPr>
                        <a:t>
 Qui a eu CE savon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22.11.2023 15:36:38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extLst>
                  <a:ext uri="{0D108BD9-81ED-4DB2-BD59-A6C34878D82A}">
                    <a16:rowId xmlns:a16="http://schemas.microsoft.com/office/drawing/2014/main" val="2208051496"/>
                  </a:ext>
                </a:extLst>
              </a:tr>
            </a:tbl>
          </a:graphicData>
        </a:graphic>
      </p:graphicFrame>
      <p:sp>
        <p:nvSpPr>
          <p:cNvPr id="4" name="Text Placeholder 3">
            <a:extLst>
              <a:ext uri="{FF2B5EF4-FFF2-40B4-BE49-F238E27FC236}">
                <a16:creationId xmlns:a16="http://schemas.microsoft.com/office/drawing/2014/main" id="{03FF4D24-ADCD-40A0-90B7-F11E33EB9F3E}"/>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2622309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FEF0E-048D-4644-B049-56442999FB12}"/>
              </a:ext>
            </a:extLst>
          </p:cNvPr>
          <p:cNvSpPr>
            <a:spLocks noGrp="1"/>
          </p:cNvSpPr>
          <p:nvPr>
            <p:ph type="title"/>
          </p:nvPr>
        </p:nvSpPr>
        <p:spPr/>
        <p:txBody>
          <a:bodyPr/>
          <a:lstStyle/>
          <a:p>
            <a:r>
              <a:rPr lang="en-US"/>
              <a:t>Instagram Instagram Stories custom analysis | couleur3 - 8 of 10</a:t>
            </a:r>
          </a:p>
        </p:txBody>
      </p:sp>
      <p:graphicFrame>
        <p:nvGraphicFramePr>
          <p:cNvPr id="5" name="Table Placeholder 4">
            <a:extLst>
              <a:ext uri="{FF2B5EF4-FFF2-40B4-BE49-F238E27FC236}">
                <a16:creationId xmlns:a16="http://schemas.microsoft.com/office/drawing/2014/main" id="{F2E2E392-A91E-4D0C-B6D6-AE5E73559789}"/>
              </a:ext>
            </a:extLst>
          </p:cNvPr>
          <p:cNvGraphicFramePr>
            <a:graphicFrameLocks noGrp="1"/>
          </p:cNvGraphicFramePr>
          <p:nvPr>
            <p:ph type="tbl" sz="quarter" idx="13"/>
            <p:extLst>
              <p:ext uri="{D42A27DB-BD31-4B8C-83A1-F6EECF244321}">
                <p14:modId xmlns:p14="http://schemas.microsoft.com/office/powerpoint/2010/main" val="2906378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9144945"/>
                    </a:ext>
                  </a:extLst>
                </a:gridCol>
                <a:gridCol w="658368">
                  <a:extLst>
                    <a:ext uri="{9D8B030D-6E8A-4147-A177-3AD203B41FA5}">
                      <a16:colId xmlns:a16="http://schemas.microsoft.com/office/drawing/2014/main" val="2593825064"/>
                    </a:ext>
                  </a:extLst>
                </a:gridCol>
                <a:gridCol w="658368">
                  <a:extLst>
                    <a:ext uri="{9D8B030D-6E8A-4147-A177-3AD203B41FA5}">
                      <a16:colId xmlns:a16="http://schemas.microsoft.com/office/drawing/2014/main" val="3549531132"/>
                    </a:ext>
                  </a:extLst>
                </a:gridCol>
                <a:gridCol w="658368">
                  <a:extLst>
                    <a:ext uri="{9D8B030D-6E8A-4147-A177-3AD203B41FA5}">
                      <a16:colId xmlns:a16="http://schemas.microsoft.com/office/drawing/2014/main" val="2938603833"/>
                    </a:ext>
                  </a:extLst>
                </a:gridCol>
                <a:gridCol w="658368">
                  <a:extLst>
                    <a:ext uri="{9D8B030D-6E8A-4147-A177-3AD203B41FA5}">
                      <a16:colId xmlns:a16="http://schemas.microsoft.com/office/drawing/2014/main" val="1414058525"/>
                    </a:ext>
                  </a:extLst>
                </a:gridCol>
                <a:gridCol w="658368">
                  <a:extLst>
                    <a:ext uri="{9D8B030D-6E8A-4147-A177-3AD203B41FA5}">
                      <a16:colId xmlns:a16="http://schemas.microsoft.com/office/drawing/2014/main" val="1446779588"/>
                    </a:ext>
                  </a:extLst>
                </a:gridCol>
                <a:gridCol w="658368">
                  <a:extLst>
                    <a:ext uri="{9D8B030D-6E8A-4147-A177-3AD203B41FA5}">
                      <a16:colId xmlns:a16="http://schemas.microsoft.com/office/drawing/2014/main" val="815440574"/>
                    </a:ext>
                  </a:extLst>
                </a:gridCol>
                <a:gridCol w="658368">
                  <a:extLst>
                    <a:ext uri="{9D8B030D-6E8A-4147-A177-3AD203B41FA5}">
                      <a16:colId xmlns:a16="http://schemas.microsoft.com/office/drawing/2014/main" val="2370758305"/>
                    </a:ext>
                  </a:extLst>
                </a:gridCol>
                <a:gridCol w="658368">
                  <a:extLst>
                    <a:ext uri="{9D8B030D-6E8A-4147-A177-3AD203B41FA5}">
                      <a16:colId xmlns:a16="http://schemas.microsoft.com/office/drawing/2014/main" val="3161795344"/>
                    </a:ext>
                  </a:extLst>
                </a:gridCol>
                <a:gridCol w="658368">
                  <a:extLst>
                    <a:ext uri="{9D8B030D-6E8A-4147-A177-3AD203B41FA5}">
                      <a16:colId xmlns:a16="http://schemas.microsoft.com/office/drawing/2014/main" val="2648502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53336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13:49:16</a:t>
                      </a:r>
                      <a:r>
                        <a:rPr kumimoji="0" lang="fr-FR" sz="1000" b="0" i="0" u="none" strike="noStrike" kern="1200" cap="none" spc="0" normalizeH="0" baseline="0" noProof="0">
                          <a:ln>
                            <a:noFill/>
                          </a:ln>
                          <a:solidFill>
                            <a:prstClr val="black"/>
                          </a:solidFill>
                          <a:effectLst/>
                          <a:uLnTx/>
                          <a:uFillTx/>
                          <a:latin typeface="Calibri"/>
                          <a:ea typeface="+mn-ea"/>
                          <a:cs typeface="+mn-cs"/>
                        </a:rPr>
                        <a:t>
 (Re)regarde la vidéo ici ⬇️ Si tu veux savoir comment 
Blaise se débarrasse 
du cambrioleur qui fait du bruit  @pablo_delpedro 
@delayasse 
@robinchessex 
@valeriepaccaud 
@saucipain 
@desaintpreuxjulien 
@blaise.bersinger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22.11.2023 13:36:18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extLst>
                  <a:ext uri="{0D108BD9-81ED-4DB2-BD59-A6C34878D82A}">
                    <a16:rowId xmlns:a16="http://schemas.microsoft.com/office/drawing/2014/main" val="2487993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13:49:15</a:t>
                      </a:r>
                      <a:r>
                        <a:rPr kumimoji="0" lang="fr-FR" sz="1000" b="0" i="0" u="none" strike="noStrike" kern="1200" cap="none" spc="0" normalizeH="0" baseline="0" noProof="0">
                          <a:ln>
                            <a:noFill/>
                          </a:ln>
                          <a:solidFill>
                            <a:prstClr val="black"/>
                          </a:solidFill>
                          <a:effectLst/>
                          <a:uLnTx/>
                          <a:uFillTx/>
                          <a:latin typeface="Calibri"/>
                          <a:ea typeface="+mn-ea"/>
                          <a:cs typeface="+mn-cs"/>
                        </a:rPr>
                        <a:t>
 @blaise.bersinger 
@desaintpreuxjulien 
@saucipain 
@valeriepaccaud 
@robinchessex 
@delayasse 
@pablo_delpedro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22.11.2023 13:36:18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extLst>
                  <a:ext uri="{0D108BD9-81ED-4DB2-BD59-A6C34878D82A}">
                    <a16:rowId xmlns:a16="http://schemas.microsoft.com/office/drawing/2014/main" val="2526543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couleur3 - 2023-11-20 10:46:41</a:t>
                      </a:r>
                      <a:r>
                        <a:rPr kumimoji="0" lang="fr-FR" sz="1000" b="0" i="0" u="none" strike="noStrike" kern="1200" cap="none" spc="0" normalizeH="0" baseline="0" noProof="0">
                          <a:ln>
                            <a:noFill/>
                          </a:ln>
                          <a:solidFill>
                            <a:prstClr val="black"/>
                          </a:solidFill>
                          <a:effectLst/>
                          <a:uLnTx/>
                          <a:uFillTx/>
                          <a:latin typeface="Calibri"/>
                          <a:ea typeface="+mn-ea"/>
                          <a:cs typeface="+mn-cs"/>
                        </a:rPr>
                        <a:t>
 Qui se reconnaît 
dans cette situation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21.11.2023 10:36:10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extLst>
                  <a:ext uri="{0D108BD9-81ED-4DB2-BD59-A6C34878D82A}">
                    <a16:rowId xmlns:a16="http://schemas.microsoft.com/office/drawing/2014/main" val="1655439611"/>
                  </a:ext>
                </a:extLst>
              </a:tr>
            </a:tbl>
          </a:graphicData>
        </a:graphic>
      </p:graphicFrame>
      <p:sp>
        <p:nvSpPr>
          <p:cNvPr id="4" name="Text Placeholder 3">
            <a:extLst>
              <a:ext uri="{FF2B5EF4-FFF2-40B4-BE49-F238E27FC236}">
                <a16:creationId xmlns:a16="http://schemas.microsoft.com/office/drawing/2014/main" id="{040CCD35-1D89-4E41-A3BB-645EE730747F}"/>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3997889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922EB-B6F6-4F8F-8BC7-50680940885F}"/>
              </a:ext>
            </a:extLst>
          </p:cNvPr>
          <p:cNvSpPr>
            <a:spLocks noGrp="1"/>
          </p:cNvSpPr>
          <p:nvPr>
            <p:ph type="title"/>
          </p:nvPr>
        </p:nvSpPr>
        <p:spPr/>
        <p:txBody>
          <a:bodyPr/>
          <a:lstStyle/>
          <a:p>
            <a:r>
              <a:rPr lang="en-US"/>
              <a:t>Instagram Instagram Stories custom analysis | couleur3 - 9 of 10</a:t>
            </a:r>
          </a:p>
        </p:txBody>
      </p:sp>
      <p:graphicFrame>
        <p:nvGraphicFramePr>
          <p:cNvPr id="5" name="Table Placeholder 4">
            <a:extLst>
              <a:ext uri="{FF2B5EF4-FFF2-40B4-BE49-F238E27FC236}">
                <a16:creationId xmlns:a16="http://schemas.microsoft.com/office/drawing/2014/main" id="{54DCAFE9-371D-467A-8D49-FCB0068244E4}"/>
              </a:ext>
            </a:extLst>
          </p:cNvPr>
          <p:cNvGraphicFramePr>
            <a:graphicFrameLocks noGrp="1"/>
          </p:cNvGraphicFramePr>
          <p:nvPr>
            <p:ph type="tbl" sz="quarter" idx="13"/>
            <p:extLst>
              <p:ext uri="{D42A27DB-BD31-4B8C-83A1-F6EECF244321}">
                <p14:modId xmlns:p14="http://schemas.microsoft.com/office/powerpoint/2010/main" val="1079511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1949225"/>
                    </a:ext>
                  </a:extLst>
                </a:gridCol>
                <a:gridCol w="658368">
                  <a:extLst>
                    <a:ext uri="{9D8B030D-6E8A-4147-A177-3AD203B41FA5}">
                      <a16:colId xmlns:a16="http://schemas.microsoft.com/office/drawing/2014/main" val="389993595"/>
                    </a:ext>
                  </a:extLst>
                </a:gridCol>
                <a:gridCol w="658368">
                  <a:extLst>
                    <a:ext uri="{9D8B030D-6E8A-4147-A177-3AD203B41FA5}">
                      <a16:colId xmlns:a16="http://schemas.microsoft.com/office/drawing/2014/main" val="3348911373"/>
                    </a:ext>
                  </a:extLst>
                </a:gridCol>
                <a:gridCol w="658368">
                  <a:extLst>
                    <a:ext uri="{9D8B030D-6E8A-4147-A177-3AD203B41FA5}">
                      <a16:colId xmlns:a16="http://schemas.microsoft.com/office/drawing/2014/main" val="4039673107"/>
                    </a:ext>
                  </a:extLst>
                </a:gridCol>
                <a:gridCol w="658368">
                  <a:extLst>
                    <a:ext uri="{9D8B030D-6E8A-4147-A177-3AD203B41FA5}">
                      <a16:colId xmlns:a16="http://schemas.microsoft.com/office/drawing/2014/main" val="1353315759"/>
                    </a:ext>
                  </a:extLst>
                </a:gridCol>
                <a:gridCol w="658368">
                  <a:extLst>
                    <a:ext uri="{9D8B030D-6E8A-4147-A177-3AD203B41FA5}">
                      <a16:colId xmlns:a16="http://schemas.microsoft.com/office/drawing/2014/main" val="1099218674"/>
                    </a:ext>
                  </a:extLst>
                </a:gridCol>
                <a:gridCol w="658368">
                  <a:extLst>
                    <a:ext uri="{9D8B030D-6E8A-4147-A177-3AD203B41FA5}">
                      <a16:colId xmlns:a16="http://schemas.microsoft.com/office/drawing/2014/main" val="6566055"/>
                    </a:ext>
                  </a:extLst>
                </a:gridCol>
                <a:gridCol w="658368">
                  <a:extLst>
                    <a:ext uri="{9D8B030D-6E8A-4147-A177-3AD203B41FA5}">
                      <a16:colId xmlns:a16="http://schemas.microsoft.com/office/drawing/2014/main" val="1652611667"/>
                    </a:ext>
                  </a:extLst>
                </a:gridCol>
                <a:gridCol w="658368">
                  <a:extLst>
                    <a:ext uri="{9D8B030D-6E8A-4147-A177-3AD203B41FA5}">
                      <a16:colId xmlns:a16="http://schemas.microsoft.com/office/drawing/2014/main" val="119714666"/>
                    </a:ext>
                  </a:extLst>
                </a:gridCol>
                <a:gridCol w="658368">
                  <a:extLst>
                    <a:ext uri="{9D8B030D-6E8A-4147-A177-3AD203B41FA5}">
                      <a16:colId xmlns:a16="http://schemas.microsoft.com/office/drawing/2014/main" val="1789024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733183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couleur3 - 2023-11-18 10:11:45</a:t>
                      </a:r>
                      <a:r>
                        <a:rPr kumimoji="0" lang="fr-FR" sz="1000" b="0" i="0" u="none" strike="noStrike" kern="1200" cap="none" spc="0" normalizeH="0" baseline="0" noProof="0">
                          <a:ln>
                            <a:noFill/>
                          </a:ln>
                          <a:solidFill>
                            <a:prstClr val="black"/>
                          </a:solidFill>
                          <a:effectLst/>
                          <a:uLnTx/>
                          <a:uFillTx/>
                          <a:latin typeface="Calibri"/>
                          <a:ea typeface="+mn-ea"/>
                          <a:cs typeface="+mn-cs"/>
                        </a:rPr>
                        <a:t>
 B
U
B
B
L
E
T
E
A Bonne 
Frankette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19.11.2023 10:06:39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extLst>
                  <a:ext uri="{0D108BD9-81ED-4DB2-BD59-A6C34878D82A}">
                    <a16:rowId xmlns:a16="http://schemas.microsoft.com/office/drawing/2014/main" val="15374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couleur3 - 2023-11-17 11:15:11</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18.11.2023 11:06:32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extLst>
                  <a:ext uri="{0D108BD9-81ED-4DB2-BD59-A6C34878D82A}">
                    <a16:rowId xmlns:a16="http://schemas.microsoft.com/office/drawing/2014/main" val="2418921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couleur3 - 2023-11-16 17:40:15</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17.11.2023 17:36:16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extLst>
                  <a:ext uri="{0D108BD9-81ED-4DB2-BD59-A6C34878D82A}">
                    <a16:rowId xmlns:a16="http://schemas.microsoft.com/office/drawing/2014/main" val="1235964437"/>
                  </a:ext>
                </a:extLst>
              </a:tr>
            </a:tbl>
          </a:graphicData>
        </a:graphic>
      </p:graphicFrame>
      <p:sp>
        <p:nvSpPr>
          <p:cNvPr id="4" name="Text Placeholder 3">
            <a:extLst>
              <a:ext uri="{FF2B5EF4-FFF2-40B4-BE49-F238E27FC236}">
                <a16:creationId xmlns:a16="http://schemas.microsoft.com/office/drawing/2014/main" id="{B6CFC476-95B4-4D1C-BF23-58B87FC3E481}"/>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9191828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A769-7E25-41E0-A459-4FBE2D3F75FA}"/>
              </a:ext>
            </a:extLst>
          </p:cNvPr>
          <p:cNvSpPr>
            <a:spLocks noGrp="1"/>
          </p:cNvSpPr>
          <p:nvPr>
            <p:ph type="title"/>
          </p:nvPr>
        </p:nvSpPr>
        <p:spPr/>
        <p:txBody>
          <a:bodyPr/>
          <a:lstStyle/>
          <a:p>
            <a:r>
              <a:rPr lang="en-US"/>
              <a:t>Instagram Instagram Stories custom analysis | couleur3 - 10 of 10</a:t>
            </a:r>
          </a:p>
        </p:txBody>
      </p:sp>
      <p:graphicFrame>
        <p:nvGraphicFramePr>
          <p:cNvPr id="5" name="Table Placeholder 4">
            <a:extLst>
              <a:ext uri="{FF2B5EF4-FFF2-40B4-BE49-F238E27FC236}">
                <a16:creationId xmlns:a16="http://schemas.microsoft.com/office/drawing/2014/main" id="{ACA5A4D1-9851-4304-9D90-51E8B7863F0A}"/>
              </a:ext>
            </a:extLst>
          </p:cNvPr>
          <p:cNvGraphicFramePr>
            <a:graphicFrameLocks noGrp="1"/>
          </p:cNvGraphicFramePr>
          <p:nvPr>
            <p:ph type="tbl" sz="quarter" idx="13"/>
            <p:extLst>
              <p:ext uri="{D42A27DB-BD31-4B8C-83A1-F6EECF244321}">
                <p14:modId xmlns:p14="http://schemas.microsoft.com/office/powerpoint/2010/main" val="1664169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92497659"/>
                    </a:ext>
                  </a:extLst>
                </a:gridCol>
                <a:gridCol w="658368">
                  <a:extLst>
                    <a:ext uri="{9D8B030D-6E8A-4147-A177-3AD203B41FA5}">
                      <a16:colId xmlns:a16="http://schemas.microsoft.com/office/drawing/2014/main" val="4123967369"/>
                    </a:ext>
                  </a:extLst>
                </a:gridCol>
                <a:gridCol w="658368">
                  <a:extLst>
                    <a:ext uri="{9D8B030D-6E8A-4147-A177-3AD203B41FA5}">
                      <a16:colId xmlns:a16="http://schemas.microsoft.com/office/drawing/2014/main" val="1935088432"/>
                    </a:ext>
                  </a:extLst>
                </a:gridCol>
                <a:gridCol w="658368">
                  <a:extLst>
                    <a:ext uri="{9D8B030D-6E8A-4147-A177-3AD203B41FA5}">
                      <a16:colId xmlns:a16="http://schemas.microsoft.com/office/drawing/2014/main" val="2108887758"/>
                    </a:ext>
                  </a:extLst>
                </a:gridCol>
                <a:gridCol w="658368">
                  <a:extLst>
                    <a:ext uri="{9D8B030D-6E8A-4147-A177-3AD203B41FA5}">
                      <a16:colId xmlns:a16="http://schemas.microsoft.com/office/drawing/2014/main" val="3625798674"/>
                    </a:ext>
                  </a:extLst>
                </a:gridCol>
                <a:gridCol w="658368">
                  <a:extLst>
                    <a:ext uri="{9D8B030D-6E8A-4147-A177-3AD203B41FA5}">
                      <a16:colId xmlns:a16="http://schemas.microsoft.com/office/drawing/2014/main" val="1070743862"/>
                    </a:ext>
                  </a:extLst>
                </a:gridCol>
                <a:gridCol w="658368">
                  <a:extLst>
                    <a:ext uri="{9D8B030D-6E8A-4147-A177-3AD203B41FA5}">
                      <a16:colId xmlns:a16="http://schemas.microsoft.com/office/drawing/2014/main" val="3704159585"/>
                    </a:ext>
                  </a:extLst>
                </a:gridCol>
                <a:gridCol w="658368">
                  <a:extLst>
                    <a:ext uri="{9D8B030D-6E8A-4147-A177-3AD203B41FA5}">
                      <a16:colId xmlns:a16="http://schemas.microsoft.com/office/drawing/2014/main" val="2456370252"/>
                    </a:ext>
                  </a:extLst>
                </a:gridCol>
                <a:gridCol w="658368">
                  <a:extLst>
                    <a:ext uri="{9D8B030D-6E8A-4147-A177-3AD203B41FA5}">
                      <a16:colId xmlns:a16="http://schemas.microsoft.com/office/drawing/2014/main" val="3117692313"/>
                    </a:ext>
                  </a:extLst>
                </a:gridCol>
                <a:gridCol w="658368">
                  <a:extLst>
                    <a:ext uri="{9D8B030D-6E8A-4147-A177-3AD203B41FA5}">
                      <a16:colId xmlns:a16="http://schemas.microsoft.com/office/drawing/2014/main" val="2427766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318780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couleur3 - 2023-11-15 16:01:32</a:t>
                      </a:r>
                      <a:r>
                        <a:rPr kumimoji="0" lang="fr-FR" sz="1000" b="0" i="0" u="none" strike="noStrike" kern="1200" cap="none" spc="0" normalizeH="0" baseline="0" noProof="0">
                          <a:ln>
                            <a:noFill/>
                          </a:ln>
                          <a:solidFill>
                            <a:prstClr val="black"/>
                          </a:solidFill>
                          <a:effectLst/>
                          <a:uLnTx/>
                          <a:uFillTx/>
                          <a:latin typeface="Calibri"/>
                          <a:ea typeface="+mn-ea"/>
                          <a:cs typeface="+mn-cs"/>
                        </a:rPr>
                        <a:t>
 @blaise.bersinger 
@desaintpreuxjulien 
@saucipain 
@valeriepaccaud 
@robinchessex 
@delayasse 
@pablo_delpedro  BON BEN VOILÀ NOUVEL ÉPISODE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16.11.2023 15:36:19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extLst>
                  <a:ext uri="{0D108BD9-81ED-4DB2-BD59-A6C34878D82A}">
                    <a16:rowId xmlns:a16="http://schemas.microsoft.com/office/drawing/2014/main" val="2091408016"/>
                  </a:ext>
                </a:extLst>
              </a:tr>
            </a:tbl>
          </a:graphicData>
        </a:graphic>
      </p:graphicFrame>
      <p:sp>
        <p:nvSpPr>
          <p:cNvPr id="4" name="Text Placeholder 3">
            <a:extLst>
              <a:ext uri="{FF2B5EF4-FFF2-40B4-BE49-F238E27FC236}">
                <a16:creationId xmlns:a16="http://schemas.microsoft.com/office/drawing/2014/main" id="{36EB577B-A092-46D2-9544-29724730710A}"/>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7501921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88A30-5277-44AE-B249-CDF515C51EE6}"/>
              </a:ext>
            </a:extLst>
          </p:cNvPr>
          <p:cNvSpPr>
            <a:spLocks noGrp="1"/>
          </p:cNvSpPr>
          <p:nvPr>
            <p:ph type="title"/>
          </p:nvPr>
        </p:nvSpPr>
        <p:spPr/>
        <p:txBody>
          <a:bodyPr/>
          <a:lstStyle/>
          <a:p>
            <a:r>
              <a:rPr lang="en-US"/>
              <a:t>Instagram Followers by City Table | couleur3 - 1 of 3</a:t>
            </a:r>
          </a:p>
        </p:txBody>
      </p:sp>
      <p:graphicFrame>
        <p:nvGraphicFramePr>
          <p:cNvPr id="5" name="Table Placeholder 4">
            <a:extLst>
              <a:ext uri="{FF2B5EF4-FFF2-40B4-BE49-F238E27FC236}">
                <a16:creationId xmlns:a16="http://schemas.microsoft.com/office/drawing/2014/main" id="{1AADF0A0-BDEA-44EE-A705-D324AD81EB45}"/>
              </a:ext>
            </a:extLst>
          </p:cNvPr>
          <p:cNvGraphicFramePr>
            <a:graphicFrameLocks noGrp="1"/>
          </p:cNvGraphicFramePr>
          <p:nvPr>
            <p:ph type="tbl" sz="quarter" idx="13"/>
            <p:extLst>
              <p:ext uri="{D42A27DB-BD31-4B8C-83A1-F6EECF244321}">
                <p14:modId xmlns:p14="http://schemas.microsoft.com/office/powerpoint/2010/main" val="3082596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22735699"/>
                    </a:ext>
                  </a:extLst>
                </a:gridCol>
                <a:gridCol w="1399032">
                  <a:extLst>
                    <a:ext uri="{9D8B030D-6E8A-4147-A177-3AD203B41FA5}">
                      <a16:colId xmlns:a16="http://schemas.microsoft.com/office/drawing/2014/main" val="4046898771"/>
                    </a:ext>
                  </a:extLst>
                </a:gridCol>
                <a:gridCol w="1069848">
                  <a:extLst>
                    <a:ext uri="{9D8B030D-6E8A-4147-A177-3AD203B41FA5}">
                      <a16:colId xmlns:a16="http://schemas.microsoft.com/office/drawing/2014/main" val="900161055"/>
                    </a:ext>
                  </a:extLst>
                </a:gridCol>
                <a:gridCol w="658368">
                  <a:extLst>
                    <a:ext uri="{9D8B030D-6E8A-4147-A177-3AD203B41FA5}">
                      <a16:colId xmlns:a16="http://schemas.microsoft.com/office/drawing/2014/main" val="1180948409"/>
                    </a:ext>
                  </a:extLst>
                </a:gridCol>
                <a:gridCol w="658368">
                  <a:extLst>
                    <a:ext uri="{9D8B030D-6E8A-4147-A177-3AD203B41FA5}">
                      <a16:colId xmlns:a16="http://schemas.microsoft.com/office/drawing/2014/main" val="2151008072"/>
                    </a:ext>
                  </a:extLst>
                </a:gridCol>
                <a:gridCol w="658368">
                  <a:extLst>
                    <a:ext uri="{9D8B030D-6E8A-4147-A177-3AD203B41FA5}">
                      <a16:colId xmlns:a16="http://schemas.microsoft.com/office/drawing/2014/main" val="305924551"/>
                    </a:ext>
                  </a:extLst>
                </a:gridCol>
                <a:gridCol w="658368">
                  <a:extLst>
                    <a:ext uri="{9D8B030D-6E8A-4147-A177-3AD203B41FA5}">
                      <a16:colId xmlns:a16="http://schemas.microsoft.com/office/drawing/2014/main" val="193241157"/>
                    </a:ext>
                  </a:extLst>
                </a:gridCol>
                <a:gridCol w="658368">
                  <a:extLst>
                    <a:ext uri="{9D8B030D-6E8A-4147-A177-3AD203B41FA5}">
                      <a16:colId xmlns:a16="http://schemas.microsoft.com/office/drawing/2014/main" val="1753961829"/>
                    </a:ext>
                  </a:extLst>
                </a:gridCol>
                <a:gridCol w="658368">
                  <a:extLst>
                    <a:ext uri="{9D8B030D-6E8A-4147-A177-3AD203B41FA5}">
                      <a16:colId xmlns:a16="http://schemas.microsoft.com/office/drawing/2014/main" val="2952697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3349989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Casablanca, Grand Casablanca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59.2 %</a:t>
                      </a:r>
                    </a:p>
                  </a:txBody>
                  <a:tcPr/>
                </a:tc>
                <a:extLst>
                  <a:ext uri="{0D108BD9-81ED-4DB2-BD59-A6C34878D82A}">
                    <a16:rowId xmlns:a16="http://schemas.microsoft.com/office/drawing/2014/main" val="3142921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Lyon, Rhône-Alpes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55.3 %</a:t>
                      </a:r>
                    </a:p>
                  </a:txBody>
                  <a:tcPr/>
                </a:tc>
                <a:extLst>
                  <a:ext uri="{0D108BD9-81ED-4DB2-BD59-A6C34878D82A}">
                    <a16:rowId xmlns:a16="http://schemas.microsoft.com/office/drawing/2014/main" val="2275021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Algiers, Algiers Province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50.2 %</a:t>
                      </a:r>
                    </a:p>
                  </a:txBody>
                  <a:tcPr/>
                </a:tc>
                <a:extLst>
                  <a:ext uri="{0D108BD9-81ED-4DB2-BD59-A6C34878D82A}">
                    <a16:rowId xmlns:a16="http://schemas.microsoft.com/office/drawing/2014/main" val="1421666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Dakar, Dakar 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49.4 %</a:t>
                      </a:r>
                    </a:p>
                  </a:txBody>
                  <a:tcPr/>
                </a:tc>
                <a:extLst>
                  <a:ext uri="{0D108BD9-81ED-4DB2-BD59-A6C34878D82A}">
                    <a16:rowId xmlns:a16="http://schemas.microsoft.com/office/drawing/2014/main" val="379135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Montreal, Quebec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39.0 %</a:t>
                      </a:r>
                    </a:p>
                  </a:txBody>
                  <a:tcPr/>
                </a:tc>
                <a:extLst>
                  <a:ext uri="{0D108BD9-81ED-4DB2-BD59-A6C34878D82A}">
                    <a16:rowId xmlns:a16="http://schemas.microsoft.com/office/drawing/2014/main" val="423556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Basel, Basel-City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35.1 %</a:t>
                      </a:r>
                    </a:p>
                  </a:txBody>
                  <a:tcPr/>
                </a:tc>
                <a:extLst>
                  <a:ext uri="{0D108BD9-81ED-4DB2-BD59-A6C34878D82A}">
                    <a16:rowId xmlns:a16="http://schemas.microsoft.com/office/drawing/2014/main" val="940494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Neuchâtel, Neuchâtel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23.5 %</a:t>
                      </a:r>
                    </a:p>
                  </a:txBody>
                  <a:tcPr/>
                </a:tc>
                <a:extLst>
                  <a:ext uri="{0D108BD9-81ED-4DB2-BD59-A6C34878D82A}">
                    <a16:rowId xmlns:a16="http://schemas.microsoft.com/office/drawing/2014/main" val="105850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Toulouse, Midi-Pyrénées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20.6 %</a:t>
                      </a:r>
                    </a:p>
                  </a:txBody>
                  <a:tcPr/>
                </a:tc>
                <a:extLst>
                  <a:ext uri="{0D108BD9-81ED-4DB2-BD59-A6C34878D82A}">
                    <a16:rowId xmlns:a16="http://schemas.microsoft.com/office/drawing/2014/main" val="769856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 Chaux-de-Fonds, Neuchâtel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19.2 %</a:t>
                      </a:r>
                    </a:p>
                  </a:txBody>
                  <a:tcPr/>
                </a:tc>
                <a:extLst>
                  <a:ext uri="{0D108BD9-81ED-4DB2-BD59-A6C34878D82A}">
                    <a16:rowId xmlns:a16="http://schemas.microsoft.com/office/drawing/2014/main" val="494184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Réunion, Réunion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18.9 %</a:t>
                      </a:r>
                    </a:p>
                  </a:txBody>
                  <a:tcPr/>
                </a:tc>
                <a:extLst>
                  <a:ext uri="{0D108BD9-81ED-4DB2-BD59-A6C34878D82A}">
                    <a16:rowId xmlns:a16="http://schemas.microsoft.com/office/drawing/2014/main" val="939341860"/>
                  </a:ext>
                </a:extLst>
              </a:tr>
            </a:tbl>
          </a:graphicData>
        </a:graphic>
      </p:graphicFrame>
      <p:sp>
        <p:nvSpPr>
          <p:cNvPr id="4" name="Text Placeholder 3">
            <a:extLst>
              <a:ext uri="{FF2B5EF4-FFF2-40B4-BE49-F238E27FC236}">
                <a16:creationId xmlns:a16="http://schemas.microsoft.com/office/drawing/2014/main" id="{EC787890-E5A0-4F55-AB89-D789EA1596EA}"/>
              </a:ext>
            </a:extLst>
          </p:cNvPr>
          <p:cNvSpPr>
            <a:spLocks noGrp="1"/>
          </p:cNvSpPr>
          <p:nvPr>
            <p:ph type="body" sz="quarter" idx="14"/>
          </p:nvPr>
        </p:nvSpPr>
        <p:spPr/>
        <p:txBody>
          <a:bodyPr/>
          <a:lstStyle/>
          <a:p>
            <a:r>
              <a:rPr lang="en-US"/>
              <a:t>06.11.2023 - 06.12.2023</a:t>
            </a:r>
          </a:p>
        </p:txBody>
      </p:sp>
    </p:spTree>
    <p:extLst>
      <p:ext uri="{BB962C8B-B14F-4D97-AF65-F5344CB8AC3E}">
        <p14:creationId xmlns:p14="http://schemas.microsoft.com/office/powerpoint/2010/main" val="15488184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2FF31-B0E2-4FB0-A51F-C37688052E17}"/>
              </a:ext>
            </a:extLst>
          </p:cNvPr>
          <p:cNvSpPr>
            <a:spLocks noGrp="1"/>
          </p:cNvSpPr>
          <p:nvPr>
            <p:ph type="title"/>
          </p:nvPr>
        </p:nvSpPr>
        <p:spPr/>
        <p:txBody>
          <a:bodyPr/>
          <a:lstStyle/>
          <a:p>
            <a:r>
              <a:rPr lang="en-US"/>
              <a:t>Instagram Followers by City Table | couleur3 - 2 of 3</a:t>
            </a:r>
          </a:p>
        </p:txBody>
      </p:sp>
      <p:graphicFrame>
        <p:nvGraphicFramePr>
          <p:cNvPr id="5" name="Table Placeholder 4">
            <a:extLst>
              <a:ext uri="{FF2B5EF4-FFF2-40B4-BE49-F238E27FC236}">
                <a16:creationId xmlns:a16="http://schemas.microsoft.com/office/drawing/2014/main" id="{B9FDD2C4-641C-452D-8592-EB054F72191E}"/>
              </a:ext>
            </a:extLst>
          </p:cNvPr>
          <p:cNvGraphicFramePr>
            <a:graphicFrameLocks noGrp="1"/>
          </p:cNvGraphicFramePr>
          <p:nvPr>
            <p:ph type="tbl" sz="quarter" idx="13"/>
            <p:extLst>
              <p:ext uri="{D42A27DB-BD31-4B8C-83A1-F6EECF244321}">
                <p14:modId xmlns:p14="http://schemas.microsoft.com/office/powerpoint/2010/main" val="1919962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29115267"/>
                    </a:ext>
                  </a:extLst>
                </a:gridCol>
                <a:gridCol w="1399032">
                  <a:extLst>
                    <a:ext uri="{9D8B030D-6E8A-4147-A177-3AD203B41FA5}">
                      <a16:colId xmlns:a16="http://schemas.microsoft.com/office/drawing/2014/main" val="1585696718"/>
                    </a:ext>
                  </a:extLst>
                </a:gridCol>
                <a:gridCol w="1069848">
                  <a:extLst>
                    <a:ext uri="{9D8B030D-6E8A-4147-A177-3AD203B41FA5}">
                      <a16:colId xmlns:a16="http://schemas.microsoft.com/office/drawing/2014/main" val="3515222260"/>
                    </a:ext>
                  </a:extLst>
                </a:gridCol>
                <a:gridCol w="658368">
                  <a:extLst>
                    <a:ext uri="{9D8B030D-6E8A-4147-A177-3AD203B41FA5}">
                      <a16:colId xmlns:a16="http://schemas.microsoft.com/office/drawing/2014/main" val="4127757728"/>
                    </a:ext>
                  </a:extLst>
                </a:gridCol>
                <a:gridCol w="658368">
                  <a:extLst>
                    <a:ext uri="{9D8B030D-6E8A-4147-A177-3AD203B41FA5}">
                      <a16:colId xmlns:a16="http://schemas.microsoft.com/office/drawing/2014/main" val="2682371360"/>
                    </a:ext>
                  </a:extLst>
                </a:gridCol>
                <a:gridCol w="658368">
                  <a:extLst>
                    <a:ext uri="{9D8B030D-6E8A-4147-A177-3AD203B41FA5}">
                      <a16:colId xmlns:a16="http://schemas.microsoft.com/office/drawing/2014/main" val="3191016033"/>
                    </a:ext>
                  </a:extLst>
                </a:gridCol>
                <a:gridCol w="658368">
                  <a:extLst>
                    <a:ext uri="{9D8B030D-6E8A-4147-A177-3AD203B41FA5}">
                      <a16:colId xmlns:a16="http://schemas.microsoft.com/office/drawing/2014/main" val="2366298851"/>
                    </a:ext>
                  </a:extLst>
                </a:gridCol>
                <a:gridCol w="658368">
                  <a:extLst>
                    <a:ext uri="{9D8B030D-6E8A-4147-A177-3AD203B41FA5}">
                      <a16:colId xmlns:a16="http://schemas.microsoft.com/office/drawing/2014/main" val="1785563646"/>
                    </a:ext>
                  </a:extLst>
                </a:gridCol>
                <a:gridCol w="658368">
                  <a:extLst>
                    <a:ext uri="{9D8B030D-6E8A-4147-A177-3AD203B41FA5}">
                      <a16:colId xmlns:a16="http://schemas.microsoft.com/office/drawing/2014/main" val="1796233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194620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Strasbourg, Alsace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18.2 %</a:t>
                      </a:r>
                    </a:p>
                  </a:txBody>
                  <a:tcPr/>
                </a:tc>
                <a:extLst>
                  <a:ext uri="{0D108BD9-81ED-4DB2-BD59-A6C34878D82A}">
                    <a16:rowId xmlns:a16="http://schemas.microsoft.com/office/drawing/2014/main" val="2122028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Meyrin, Canton of Geneva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17.6 %</a:t>
                      </a:r>
                    </a:p>
                  </a:txBody>
                  <a:tcPr/>
                </a:tc>
                <a:extLst>
                  <a:ext uri="{0D108BD9-81ED-4DB2-BD59-A6C34878D82A}">
                    <a16:rowId xmlns:a16="http://schemas.microsoft.com/office/drawing/2014/main" val="1763729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Pully, Vaud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16.6 %</a:t>
                      </a:r>
                    </a:p>
                  </a:txBody>
                  <a:tcPr/>
                </a:tc>
                <a:extLst>
                  <a:ext uri="{0D108BD9-81ED-4DB2-BD59-A6C34878D82A}">
                    <a16:rowId xmlns:a16="http://schemas.microsoft.com/office/drawing/2014/main" val="3258477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 Île-de-France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16.5 %</a:t>
                      </a:r>
                    </a:p>
                  </a:txBody>
                  <a:tcPr/>
                </a:tc>
                <a:extLst>
                  <a:ext uri="{0D108BD9-81ED-4DB2-BD59-A6C34878D82A}">
                    <a16:rowId xmlns:a16="http://schemas.microsoft.com/office/drawing/2014/main" val="3763075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Marseille, Provence-Alpes-Côte d'Azur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16.2 %</a:t>
                      </a:r>
                    </a:p>
                  </a:txBody>
                  <a:tcPr/>
                </a:tc>
                <a:extLst>
                  <a:ext uri="{0D108BD9-81ED-4DB2-BD59-A6C34878D82A}">
                    <a16:rowId xmlns:a16="http://schemas.microsoft.com/office/drawing/2014/main" val="3578996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London,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16.1 %</a:t>
                      </a:r>
                    </a:p>
                  </a:txBody>
                  <a:tcPr/>
                </a:tc>
                <a:extLst>
                  <a:ext uri="{0D108BD9-81ED-4DB2-BD59-A6C34878D82A}">
                    <a16:rowId xmlns:a16="http://schemas.microsoft.com/office/drawing/2014/main" val="47884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Martigny, Valais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14.7 %</a:t>
                      </a:r>
                    </a:p>
                  </a:txBody>
                  <a:tcPr/>
                </a:tc>
                <a:extLst>
                  <a:ext uri="{0D108BD9-81ED-4DB2-BD59-A6C34878D82A}">
                    <a16:rowId xmlns:a16="http://schemas.microsoft.com/office/drawing/2014/main" val="1598928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Morges, Vaud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14.6 %</a:t>
                      </a:r>
                    </a:p>
                  </a:txBody>
                  <a:tcPr/>
                </a:tc>
                <a:extLst>
                  <a:ext uri="{0D108BD9-81ED-4DB2-BD59-A6C34878D82A}">
                    <a16:rowId xmlns:a16="http://schemas.microsoft.com/office/drawing/2014/main" val="2739757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Lancy, Canton of Geneva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14.3 %</a:t>
                      </a:r>
                    </a:p>
                  </a:txBody>
                  <a:tcPr/>
                </a:tc>
                <a:extLst>
                  <a:ext uri="{0D108BD9-81ED-4DB2-BD59-A6C34878D82A}">
                    <a16:rowId xmlns:a16="http://schemas.microsoft.com/office/drawing/2014/main" val="1200150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Renens, Vaud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a:t>
                      </a:r>
                    </a:p>
                  </a:txBody>
                  <a:tcPr/>
                </a:tc>
                <a:extLst>
                  <a:ext uri="{0D108BD9-81ED-4DB2-BD59-A6C34878D82A}">
                    <a16:rowId xmlns:a16="http://schemas.microsoft.com/office/drawing/2014/main" val="376408988"/>
                  </a:ext>
                </a:extLst>
              </a:tr>
            </a:tbl>
          </a:graphicData>
        </a:graphic>
      </p:graphicFrame>
      <p:sp>
        <p:nvSpPr>
          <p:cNvPr id="4" name="Text Placeholder 3">
            <a:extLst>
              <a:ext uri="{FF2B5EF4-FFF2-40B4-BE49-F238E27FC236}">
                <a16:creationId xmlns:a16="http://schemas.microsoft.com/office/drawing/2014/main" id="{27826862-46EB-407D-88EC-0C1BB71B5708}"/>
              </a:ext>
            </a:extLst>
          </p:cNvPr>
          <p:cNvSpPr>
            <a:spLocks noGrp="1"/>
          </p:cNvSpPr>
          <p:nvPr>
            <p:ph type="body" sz="quarter" idx="14"/>
          </p:nvPr>
        </p:nvSpPr>
        <p:spPr/>
        <p:txBody>
          <a:bodyPr/>
          <a:lstStyle/>
          <a:p>
            <a:r>
              <a:rPr lang="en-US"/>
              <a:t>06.11.2023 - 06.12.2023</a:t>
            </a:r>
          </a:p>
        </p:txBody>
      </p:sp>
    </p:spTree>
    <p:extLst>
      <p:ext uri="{BB962C8B-B14F-4D97-AF65-F5344CB8AC3E}">
        <p14:creationId xmlns:p14="http://schemas.microsoft.com/office/powerpoint/2010/main" val="40849831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21BA5-069C-452D-ACB4-ED2E5FB2B177}"/>
              </a:ext>
            </a:extLst>
          </p:cNvPr>
          <p:cNvSpPr>
            <a:spLocks noGrp="1"/>
          </p:cNvSpPr>
          <p:nvPr>
            <p:ph type="title"/>
          </p:nvPr>
        </p:nvSpPr>
        <p:spPr/>
        <p:txBody>
          <a:bodyPr/>
          <a:lstStyle/>
          <a:p>
            <a:r>
              <a:rPr lang="en-US"/>
              <a:t>Instagram Followers by City Table | couleur3 - 3 of 3</a:t>
            </a:r>
          </a:p>
        </p:txBody>
      </p:sp>
      <p:graphicFrame>
        <p:nvGraphicFramePr>
          <p:cNvPr id="5" name="Table Placeholder 4">
            <a:extLst>
              <a:ext uri="{FF2B5EF4-FFF2-40B4-BE49-F238E27FC236}">
                <a16:creationId xmlns:a16="http://schemas.microsoft.com/office/drawing/2014/main" id="{14DAFB89-0CF5-4D6C-A80E-66D315EADEFB}"/>
              </a:ext>
            </a:extLst>
          </p:cNvPr>
          <p:cNvGraphicFramePr>
            <a:graphicFrameLocks noGrp="1"/>
          </p:cNvGraphicFramePr>
          <p:nvPr>
            <p:ph type="tbl" sz="quarter" idx="13"/>
            <p:extLst>
              <p:ext uri="{D42A27DB-BD31-4B8C-83A1-F6EECF244321}">
                <p14:modId xmlns:p14="http://schemas.microsoft.com/office/powerpoint/2010/main" val="2944210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81127294"/>
                    </a:ext>
                  </a:extLst>
                </a:gridCol>
                <a:gridCol w="1399032">
                  <a:extLst>
                    <a:ext uri="{9D8B030D-6E8A-4147-A177-3AD203B41FA5}">
                      <a16:colId xmlns:a16="http://schemas.microsoft.com/office/drawing/2014/main" val="3798434669"/>
                    </a:ext>
                  </a:extLst>
                </a:gridCol>
                <a:gridCol w="1069848">
                  <a:extLst>
                    <a:ext uri="{9D8B030D-6E8A-4147-A177-3AD203B41FA5}">
                      <a16:colId xmlns:a16="http://schemas.microsoft.com/office/drawing/2014/main" val="3734791481"/>
                    </a:ext>
                  </a:extLst>
                </a:gridCol>
                <a:gridCol w="658368">
                  <a:extLst>
                    <a:ext uri="{9D8B030D-6E8A-4147-A177-3AD203B41FA5}">
                      <a16:colId xmlns:a16="http://schemas.microsoft.com/office/drawing/2014/main" val="1937400671"/>
                    </a:ext>
                  </a:extLst>
                </a:gridCol>
                <a:gridCol w="658368">
                  <a:extLst>
                    <a:ext uri="{9D8B030D-6E8A-4147-A177-3AD203B41FA5}">
                      <a16:colId xmlns:a16="http://schemas.microsoft.com/office/drawing/2014/main" val="983283542"/>
                    </a:ext>
                  </a:extLst>
                </a:gridCol>
                <a:gridCol w="658368">
                  <a:extLst>
                    <a:ext uri="{9D8B030D-6E8A-4147-A177-3AD203B41FA5}">
                      <a16:colId xmlns:a16="http://schemas.microsoft.com/office/drawing/2014/main" val="1573722687"/>
                    </a:ext>
                  </a:extLst>
                </a:gridCol>
                <a:gridCol w="658368">
                  <a:extLst>
                    <a:ext uri="{9D8B030D-6E8A-4147-A177-3AD203B41FA5}">
                      <a16:colId xmlns:a16="http://schemas.microsoft.com/office/drawing/2014/main" val="1175071340"/>
                    </a:ext>
                  </a:extLst>
                </a:gridCol>
                <a:gridCol w="658368">
                  <a:extLst>
                    <a:ext uri="{9D8B030D-6E8A-4147-A177-3AD203B41FA5}">
                      <a16:colId xmlns:a16="http://schemas.microsoft.com/office/drawing/2014/main" val="2056079909"/>
                    </a:ext>
                  </a:extLst>
                </a:gridCol>
                <a:gridCol w="658368">
                  <a:extLst>
                    <a:ext uri="{9D8B030D-6E8A-4147-A177-3AD203B41FA5}">
                      <a16:colId xmlns:a16="http://schemas.microsoft.com/office/drawing/2014/main" val="2595030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3048461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Nice, Provence-Alpes-Côte d'Azur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12.3 %</a:t>
                      </a:r>
                    </a:p>
                  </a:txBody>
                  <a:tcPr/>
                </a:tc>
                <a:extLst>
                  <a:ext uri="{0D108BD9-81ED-4DB2-BD59-A6C34878D82A}">
                    <a16:rowId xmlns:a16="http://schemas.microsoft.com/office/drawing/2014/main" val="728305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Bulle, Fribourg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12.2 %</a:t>
                      </a:r>
                    </a:p>
                  </a:txBody>
                  <a:tcPr/>
                </a:tc>
                <a:extLst>
                  <a:ext uri="{0D108BD9-81ED-4DB2-BD59-A6C34878D82A}">
                    <a16:rowId xmlns:a16="http://schemas.microsoft.com/office/drawing/2014/main" val="1049460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Lille, Nord-Pas-de-Calais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11.3 %</a:t>
                      </a:r>
                    </a:p>
                  </a:txBody>
                  <a:tcPr/>
                </a:tc>
                <a:extLst>
                  <a:ext uri="{0D108BD9-81ED-4DB2-BD59-A6C34878D82A}">
                    <a16:rowId xmlns:a16="http://schemas.microsoft.com/office/drawing/2014/main" val="1162872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Monthey, Valais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10.5 %</a:t>
                      </a:r>
                    </a:p>
                  </a:txBody>
                  <a:tcPr/>
                </a:tc>
                <a:extLst>
                  <a:ext uri="{0D108BD9-81ED-4DB2-BD59-A6C34878D82A}">
                    <a16:rowId xmlns:a16="http://schemas.microsoft.com/office/drawing/2014/main" val="4214379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Sion, Valais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10.1 %</a:t>
                      </a:r>
                    </a:p>
                  </a:txBody>
                  <a:tcPr/>
                </a:tc>
                <a:extLst>
                  <a:ext uri="{0D108BD9-81ED-4DB2-BD59-A6C34878D82A}">
                    <a16:rowId xmlns:a16="http://schemas.microsoft.com/office/drawing/2014/main" val="3867609416"/>
                  </a:ext>
                </a:extLst>
              </a:tr>
            </a:tbl>
          </a:graphicData>
        </a:graphic>
      </p:graphicFrame>
      <p:sp>
        <p:nvSpPr>
          <p:cNvPr id="4" name="Text Placeholder 3">
            <a:extLst>
              <a:ext uri="{FF2B5EF4-FFF2-40B4-BE49-F238E27FC236}">
                <a16:creationId xmlns:a16="http://schemas.microsoft.com/office/drawing/2014/main" id="{D23142D6-E7A2-4B90-8D1D-F9C06139CFE5}"/>
              </a:ext>
            </a:extLst>
          </p:cNvPr>
          <p:cNvSpPr>
            <a:spLocks noGrp="1"/>
          </p:cNvSpPr>
          <p:nvPr>
            <p:ph type="body" sz="quarter" idx="14"/>
          </p:nvPr>
        </p:nvSpPr>
        <p:spPr/>
        <p:txBody>
          <a:bodyPr/>
          <a:lstStyle/>
          <a:p>
            <a:r>
              <a:rPr lang="en-US"/>
              <a:t>06.11.2023 - 06.12.2023</a:t>
            </a:r>
          </a:p>
        </p:txBody>
      </p:sp>
    </p:spTree>
    <p:extLst>
      <p:ext uri="{BB962C8B-B14F-4D97-AF65-F5344CB8AC3E}">
        <p14:creationId xmlns:p14="http://schemas.microsoft.com/office/powerpoint/2010/main" val="28602197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B57C1-47FF-493D-825C-F1A217D55786}"/>
              </a:ext>
            </a:extLst>
          </p:cNvPr>
          <p:cNvSpPr>
            <a:spLocks noGrp="1"/>
          </p:cNvSpPr>
          <p:nvPr>
            <p:ph type="title"/>
          </p:nvPr>
        </p:nvSpPr>
        <p:spPr/>
        <p:txBody>
          <a:bodyPr/>
          <a:lstStyle/>
          <a:p>
            <a:r>
              <a:rPr lang="en-US"/>
              <a:t>Instagram IGTV Organic Reach By Weekday | couleur3</a:t>
            </a:r>
          </a:p>
        </p:txBody>
      </p:sp>
      <p:graphicFrame>
        <p:nvGraphicFramePr>
          <p:cNvPr id="6" name="Chart Placeholder 5">
            <a:extLst>
              <a:ext uri="{FF2B5EF4-FFF2-40B4-BE49-F238E27FC236}">
                <a16:creationId xmlns:a16="http://schemas.microsoft.com/office/drawing/2014/main" id="{6A7496AD-3A2C-4DA7-9D2A-1D00D5C7A7B5}"/>
              </a:ext>
            </a:extLst>
          </p:cNvPr>
          <p:cNvGraphicFramePr>
            <a:graphicFrameLocks noGrp="1"/>
          </p:cNvGraphicFramePr>
          <p:nvPr>
            <p:ph type="chart" sz="quarter" idx="13"/>
            <p:extLst>
              <p:ext uri="{D42A27DB-BD31-4B8C-83A1-F6EECF244321}">
                <p14:modId xmlns:p14="http://schemas.microsoft.com/office/powerpoint/2010/main" val="2825315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8FCAAE-7568-4250-99F6-C42DCF5E76AA}"/>
              </a:ext>
            </a:extLst>
          </p:cNvPr>
          <p:cNvSpPr>
            <a:spLocks noGrp="1"/>
          </p:cNvSpPr>
          <p:nvPr>
            <p:ph type="body" sz="quarter" idx="14"/>
          </p:nvPr>
        </p:nvSpPr>
        <p:spPr/>
        <p:txBody>
          <a:bodyPr/>
          <a:lstStyle/>
          <a:p>
            <a:r>
              <a:rPr lang="en-US"/>
              <a:t>01.01.2023 - 06.12.2023</a:t>
            </a:r>
          </a:p>
        </p:txBody>
      </p:sp>
      <p:sp>
        <p:nvSpPr>
          <p:cNvPr id="5" name="Footer Placeholder 4">
            <a:extLst>
              <a:ext uri="{FF2B5EF4-FFF2-40B4-BE49-F238E27FC236}">
                <a16:creationId xmlns:a16="http://schemas.microsoft.com/office/drawing/2014/main" id="{DF06128B-86A3-45D5-A454-32E7826B09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00582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BEC82-1088-4D5C-ADC5-4F7A9180BC75}"/>
              </a:ext>
            </a:extLst>
          </p:cNvPr>
          <p:cNvSpPr>
            <a:spLocks noGrp="1"/>
          </p:cNvSpPr>
          <p:nvPr>
            <p:ph type="title"/>
          </p:nvPr>
        </p:nvSpPr>
        <p:spPr/>
        <p:txBody>
          <a:bodyPr/>
          <a:lstStyle/>
          <a:p>
            <a:r>
              <a:rPr lang="en-US"/>
              <a:t>Instagram IGTV Engagements By Weekday | couleur3</a:t>
            </a:r>
          </a:p>
        </p:txBody>
      </p:sp>
      <p:graphicFrame>
        <p:nvGraphicFramePr>
          <p:cNvPr id="6" name="Chart Placeholder 5">
            <a:extLst>
              <a:ext uri="{FF2B5EF4-FFF2-40B4-BE49-F238E27FC236}">
                <a16:creationId xmlns:a16="http://schemas.microsoft.com/office/drawing/2014/main" id="{0B1D75BB-A17C-480F-852A-E1DF2951EE16}"/>
              </a:ext>
            </a:extLst>
          </p:cNvPr>
          <p:cNvGraphicFramePr>
            <a:graphicFrameLocks noGrp="1"/>
          </p:cNvGraphicFramePr>
          <p:nvPr>
            <p:ph type="chart" sz="quarter" idx="13"/>
            <p:extLst>
              <p:ext uri="{D42A27DB-BD31-4B8C-83A1-F6EECF244321}">
                <p14:modId xmlns:p14="http://schemas.microsoft.com/office/powerpoint/2010/main" val="1507470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406152-6FDE-4EC1-BF0B-3D1104FE8B79}"/>
              </a:ext>
            </a:extLst>
          </p:cNvPr>
          <p:cNvSpPr>
            <a:spLocks noGrp="1"/>
          </p:cNvSpPr>
          <p:nvPr>
            <p:ph type="body" sz="quarter" idx="14"/>
          </p:nvPr>
        </p:nvSpPr>
        <p:spPr/>
        <p:txBody>
          <a:bodyPr/>
          <a:lstStyle/>
          <a:p>
            <a:r>
              <a:rPr lang="en-US"/>
              <a:t>01.01.2023 - 06.12.2023</a:t>
            </a:r>
          </a:p>
        </p:txBody>
      </p:sp>
      <p:sp>
        <p:nvSpPr>
          <p:cNvPr id="5" name="Footer Placeholder 4">
            <a:extLst>
              <a:ext uri="{FF2B5EF4-FFF2-40B4-BE49-F238E27FC236}">
                <a16:creationId xmlns:a16="http://schemas.microsoft.com/office/drawing/2014/main" id="{101BFCD6-F70B-4756-A2CA-D1A9CD0C5D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37300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E1B5E-F70F-44F1-B709-A5FB136F84A9}"/>
              </a:ext>
            </a:extLst>
          </p:cNvPr>
          <p:cNvSpPr>
            <a:spLocks noGrp="1"/>
          </p:cNvSpPr>
          <p:nvPr>
            <p:ph type="title"/>
          </p:nvPr>
        </p:nvSpPr>
        <p:spPr/>
        <p:txBody>
          <a:bodyPr/>
          <a:lstStyle/>
          <a:p>
            <a:r>
              <a:rPr lang="en-US"/>
              <a:t>Instagram Stories Table  | couleur3 - 1 of 16</a:t>
            </a:r>
          </a:p>
        </p:txBody>
      </p:sp>
      <p:graphicFrame>
        <p:nvGraphicFramePr>
          <p:cNvPr id="5" name="Table Placeholder 4">
            <a:extLst>
              <a:ext uri="{FF2B5EF4-FFF2-40B4-BE49-F238E27FC236}">
                <a16:creationId xmlns:a16="http://schemas.microsoft.com/office/drawing/2014/main" id="{BE4F0EF2-F282-46B3-8561-E7B029629E4C}"/>
              </a:ext>
            </a:extLst>
          </p:cNvPr>
          <p:cNvGraphicFramePr>
            <a:graphicFrameLocks noGrp="1"/>
          </p:cNvGraphicFramePr>
          <p:nvPr>
            <p:ph type="tbl" sz="quarter" idx="13"/>
            <p:extLst>
              <p:ext uri="{D42A27DB-BD31-4B8C-83A1-F6EECF244321}">
                <p14:modId xmlns:p14="http://schemas.microsoft.com/office/powerpoint/2010/main" val="1409443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987615784"/>
                    </a:ext>
                  </a:extLst>
                </a:gridCol>
                <a:gridCol w="1069847">
                  <a:extLst>
                    <a:ext uri="{9D8B030D-6E8A-4147-A177-3AD203B41FA5}">
                      <a16:colId xmlns:a16="http://schemas.microsoft.com/office/drawing/2014/main" val="2723307027"/>
                    </a:ext>
                  </a:extLst>
                </a:gridCol>
                <a:gridCol w="1481327">
                  <a:extLst>
                    <a:ext uri="{9D8B030D-6E8A-4147-A177-3AD203B41FA5}">
                      <a16:colId xmlns:a16="http://schemas.microsoft.com/office/drawing/2014/main" val="153702108"/>
                    </a:ext>
                  </a:extLst>
                </a:gridCol>
                <a:gridCol w="493776">
                  <a:extLst>
                    <a:ext uri="{9D8B030D-6E8A-4147-A177-3AD203B41FA5}">
                      <a16:colId xmlns:a16="http://schemas.microsoft.com/office/drawing/2014/main" val="1218266714"/>
                    </a:ext>
                  </a:extLst>
                </a:gridCol>
                <a:gridCol w="493776">
                  <a:extLst>
                    <a:ext uri="{9D8B030D-6E8A-4147-A177-3AD203B41FA5}">
                      <a16:colId xmlns:a16="http://schemas.microsoft.com/office/drawing/2014/main" val="4284348805"/>
                    </a:ext>
                  </a:extLst>
                </a:gridCol>
                <a:gridCol w="493776">
                  <a:extLst>
                    <a:ext uri="{9D8B030D-6E8A-4147-A177-3AD203B41FA5}">
                      <a16:colId xmlns:a16="http://schemas.microsoft.com/office/drawing/2014/main" val="2272404096"/>
                    </a:ext>
                  </a:extLst>
                </a:gridCol>
                <a:gridCol w="493776">
                  <a:extLst>
                    <a:ext uri="{9D8B030D-6E8A-4147-A177-3AD203B41FA5}">
                      <a16:colId xmlns:a16="http://schemas.microsoft.com/office/drawing/2014/main" val="784706269"/>
                    </a:ext>
                  </a:extLst>
                </a:gridCol>
                <a:gridCol w="493776">
                  <a:extLst>
                    <a:ext uri="{9D8B030D-6E8A-4147-A177-3AD203B41FA5}">
                      <a16:colId xmlns:a16="http://schemas.microsoft.com/office/drawing/2014/main" val="2788681167"/>
                    </a:ext>
                  </a:extLst>
                </a:gridCol>
                <a:gridCol w="493776">
                  <a:extLst>
                    <a:ext uri="{9D8B030D-6E8A-4147-A177-3AD203B41FA5}">
                      <a16:colId xmlns:a16="http://schemas.microsoft.com/office/drawing/2014/main" val="2178339675"/>
                    </a:ext>
                  </a:extLst>
                </a:gridCol>
                <a:gridCol w="493776">
                  <a:extLst>
                    <a:ext uri="{9D8B030D-6E8A-4147-A177-3AD203B41FA5}">
                      <a16:colId xmlns:a16="http://schemas.microsoft.com/office/drawing/2014/main" val="1625983319"/>
                    </a:ext>
                  </a:extLst>
                </a:gridCol>
                <a:gridCol w="493776">
                  <a:extLst>
                    <a:ext uri="{9D8B030D-6E8A-4147-A177-3AD203B41FA5}">
                      <a16:colId xmlns:a16="http://schemas.microsoft.com/office/drawing/2014/main" val="4253948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61153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couleur3 - 2023-12-06 16:16:15</a:t>
                      </a:r>
                      <a:r>
                        <a:rPr kumimoji="0" lang="fr-FR" sz="1000" b="0" i="0" u="none" strike="noStrike" kern="1200" cap="none" spc="0" normalizeH="0" baseline="0" noProof="0">
                          <a:ln>
                            <a:noFill/>
                          </a:ln>
                          <a:solidFill>
                            <a:prstClr val="black"/>
                          </a:solidFill>
                          <a:effectLst/>
                          <a:uLnTx/>
                          <a:uFillTx/>
                          <a:latin typeface="Calibri"/>
                          <a:ea typeface="+mn-ea"/>
                          <a:cs typeface="+mn-cs"/>
                        </a:rPr>
                        <a:t>
 Nouvel épisode Bon Ben Voilà  @desaintpreuxjulien 
@alexramiress 
@chadeniel 
@pablo_delpedro 
@valeriepaccaud 
@saucipain 
@blaise.bersinger 
@delayasse 
@robinchessex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https://quintly-eu-image-storage.s3.amazonaws.com/d0d054bfbb91ba3c9b98d1fe7a04cb45/99eeb953aa9e2f9960a494bd36e718bc.jpg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0.5786 %</a:t>
                      </a:r>
                    </a:p>
                  </a:txBody>
                  <a:tcPr/>
                </a:tc>
                <a:extLst>
                  <a:ext uri="{0D108BD9-81ED-4DB2-BD59-A6C34878D82A}">
                    <a16:rowId xmlns:a16="http://schemas.microsoft.com/office/drawing/2014/main" val="169697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couleur3 - 2023-12-05 15:26:14</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https://quintly-eu-image-storage.s3.amazonaws.com/d0d054bfbb91ba3c9b98d1fe7a04cb45/ef1593260f168cde389bd8434d0066a9.jpg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0.5954 %</a:t>
                      </a:r>
                    </a:p>
                  </a:txBody>
                  <a:tcPr/>
                </a:tc>
                <a:extLst>
                  <a:ext uri="{0D108BD9-81ED-4DB2-BD59-A6C34878D82A}">
                    <a16:rowId xmlns:a16="http://schemas.microsoft.com/office/drawing/2014/main" val="3445538740"/>
                  </a:ext>
                </a:extLst>
              </a:tr>
            </a:tbl>
          </a:graphicData>
        </a:graphic>
      </p:graphicFrame>
      <p:sp>
        <p:nvSpPr>
          <p:cNvPr id="4" name="Text Placeholder 3">
            <a:extLst>
              <a:ext uri="{FF2B5EF4-FFF2-40B4-BE49-F238E27FC236}">
                <a16:creationId xmlns:a16="http://schemas.microsoft.com/office/drawing/2014/main" id="{9AA6E0DF-8A61-431D-B769-661C19C36E7F}"/>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9241857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59C30-8F12-40FC-9C13-D24BF671A775}"/>
              </a:ext>
            </a:extLst>
          </p:cNvPr>
          <p:cNvSpPr>
            <a:spLocks noGrp="1"/>
          </p:cNvSpPr>
          <p:nvPr>
            <p:ph type="title"/>
          </p:nvPr>
        </p:nvSpPr>
        <p:spPr/>
        <p:txBody>
          <a:bodyPr/>
          <a:lstStyle/>
          <a:p>
            <a:r>
              <a:rPr lang="en-US"/>
              <a:t>Instagram Stories Table  | couleur3 - 2 of 16</a:t>
            </a:r>
          </a:p>
        </p:txBody>
      </p:sp>
      <p:graphicFrame>
        <p:nvGraphicFramePr>
          <p:cNvPr id="5" name="Table Placeholder 4">
            <a:extLst>
              <a:ext uri="{FF2B5EF4-FFF2-40B4-BE49-F238E27FC236}">
                <a16:creationId xmlns:a16="http://schemas.microsoft.com/office/drawing/2014/main" id="{E9D80F0A-6DC1-454C-A628-A8CFF9074439}"/>
              </a:ext>
            </a:extLst>
          </p:cNvPr>
          <p:cNvGraphicFramePr>
            <a:graphicFrameLocks noGrp="1"/>
          </p:cNvGraphicFramePr>
          <p:nvPr>
            <p:ph type="tbl" sz="quarter" idx="13"/>
            <p:extLst>
              <p:ext uri="{D42A27DB-BD31-4B8C-83A1-F6EECF244321}">
                <p14:modId xmlns:p14="http://schemas.microsoft.com/office/powerpoint/2010/main" val="1918844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12027874"/>
                    </a:ext>
                  </a:extLst>
                </a:gridCol>
                <a:gridCol w="1069847">
                  <a:extLst>
                    <a:ext uri="{9D8B030D-6E8A-4147-A177-3AD203B41FA5}">
                      <a16:colId xmlns:a16="http://schemas.microsoft.com/office/drawing/2014/main" val="2856214416"/>
                    </a:ext>
                  </a:extLst>
                </a:gridCol>
                <a:gridCol w="1481327">
                  <a:extLst>
                    <a:ext uri="{9D8B030D-6E8A-4147-A177-3AD203B41FA5}">
                      <a16:colId xmlns:a16="http://schemas.microsoft.com/office/drawing/2014/main" val="2146741159"/>
                    </a:ext>
                  </a:extLst>
                </a:gridCol>
                <a:gridCol w="493776">
                  <a:extLst>
                    <a:ext uri="{9D8B030D-6E8A-4147-A177-3AD203B41FA5}">
                      <a16:colId xmlns:a16="http://schemas.microsoft.com/office/drawing/2014/main" val="3355785508"/>
                    </a:ext>
                  </a:extLst>
                </a:gridCol>
                <a:gridCol w="493776">
                  <a:extLst>
                    <a:ext uri="{9D8B030D-6E8A-4147-A177-3AD203B41FA5}">
                      <a16:colId xmlns:a16="http://schemas.microsoft.com/office/drawing/2014/main" val="2199692082"/>
                    </a:ext>
                  </a:extLst>
                </a:gridCol>
                <a:gridCol w="493776">
                  <a:extLst>
                    <a:ext uri="{9D8B030D-6E8A-4147-A177-3AD203B41FA5}">
                      <a16:colId xmlns:a16="http://schemas.microsoft.com/office/drawing/2014/main" val="1417174875"/>
                    </a:ext>
                  </a:extLst>
                </a:gridCol>
                <a:gridCol w="493776">
                  <a:extLst>
                    <a:ext uri="{9D8B030D-6E8A-4147-A177-3AD203B41FA5}">
                      <a16:colId xmlns:a16="http://schemas.microsoft.com/office/drawing/2014/main" val="3180518652"/>
                    </a:ext>
                  </a:extLst>
                </a:gridCol>
                <a:gridCol w="493776">
                  <a:extLst>
                    <a:ext uri="{9D8B030D-6E8A-4147-A177-3AD203B41FA5}">
                      <a16:colId xmlns:a16="http://schemas.microsoft.com/office/drawing/2014/main" val="81241364"/>
                    </a:ext>
                  </a:extLst>
                </a:gridCol>
                <a:gridCol w="493776">
                  <a:extLst>
                    <a:ext uri="{9D8B030D-6E8A-4147-A177-3AD203B41FA5}">
                      <a16:colId xmlns:a16="http://schemas.microsoft.com/office/drawing/2014/main" val="2601581708"/>
                    </a:ext>
                  </a:extLst>
                </a:gridCol>
                <a:gridCol w="493776">
                  <a:extLst>
                    <a:ext uri="{9D8B030D-6E8A-4147-A177-3AD203B41FA5}">
                      <a16:colId xmlns:a16="http://schemas.microsoft.com/office/drawing/2014/main" val="1753391871"/>
                    </a:ext>
                  </a:extLst>
                </a:gridCol>
                <a:gridCol w="493776">
                  <a:extLst>
                    <a:ext uri="{9D8B030D-6E8A-4147-A177-3AD203B41FA5}">
                      <a16:colId xmlns:a16="http://schemas.microsoft.com/office/drawing/2014/main" val="2052692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831004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couleur3 - 2023-12-04 12:18:20</a:t>
                      </a:r>
                      <a:r>
                        <a:rPr kumimoji="0" lang="pt-BR" sz="1000" b="0" i="0" u="none" strike="noStrike" kern="1200" cap="none" spc="0" normalizeH="0" baseline="0" noProof="0">
                          <a:ln>
                            <a:noFill/>
                          </a:ln>
                          <a:solidFill>
                            <a:prstClr val="black"/>
                          </a:solidFill>
                          <a:effectLst/>
                          <a:uLnTx/>
                          <a:uFillTx/>
                          <a:latin typeface="Calibri"/>
                          <a:ea typeface="+mn-ea"/>
                          <a:cs typeface="+mn-cs"/>
                        </a:rPr>
                        <a:t>
 C
O
P
2
8 C
O
M
E
D
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https://quintly-eu-image-storage.s3.amazonaws.com/d0d054bfbb91ba3c9b98d1fe7a04cb45/c08cb21244a6813852c1c08e5e22b80a.jpg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0.5501 %</a:t>
                      </a:r>
                    </a:p>
                  </a:txBody>
                  <a:tcPr/>
                </a:tc>
                <a:extLst>
                  <a:ext uri="{0D108BD9-81ED-4DB2-BD59-A6C34878D82A}">
                    <a16:rowId xmlns:a16="http://schemas.microsoft.com/office/drawing/2014/main" val="1273186757"/>
                  </a:ext>
                </a:extLst>
              </a:tr>
            </a:tbl>
          </a:graphicData>
        </a:graphic>
      </p:graphicFrame>
      <p:sp>
        <p:nvSpPr>
          <p:cNvPr id="4" name="Text Placeholder 3">
            <a:extLst>
              <a:ext uri="{FF2B5EF4-FFF2-40B4-BE49-F238E27FC236}">
                <a16:creationId xmlns:a16="http://schemas.microsoft.com/office/drawing/2014/main" id="{97112FC3-833E-4357-9225-E65F9BFF141F}"/>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2693481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99722-3599-4AB2-95DF-5EECBEC80695}"/>
              </a:ext>
            </a:extLst>
          </p:cNvPr>
          <p:cNvSpPr>
            <a:spLocks noGrp="1"/>
          </p:cNvSpPr>
          <p:nvPr>
            <p:ph type="title"/>
          </p:nvPr>
        </p:nvSpPr>
        <p:spPr/>
        <p:txBody>
          <a:bodyPr/>
          <a:lstStyle/>
          <a:p>
            <a:r>
              <a:rPr lang="en-US"/>
              <a:t>Instagram Stories Table  | couleur3 - 3 of 16</a:t>
            </a:r>
          </a:p>
        </p:txBody>
      </p:sp>
      <p:graphicFrame>
        <p:nvGraphicFramePr>
          <p:cNvPr id="5" name="Table Placeholder 4">
            <a:extLst>
              <a:ext uri="{FF2B5EF4-FFF2-40B4-BE49-F238E27FC236}">
                <a16:creationId xmlns:a16="http://schemas.microsoft.com/office/drawing/2014/main" id="{EB504B00-9B5B-4A0E-AEDE-0A36D5DB868A}"/>
              </a:ext>
            </a:extLst>
          </p:cNvPr>
          <p:cNvGraphicFramePr>
            <a:graphicFrameLocks noGrp="1"/>
          </p:cNvGraphicFramePr>
          <p:nvPr>
            <p:ph type="tbl" sz="quarter" idx="13"/>
            <p:extLst>
              <p:ext uri="{D42A27DB-BD31-4B8C-83A1-F6EECF244321}">
                <p14:modId xmlns:p14="http://schemas.microsoft.com/office/powerpoint/2010/main" val="1457166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4124119142"/>
                    </a:ext>
                  </a:extLst>
                </a:gridCol>
                <a:gridCol w="1069847">
                  <a:extLst>
                    <a:ext uri="{9D8B030D-6E8A-4147-A177-3AD203B41FA5}">
                      <a16:colId xmlns:a16="http://schemas.microsoft.com/office/drawing/2014/main" val="3607083000"/>
                    </a:ext>
                  </a:extLst>
                </a:gridCol>
                <a:gridCol w="1481327">
                  <a:extLst>
                    <a:ext uri="{9D8B030D-6E8A-4147-A177-3AD203B41FA5}">
                      <a16:colId xmlns:a16="http://schemas.microsoft.com/office/drawing/2014/main" val="858173710"/>
                    </a:ext>
                  </a:extLst>
                </a:gridCol>
                <a:gridCol w="493776">
                  <a:extLst>
                    <a:ext uri="{9D8B030D-6E8A-4147-A177-3AD203B41FA5}">
                      <a16:colId xmlns:a16="http://schemas.microsoft.com/office/drawing/2014/main" val="3724991743"/>
                    </a:ext>
                  </a:extLst>
                </a:gridCol>
                <a:gridCol w="493776">
                  <a:extLst>
                    <a:ext uri="{9D8B030D-6E8A-4147-A177-3AD203B41FA5}">
                      <a16:colId xmlns:a16="http://schemas.microsoft.com/office/drawing/2014/main" val="2131270177"/>
                    </a:ext>
                  </a:extLst>
                </a:gridCol>
                <a:gridCol w="493776">
                  <a:extLst>
                    <a:ext uri="{9D8B030D-6E8A-4147-A177-3AD203B41FA5}">
                      <a16:colId xmlns:a16="http://schemas.microsoft.com/office/drawing/2014/main" val="3913196608"/>
                    </a:ext>
                  </a:extLst>
                </a:gridCol>
                <a:gridCol w="493776">
                  <a:extLst>
                    <a:ext uri="{9D8B030D-6E8A-4147-A177-3AD203B41FA5}">
                      <a16:colId xmlns:a16="http://schemas.microsoft.com/office/drawing/2014/main" val="1605335185"/>
                    </a:ext>
                  </a:extLst>
                </a:gridCol>
                <a:gridCol w="493776">
                  <a:extLst>
                    <a:ext uri="{9D8B030D-6E8A-4147-A177-3AD203B41FA5}">
                      <a16:colId xmlns:a16="http://schemas.microsoft.com/office/drawing/2014/main" val="169775442"/>
                    </a:ext>
                  </a:extLst>
                </a:gridCol>
                <a:gridCol w="493776">
                  <a:extLst>
                    <a:ext uri="{9D8B030D-6E8A-4147-A177-3AD203B41FA5}">
                      <a16:colId xmlns:a16="http://schemas.microsoft.com/office/drawing/2014/main" val="4202600559"/>
                    </a:ext>
                  </a:extLst>
                </a:gridCol>
                <a:gridCol w="493776">
                  <a:extLst>
                    <a:ext uri="{9D8B030D-6E8A-4147-A177-3AD203B41FA5}">
                      <a16:colId xmlns:a16="http://schemas.microsoft.com/office/drawing/2014/main" val="31589120"/>
                    </a:ext>
                  </a:extLst>
                </a:gridCol>
                <a:gridCol w="493776">
                  <a:extLst>
                    <a:ext uri="{9D8B030D-6E8A-4147-A177-3AD203B41FA5}">
                      <a16:colId xmlns:a16="http://schemas.microsoft.com/office/drawing/2014/main" val="2191950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36819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couleur3 - 2023-12-02 11:52:12</a:t>
                      </a:r>
                      <a:r>
                        <a:rPr kumimoji="0" lang="pt-BR" sz="1000" b="0" i="0" u="none" strike="noStrike" kern="1200" cap="none" spc="0" normalizeH="0" baseline="0" noProof="0">
                          <a:ln>
                            <a:noFill/>
                          </a:ln>
                          <a:solidFill>
                            <a:prstClr val="black"/>
                          </a:solidFill>
                          <a:effectLst/>
                          <a:uLnTx/>
                          <a:uFillTx/>
                          <a:latin typeface="Calibri"/>
                          <a:ea typeface="+mn-ea"/>
                          <a:cs typeface="+mn-cs"/>
                        </a:rPr>
                        <a:t>
 B
O
N
N
E F
R
A
N
K
E
T
T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https://quintly-eu-image-storage.s3.amazonaws.com/d0d054bfbb91ba3c9b98d1fe7a04cb45/6d62b10fb1edcecefdb45d37a6b6fea8.jpg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61090368"/>
                  </a:ext>
                </a:extLst>
              </a:tr>
            </a:tbl>
          </a:graphicData>
        </a:graphic>
      </p:graphicFrame>
      <p:sp>
        <p:nvSpPr>
          <p:cNvPr id="4" name="Text Placeholder 3">
            <a:extLst>
              <a:ext uri="{FF2B5EF4-FFF2-40B4-BE49-F238E27FC236}">
                <a16:creationId xmlns:a16="http://schemas.microsoft.com/office/drawing/2014/main" id="{FBF1F17A-61FC-43EA-BF50-16847380415A}"/>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4556088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99CF9-FAA0-492E-B073-15C42A93D5C4}"/>
              </a:ext>
            </a:extLst>
          </p:cNvPr>
          <p:cNvSpPr>
            <a:spLocks noGrp="1"/>
          </p:cNvSpPr>
          <p:nvPr>
            <p:ph type="title"/>
          </p:nvPr>
        </p:nvSpPr>
        <p:spPr/>
        <p:txBody>
          <a:bodyPr/>
          <a:lstStyle/>
          <a:p>
            <a:r>
              <a:rPr lang="en-US"/>
              <a:t>Instagram Stories Table  | couleur3 - 4 of 16</a:t>
            </a:r>
          </a:p>
        </p:txBody>
      </p:sp>
      <p:graphicFrame>
        <p:nvGraphicFramePr>
          <p:cNvPr id="5" name="Table Placeholder 4">
            <a:extLst>
              <a:ext uri="{FF2B5EF4-FFF2-40B4-BE49-F238E27FC236}">
                <a16:creationId xmlns:a16="http://schemas.microsoft.com/office/drawing/2014/main" id="{A51B6ACB-2B3E-488C-8126-9BDD456FFD79}"/>
              </a:ext>
            </a:extLst>
          </p:cNvPr>
          <p:cNvGraphicFramePr>
            <a:graphicFrameLocks noGrp="1"/>
          </p:cNvGraphicFramePr>
          <p:nvPr>
            <p:ph type="tbl" sz="quarter" idx="13"/>
            <p:extLst>
              <p:ext uri="{D42A27DB-BD31-4B8C-83A1-F6EECF244321}">
                <p14:modId xmlns:p14="http://schemas.microsoft.com/office/powerpoint/2010/main" val="1439638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979844223"/>
                    </a:ext>
                  </a:extLst>
                </a:gridCol>
                <a:gridCol w="1069847">
                  <a:extLst>
                    <a:ext uri="{9D8B030D-6E8A-4147-A177-3AD203B41FA5}">
                      <a16:colId xmlns:a16="http://schemas.microsoft.com/office/drawing/2014/main" val="11959884"/>
                    </a:ext>
                  </a:extLst>
                </a:gridCol>
                <a:gridCol w="1481327">
                  <a:extLst>
                    <a:ext uri="{9D8B030D-6E8A-4147-A177-3AD203B41FA5}">
                      <a16:colId xmlns:a16="http://schemas.microsoft.com/office/drawing/2014/main" val="3075579305"/>
                    </a:ext>
                  </a:extLst>
                </a:gridCol>
                <a:gridCol w="493776">
                  <a:extLst>
                    <a:ext uri="{9D8B030D-6E8A-4147-A177-3AD203B41FA5}">
                      <a16:colId xmlns:a16="http://schemas.microsoft.com/office/drawing/2014/main" val="2765519163"/>
                    </a:ext>
                  </a:extLst>
                </a:gridCol>
                <a:gridCol w="493776">
                  <a:extLst>
                    <a:ext uri="{9D8B030D-6E8A-4147-A177-3AD203B41FA5}">
                      <a16:colId xmlns:a16="http://schemas.microsoft.com/office/drawing/2014/main" val="3911881262"/>
                    </a:ext>
                  </a:extLst>
                </a:gridCol>
                <a:gridCol w="493776">
                  <a:extLst>
                    <a:ext uri="{9D8B030D-6E8A-4147-A177-3AD203B41FA5}">
                      <a16:colId xmlns:a16="http://schemas.microsoft.com/office/drawing/2014/main" val="1711400432"/>
                    </a:ext>
                  </a:extLst>
                </a:gridCol>
                <a:gridCol w="493776">
                  <a:extLst>
                    <a:ext uri="{9D8B030D-6E8A-4147-A177-3AD203B41FA5}">
                      <a16:colId xmlns:a16="http://schemas.microsoft.com/office/drawing/2014/main" val="3635568953"/>
                    </a:ext>
                  </a:extLst>
                </a:gridCol>
                <a:gridCol w="493776">
                  <a:extLst>
                    <a:ext uri="{9D8B030D-6E8A-4147-A177-3AD203B41FA5}">
                      <a16:colId xmlns:a16="http://schemas.microsoft.com/office/drawing/2014/main" val="2050394160"/>
                    </a:ext>
                  </a:extLst>
                </a:gridCol>
                <a:gridCol w="493776">
                  <a:extLst>
                    <a:ext uri="{9D8B030D-6E8A-4147-A177-3AD203B41FA5}">
                      <a16:colId xmlns:a16="http://schemas.microsoft.com/office/drawing/2014/main" val="1164778417"/>
                    </a:ext>
                  </a:extLst>
                </a:gridCol>
                <a:gridCol w="493776">
                  <a:extLst>
                    <a:ext uri="{9D8B030D-6E8A-4147-A177-3AD203B41FA5}">
                      <a16:colId xmlns:a16="http://schemas.microsoft.com/office/drawing/2014/main" val="4223600376"/>
                    </a:ext>
                  </a:extLst>
                </a:gridCol>
                <a:gridCol w="493776">
                  <a:extLst>
                    <a:ext uri="{9D8B030D-6E8A-4147-A177-3AD203B41FA5}">
                      <a16:colId xmlns:a16="http://schemas.microsoft.com/office/drawing/2014/main" val="2271940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442062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couleur3 - 2023-12-01 13:05:23</a:t>
                      </a:r>
                      <a:r>
                        <a:rPr kumimoji="0" lang="pt-BR" sz="1000" b="0" i="0" u="none" strike="noStrike" kern="1200" cap="none" spc="0" normalizeH="0" baseline="0" noProof="0">
                          <a:ln>
                            <a:noFill/>
                          </a:ln>
                          <a:solidFill>
                            <a:prstClr val="black"/>
                          </a:solidFill>
                          <a:effectLst/>
                          <a:uLnTx/>
                          <a:uFillTx/>
                          <a:latin typeface="Calibri"/>
                          <a:ea typeface="+mn-ea"/>
                          <a:cs typeface="+mn-cs"/>
                        </a:rPr>
                        <a:t>
 Mental Kombat A
N
O
R
E
X
I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https://quintly-eu-image-storage.s3.amazonaws.com/d0d054bfbb91ba3c9b98d1fe7a04cb45/4c4502b7f5cb0c1791d7c75a79b36abb.jpg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52193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couleur3 - 2023-11-30 18:42:44</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https://quintly-eu-image-storage.s3.amazonaws.com/d0d054bfbb91ba3c9b98d1fe7a04cb45/525938dd3c7325dc684f94668b1146c4.jpg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0.4870 %</a:t>
                      </a:r>
                    </a:p>
                  </a:txBody>
                  <a:tcPr/>
                </a:tc>
                <a:extLst>
                  <a:ext uri="{0D108BD9-81ED-4DB2-BD59-A6C34878D82A}">
                    <a16:rowId xmlns:a16="http://schemas.microsoft.com/office/drawing/2014/main" val="2510768638"/>
                  </a:ext>
                </a:extLst>
              </a:tr>
            </a:tbl>
          </a:graphicData>
        </a:graphic>
      </p:graphicFrame>
      <p:sp>
        <p:nvSpPr>
          <p:cNvPr id="4" name="Text Placeholder 3">
            <a:extLst>
              <a:ext uri="{FF2B5EF4-FFF2-40B4-BE49-F238E27FC236}">
                <a16:creationId xmlns:a16="http://schemas.microsoft.com/office/drawing/2014/main" id="{DCBBD382-3464-4885-AD29-838F3B18F8EF}"/>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9639900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0A9A4-5FFC-46FB-BD96-8A4D16954F92}"/>
              </a:ext>
            </a:extLst>
          </p:cNvPr>
          <p:cNvSpPr>
            <a:spLocks noGrp="1"/>
          </p:cNvSpPr>
          <p:nvPr>
            <p:ph type="title"/>
          </p:nvPr>
        </p:nvSpPr>
        <p:spPr/>
        <p:txBody>
          <a:bodyPr/>
          <a:lstStyle/>
          <a:p>
            <a:r>
              <a:rPr lang="en-US"/>
              <a:t>Instagram Stories Table  | couleur3 - 5 of 16</a:t>
            </a:r>
          </a:p>
        </p:txBody>
      </p:sp>
      <p:graphicFrame>
        <p:nvGraphicFramePr>
          <p:cNvPr id="5" name="Table Placeholder 4">
            <a:extLst>
              <a:ext uri="{FF2B5EF4-FFF2-40B4-BE49-F238E27FC236}">
                <a16:creationId xmlns:a16="http://schemas.microsoft.com/office/drawing/2014/main" id="{72B9A959-7223-46DF-9EC2-711421FA76CC}"/>
              </a:ext>
            </a:extLst>
          </p:cNvPr>
          <p:cNvGraphicFramePr>
            <a:graphicFrameLocks noGrp="1"/>
          </p:cNvGraphicFramePr>
          <p:nvPr>
            <p:ph type="tbl" sz="quarter" idx="13"/>
            <p:extLst>
              <p:ext uri="{D42A27DB-BD31-4B8C-83A1-F6EECF244321}">
                <p14:modId xmlns:p14="http://schemas.microsoft.com/office/powerpoint/2010/main" val="3987883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566116339"/>
                    </a:ext>
                  </a:extLst>
                </a:gridCol>
                <a:gridCol w="1069847">
                  <a:extLst>
                    <a:ext uri="{9D8B030D-6E8A-4147-A177-3AD203B41FA5}">
                      <a16:colId xmlns:a16="http://schemas.microsoft.com/office/drawing/2014/main" val="4290115342"/>
                    </a:ext>
                  </a:extLst>
                </a:gridCol>
                <a:gridCol w="1481327">
                  <a:extLst>
                    <a:ext uri="{9D8B030D-6E8A-4147-A177-3AD203B41FA5}">
                      <a16:colId xmlns:a16="http://schemas.microsoft.com/office/drawing/2014/main" val="2578002943"/>
                    </a:ext>
                  </a:extLst>
                </a:gridCol>
                <a:gridCol w="493776">
                  <a:extLst>
                    <a:ext uri="{9D8B030D-6E8A-4147-A177-3AD203B41FA5}">
                      <a16:colId xmlns:a16="http://schemas.microsoft.com/office/drawing/2014/main" val="2680527306"/>
                    </a:ext>
                  </a:extLst>
                </a:gridCol>
                <a:gridCol w="493776">
                  <a:extLst>
                    <a:ext uri="{9D8B030D-6E8A-4147-A177-3AD203B41FA5}">
                      <a16:colId xmlns:a16="http://schemas.microsoft.com/office/drawing/2014/main" val="2342805352"/>
                    </a:ext>
                  </a:extLst>
                </a:gridCol>
                <a:gridCol w="493776">
                  <a:extLst>
                    <a:ext uri="{9D8B030D-6E8A-4147-A177-3AD203B41FA5}">
                      <a16:colId xmlns:a16="http://schemas.microsoft.com/office/drawing/2014/main" val="609195299"/>
                    </a:ext>
                  </a:extLst>
                </a:gridCol>
                <a:gridCol w="493776">
                  <a:extLst>
                    <a:ext uri="{9D8B030D-6E8A-4147-A177-3AD203B41FA5}">
                      <a16:colId xmlns:a16="http://schemas.microsoft.com/office/drawing/2014/main" val="4205195332"/>
                    </a:ext>
                  </a:extLst>
                </a:gridCol>
                <a:gridCol w="493776">
                  <a:extLst>
                    <a:ext uri="{9D8B030D-6E8A-4147-A177-3AD203B41FA5}">
                      <a16:colId xmlns:a16="http://schemas.microsoft.com/office/drawing/2014/main" val="3720903176"/>
                    </a:ext>
                  </a:extLst>
                </a:gridCol>
                <a:gridCol w="493776">
                  <a:extLst>
                    <a:ext uri="{9D8B030D-6E8A-4147-A177-3AD203B41FA5}">
                      <a16:colId xmlns:a16="http://schemas.microsoft.com/office/drawing/2014/main" val="3660892321"/>
                    </a:ext>
                  </a:extLst>
                </a:gridCol>
                <a:gridCol w="493776">
                  <a:extLst>
                    <a:ext uri="{9D8B030D-6E8A-4147-A177-3AD203B41FA5}">
                      <a16:colId xmlns:a16="http://schemas.microsoft.com/office/drawing/2014/main" val="4225845224"/>
                    </a:ext>
                  </a:extLst>
                </a:gridCol>
                <a:gridCol w="493776">
                  <a:extLst>
                    <a:ext uri="{9D8B030D-6E8A-4147-A177-3AD203B41FA5}">
                      <a16:colId xmlns:a16="http://schemas.microsoft.com/office/drawing/2014/main" val="4266441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509616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couleur3 - 2023-11-29 13:22:49</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https://quintly-eu-image-storage.s3.amazonaws.com/d0d054bfbb91ba3c9b98d1fe7a04cb45/46e6c76d7a983530d741ea7ac57b7084.jpg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0.5409 %</a:t>
                      </a:r>
                    </a:p>
                  </a:txBody>
                  <a:tcPr/>
                </a:tc>
                <a:extLst>
                  <a:ext uri="{0D108BD9-81ED-4DB2-BD59-A6C34878D82A}">
                    <a16:rowId xmlns:a16="http://schemas.microsoft.com/office/drawing/2014/main" val="3087118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couleur3 - 2023-11-28 15:34:35</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https://quintly-eu-image-storage.s3.amazonaws.com/d0d054bfbb91ba3c9b98d1fe7a04cb45/13c2d1a1e8053dcf1b5f17b544257952.jpg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0.5418 %</a:t>
                      </a:r>
                    </a:p>
                  </a:txBody>
                  <a:tcPr/>
                </a:tc>
                <a:extLst>
                  <a:ext uri="{0D108BD9-81ED-4DB2-BD59-A6C34878D82A}">
                    <a16:rowId xmlns:a16="http://schemas.microsoft.com/office/drawing/2014/main" val="1487410082"/>
                  </a:ext>
                </a:extLst>
              </a:tr>
            </a:tbl>
          </a:graphicData>
        </a:graphic>
      </p:graphicFrame>
      <p:sp>
        <p:nvSpPr>
          <p:cNvPr id="4" name="Text Placeholder 3">
            <a:extLst>
              <a:ext uri="{FF2B5EF4-FFF2-40B4-BE49-F238E27FC236}">
                <a16:creationId xmlns:a16="http://schemas.microsoft.com/office/drawing/2014/main" id="{1C1CCB9B-9BB8-4651-8A44-851169DAB029}"/>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7340408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81BDA-2EEC-408A-AB54-06FB3234C230}"/>
              </a:ext>
            </a:extLst>
          </p:cNvPr>
          <p:cNvSpPr>
            <a:spLocks noGrp="1"/>
          </p:cNvSpPr>
          <p:nvPr>
            <p:ph type="title"/>
          </p:nvPr>
        </p:nvSpPr>
        <p:spPr/>
        <p:txBody>
          <a:bodyPr/>
          <a:lstStyle/>
          <a:p>
            <a:r>
              <a:rPr lang="en-US"/>
              <a:t>Instagram Stories Table  | couleur3 - 6 of 16</a:t>
            </a:r>
          </a:p>
        </p:txBody>
      </p:sp>
      <p:graphicFrame>
        <p:nvGraphicFramePr>
          <p:cNvPr id="5" name="Table Placeholder 4">
            <a:extLst>
              <a:ext uri="{FF2B5EF4-FFF2-40B4-BE49-F238E27FC236}">
                <a16:creationId xmlns:a16="http://schemas.microsoft.com/office/drawing/2014/main" id="{B6ECE47D-9AD9-4149-8C33-A8E7E915585D}"/>
              </a:ext>
            </a:extLst>
          </p:cNvPr>
          <p:cNvGraphicFramePr>
            <a:graphicFrameLocks noGrp="1"/>
          </p:cNvGraphicFramePr>
          <p:nvPr>
            <p:ph type="tbl" sz="quarter" idx="13"/>
            <p:extLst>
              <p:ext uri="{D42A27DB-BD31-4B8C-83A1-F6EECF244321}">
                <p14:modId xmlns:p14="http://schemas.microsoft.com/office/powerpoint/2010/main" val="970599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972013193"/>
                    </a:ext>
                  </a:extLst>
                </a:gridCol>
                <a:gridCol w="1069847">
                  <a:extLst>
                    <a:ext uri="{9D8B030D-6E8A-4147-A177-3AD203B41FA5}">
                      <a16:colId xmlns:a16="http://schemas.microsoft.com/office/drawing/2014/main" val="2785652608"/>
                    </a:ext>
                  </a:extLst>
                </a:gridCol>
                <a:gridCol w="1481327">
                  <a:extLst>
                    <a:ext uri="{9D8B030D-6E8A-4147-A177-3AD203B41FA5}">
                      <a16:colId xmlns:a16="http://schemas.microsoft.com/office/drawing/2014/main" val="1639412634"/>
                    </a:ext>
                  </a:extLst>
                </a:gridCol>
                <a:gridCol w="493776">
                  <a:extLst>
                    <a:ext uri="{9D8B030D-6E8A-4147-A177-3AD203B41FA5}">
                      <a16:colId xmlns:a16="http://schemas.microsoft.com/office/drawing/2014/main" val="2040614922"/>
                    </a:ext>
                  </a:extLst>
                </a:gridCol>
                <a:gridCol w="493776">
                  <a:extLst>
                    <a:ext uri="{9D8B030D-6E8A-4147-A177-3AD203B41FA5}">
                      <a16:colId xmlns:a16="http://schemas.microsoft.com/office/drawing/2014/main" val="322313418"/>
                    </a:ext>
                  </a:extLst>
                </a:gridCol>
                <a:gridCol w="493776">
                  <a:extLst>
                    <a:ext uri="{9D8B030D-6E8A-4147-A177-3AD203B41FA5}">
                      <a16:colId xmlns:a16="http://schemas.microsoft.com/office/drawing/2014/main" val="2358901901"/>
                    </a:ext>
                  </a:extLst>
                </a:gridCol>
                <a:gridCol w="493776">
                  <a:extLst>
                    <a:ext uri="{9D8B030D-6E8A-4147-A177-3AD203B41FA5}">
                      <a16:colId xmlns:a16="http://schemas.microsoft.com/office/drawing/2014/main" val="128987857"/>
                    </a:ext>
                  </a:extLst>
                </a:gridCol>
                <a:gridCol w="493776">
                  <a:extLst>
                    <a:ext uri="{9D8B030D-6E8A-4147-A177-3AD203B41FA5}">
                      <a16:colId xmlns:a16="http://schemas.microsoft.com/office/drawing/2014/main" val="3785890450"/>
                    </a:ext>
                  </a:extLst>
                </a:gridCol>
                <a:gridCol w="493776">
                  <a:extLst>
                    <a:ext uri="{9D8B030D-6E8A-4147-A177-3AD203B41FA5}">
                      <a16:colId xmlns:a16="http://schemas.microsoft.com/office/drawing/2014/main" val="1313510172"/>
                    </a:ext>
                  </a:extLst>
                </a:gridCol>
                <a:gridCol w="493776">
                  <a:extLst>
                    <a:ext uri="{9D8B030D-6E8A-4147-A177-3AD203B41FA5}">
                      <a16:colId xmlns:a16="http://schemas.microsoft.com/office/drawing/2014/main" val="1831699387"/>
                    </a:ext>
                  </a:extLst>
                </a:gridCol>
                <a:gridCol w="493776">
                  <a:extLst>
                    <a:ext uri="{9D8B030D-6E8A-4147-A177-3AD203B41FA5}">
                      <a16:colId xmlns:a16="http://schemas.microsoft.com/office/drawing/2014/main" val="2875352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753256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16:37:36</a:t>
                      </a:r>
                      <a:r>
                        <a:rPr kumimoji="0" lang="fr-FR" sz="1000" b="0" i="0" u="none" strike="noStrike" kern="1200" cap="none" spc="0" normalizeH="0" baseline="0" noProof="0">
                          <a:ln>
                            <a:noFill/>
                          </a:ln>
                          <a:solidFill>
                            <a:prstClr val="black"/>
                          </a:solidFill>
                          <a:effectLst/>
                          <a:uLnTx/>
                          <a:uFillTx/>
                          <a:latin typeface="Calibri"/>
                          <a:ea typeface="+mn-ea"/>
                          <a:cs typeface="+mn-cs"/>
                        </a:rPr>
                        <a:t>
 TENUE : COSTARD / TAILLEUR SUR LAUSANNE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https://quintly-eu-image-storage.s3.amazonaws.com/d0d054bfbb91ba3c9b98d1fe7a04cb45/5742210af3ab3fe95676b26137741b02.jpg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0.8699 %</a:t>
                      </a:r>
                    </a:p>
                  </a:txBody>
                  <a:tcPr/>
                </a:tc>
                <a:extLst>
                  <a:ext uri="{0D108BD9-81ED-4DB2-BD59-A6C34878D82A}">
                    <a16:rowId xmlns:a16="http://schemas.microsoft.com/office/drawing/2014/main" val="1224827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15:58:41</a:t>
                      </a:r>
                      <a:r>
                        <a:rPr kumimoji="0" lang="fr-FR" sz="1000" b="0" i="0" u="none" strike="noStrike" kern="1200" cap="none" spc="0" normalizeH="0" baseline="0" noProof="0">
                          <a:ln>
                            <a:noFill/>
                          </a:ln>
                          <a:solidFill>
                            <a:prstClr val="black"/>
                          </a:solidFill>
                          <a:effectLst/>
                          <a:uLnTx/>
                          <a:uFillTx/>
                          <a:latin typeface="Calibri"/>
                          <a:ea typeface="+mn-ea"/>
                          <a:cs typeface="+mn-cs"/>
                        </a:rPr>
                        <a:t>
 Nouvelle vidéo YouTube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https://quintly-eu-image-storage.s3.amazonaws.com/d0d054bfbb91ba3c9b98d1fe7a04cb45/ac1bccba96240ce8798a4aec9e132986.jpg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0.8074 %</a:t>
                      </a:r>
                    </a:p>
                  </a:txBody>
                  <a:tcPr/>
                </a:tc>
                <a:extLst>
                  <a:ext uri="{0D108BD9-81ED-4DB2-BD59-A6C34878D82A}">
                    <a16:rowId xmlns:a16="http://schemas.microsoft.com/office/drawing/2014/main" val="1999251488"/>
                  </a:ext>
                </a:extLst>
              </a:tr>
            </a:tbl>
          </a:graphicData>
        </a:graphic>
      </p:graphicFrame>
      <p:sp>
        <p:nvSpPr>
          <p:cNvPr id="4" name="Text Placeholder 3">
            <a:extLst>
              <a:ext uri="{FF2B5EF4-FFF2-40B4-BE49-F238E27FC236}">
                <a16:creationId xmlns:a16="http://schemas.microsoft.com/office/drawing/2014/main" id="{53BBD7B1-256A-4C78-A8A1-2606C16B012B}"/>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3951398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E2163-12DD-49B1-B873-2BF03E169BC3}"/>
              </a:ext>
            </a:extLst>
          </p:cNvPr>
          <p:cNvSpPr>
            <a:spLocks noGrp="1"/>
          </p:cNvSpPr>
          <p:nvPr>
            <p:ph type="title"/>
          </p:nvPr>
        </p:nvSpPr>
        <p:spPr/>
        <p:txBody>
          <a:bodyPr/>
          <a:lstStyle/>
          <a:p>
            <a:r>
              <a:rPr lang="en-US"/>
              <a:t>Instagram Stories Table  | couleur3 - 7 of 16</a:t>
            </a:r>
          </a:p>
        </p:txBody>
      </p:sp>
      <p:graphicFrame>
        <p:nvGraphicFramePr>
          <p:cNvPr id="5" name="Table Placeholder 4">
            <a:extLst>
              <a:ext uri="{FF2B5EF4-FFF2-40B4-BE49-F238E27FC236}">
                <a16:creationId xmlns:a16="http://schemas.microsoft.com/office/drawing/2014/main" id="{F3C7DC57-C2D9-4436-BF97-01A122A0ACB8}"/>
              </a:ext>
            </a:extLst>
          </p:cNvPr>
          <p:cNvGraphicFramePr>
            <a:graphicFrameLocks noGrp="1"/>
          </p:cNvGraphicFramePr>
          <p:nvPr>
            <p:ph type="tbl" sz="quarter" idx="13"/>
            <p:extLst>
              <p:ext uri="{D42A27DB-BD31-4B8C-83A1-F6EECF244321}">
                <p14:modId xmlns:p14="http://schemas.microsoft.com/office/powerpoint/2010/main" val="677041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782351189"/>
                    </a:ext>
                  </a:extLst>
                </a:gridCol>
                <a:gridCol w="1069847">
                  <a:extLst>
                    <a:ext uri="{9D8B030D-6E8A-4147-A177-3AD203B41FA5}">
                      <a16:colId xmlns:a16="http://schemas.microsoft.com/office/drawing/2014/main" val="165304824"/>
                    </a:ext>
                  </a:extLst>
                </a:gridCol>
                <a:gridCol w="1481327">
                  <a:extLst>
                    <a:ext uri="{9D8B030D-6E8A-4147-A177-3AD203B41FA5}">
                      <a16:colId xmlns:a16="http://schemas.microsoft.com/office/drawing/2014/main" val="3663899489"/>
                    </a:ext>
                  </a:extLst>
                </a:gridCol>
                <a:gridCol w="493776">
                  <a:extLst>
                    <a:ext uri="{9D8B030D-6E8A-4147-A177-3AD203B41FA5}">
                      <a16:colId xmlns:a16="http://schemas.microsoft.com/office/drawing/2014/main" val="2554452540"/>
                    </a:ext>
                  </a:extLst>
                </a:gridCol>
                <a:gridCol w="493776">
                  <a:extLst>
                    <a:ext uri="{9D8B030D-6E8A-4147-A177-3AD203B41FA5}">
                      <a16:colId xmlns:a16="http://schemas.microsoft.com/office/drawing/2014/main" val="865713991"/>
                    </a:ext>
                  </a:extLst>
                </a:gridCol>
                <a:gridCol w="493776">
                  <a:extLst>
                    <a:ext uri="{9D8B030D-6E8A-4147-A177-3AD203B41FA5}">
                      <a16:colId xmlns:a16="http://schemas.microsoft.com/office/drawing/2014/main" val="3697320190"/>
                    </a:ext>
                  </a:extLst>
                </a:gridCol>
                <a:gridCol w="493776">
                  <a:extLst>
                    <a:ext uri="{9D8B030D-6E8A-4147-A177-3AD203B41FA5}">
                      <a16:colId xmlns:a16="http://schemas.microsoft.com/office/drawing/2014/main" val="3993155324"/>
                    </a:ext>
                  </a:extLst>
                </a:gridCol>
                <a:gridCol w="493776">
                  <a:extLst>
                    <a:ext uri="{9D8B030D-6E8A-4147-A177-3AD203B41FA5}">
                      <a16:colId xmlns:a16="http://schemas.microsoft.com/office/drawing/2014/main" val="3129325205"/>
                    </a:ext>
                  </a:extLst>
                </a:gridCol>
                <a:gridCol w="493776">
                  <a:extLst>
                    <a:ext uri="{9D8B030D-6E8A-4147-A177-3AD203B41FA5}">
                      <a16:colId xmlns:a16="http://schemas.microsoft.com/office/drawing/2014/main" val="4247043546"/>
                    </a:ext>
                  </a:extLst>
                </a:gridCol>
                <a:gridCol w="493776">
                  <a:extLst>
                    <a:ext uri="{9D8B030D-6E8A-4147-A177-3AD203B41FA5}">
                      <a16:colId xmlns:a16="http://schemas.microsoft.com/office/drawing/2014/main" val="1585023689"/>
                    </a:ext>
                  </a:extLst>
                </a:gridCol>
                <a:gridCol w="493776">
                  <a:extLst>
                    <a:ext uri="{9D8B030D-6E8A-4147-A177-3AD203B41FA5}">
                      <a16:colId xmlns:a16="http://schemas.microsoft.com/office/drawing/2014/main" val="682255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664399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13:04:01</a:t>
                      </a:r>
                      <a:r>
                        <a:rPr kumimoji="0" lang="fr-FR" sz="1000" b="0" i="0" u="none" strike="noStrike" kern="1200" cap="none" spc="0" normalizeH="0" baseline="0" noProof="0">
                          <a:ln>
                            <a:noFill/>
                          </a:ln>
                          <a:solidFill>
                            <a:prstClr val="black"/>
                          </a:solidFill>
                          <a:effectLst/>
                          <a:uLnTx/>
                          <a:uFillTx/>
                          <a:latin typeface="Calibri"/>
                          <a:ea typeface="+mn-ea"/>
                          <a:cs typeface="+mn-cs"/>
                        </a:rPr>
                        <a:t>
 SUR LAUSANNE TENUE : COSTARD / TAILLEUR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https://quintly-eu-image-storage.s3.amazonaws.com/d0d054bfbb91ba3c9b98d1fe7a04cb45/07d68fe01f36148894a949147ee3695a.jpg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0.8395 %</a:t>
                      </a:r>
                    </a:p>
                  </a:txBody>
                  <a:tcPr/>
                </a:tc>
                <a:extLst>
                  <a:ext uri="{0D108BD9-81ED-4DB2-BD59-A6C34878D82A}">
                    <a16:rowId xmlns:a16="http://schemas.microsoft.com/office/drawing/2014/main" val="3930098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11:26:41</a:t>
                      </a:r>
                      <a:r>
                        <a:rPr kumimoji="0" lang="fr-FR" sz="1000" b="0" i="0" u="none" strike="noStrike" kern="1200" cap="none" spc="0" normalizeH="0" baseline="0" noProof="0">
                          <a:ln>
                            <a:noFill/>
                          </a:ln>
                          <a:solidFill>
                            <a:prstClr val="black"/>
                          </a:solidFill>
                          <a:effectLst/>
                          <a:uLnTx/>
                          <a:uFillTx/>
                          <a:latin typeface="Calibri"/>
                          <a:ea typeface="+mn-ea"/>
                          <a:cs typeface="+mn-cs"/>
                        </a:rPr>
                        <a:t>
 Mot d’ordre : NEUTRALITÉ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https://quintly-eu-image-storage.s3.amazonaws.com/d0d054bfbb91ba3c9b98d1fe7a04cb45/9b52b71ce849b15abed79e37111684f1.jpg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0.6569 %</a:t>
                      </a:r>
                    </a:p>
                  </a:txBody>
                  <a:tcPr/>
                </a:tc>
                <a:extLst>
                  <a:ext uri="{0D108BD9-81ED-4DB2-BD59-A6C34878D82A}">
                    <a16:rowId xmlns:a16="http://schemas.microsoft.com/office/drawing/2014/main" val="3655133717"/>
                  </a:ext>
                </a:extLst>
              </a:tr>
            </a:tbl>
          </a:graphicData>
        </a:graphic>
      </p:graphicFrame>
      <p:sp>
        <p:nvSpPr>
          <p:cNvPr id="4" name="Text Placeholder 3">
            <a:extLst>
              <a:ext uri="{FF2B5EF4-FFF2-40B4-BE49-F238E27FC236}">
                <a16:creationId xmlns:a16="http://schemas.microsoft.com/office/drawing/2014/main" id="{E0C71AD2-5BF0-4233-9E6C-B5F8F1C9BF6F}"/>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5424781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0A80-E6BE-4D5F-84A4-2696F665F33D}"/>
              </a:ext>
            </a:extLst>
          </p:cNvPr>
          <p:cNvSpPr>
            <a:spLocks noGrp="1"/>
          </p:cNvSpPr>
          <p:nvPr>
            <p:ph type="title"/>
          </p:nvPr>
        </p:nvSpPr>
        <p:spPr/>
        <p:txBody>
          <a:bodyPr/>
          <a:lstStyle/>
          <a:p>
            <a:r>
              <a:rPr lang="en-US"/>
              <a:t>Instagram Stories Table  | couleur3 - 8 of 16</a:t>
            </a:r>
          </a:p>
        </p:txBody>
      </p:sp>
      <p:graphicFrame>
        <p:nvGraphicFramePr>
          <p:cNvPr id="5" name="Table Placeholder 4">
            <a:extLst>
              <a:ext uri="{FF2B5EF4-FFF2-40B4-BE49-F238E27FC236}">
                <a16:creationId xmlns:a16="http://schemas.microsoft.com/office/drawing/2014/main" id="{6C980A51-7D24-410C-AB29-249AA409A763}"/>
              </a:ext>
            </a:extLst>
          </p:cNvPr>
          <p:cNvGraphicFramePr>
            <a:graphicFrameLocks noGrp="1"/>
          </p:cNvGraphicFramePr>
          <p:nvPr>
            <p:ph type="tbl" sz="quarter" idx="13"/>
            <p:extLst>
              <p:ext uri="{D42A27DB-BD31-4B8C-83A1-F6EECF244321}">
                <p14:modId xmlns:p14="http://schemas.microsoft.com/office/powerpoint/2010/main" val="1960750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010860228"/>
                    </a:ext>
                  </a:extLst>
                </a:gridCol>
                <a:gridCol w="1069847">
                  <a:extLst>
                    <a:ext uri="{9D8B030D-6E8A-4147-A177-3AD203B41FA5}">
                      <a16:colId xmlns:a16="http://schemas.microsoft.com/office/drawing/2014/main" val="4269384775"/>
                    </a:ext>
                  </a:extLst>
                </a:gridCol>
                <a:gridCol w="1481327">
                  <a:extLst>
                    <a:ext uri="{9D8B030D-6E8A-4147-A177-3AD203B41FA5}">
                      <a16:colId xmlns:a16="http://schemas.microsoft.com/office/drawing/2014/main" val="3517877043"/>
                    </a:ext>
                  </a:extLst>
                </a:gridCol>
                <a:gridCol w="493776">
                  <a:extLst>
                    <a:ext uri="{9D8B030D-6E8A-4147-A177-3AD203B41FA5}">
                      <a16:colId xmlns:a16="http://schemas.microsoft.com/office/drawing/2014/main" val="4037217677"/>
                    </a:ext>
                  </a:extLst>
                </a:gridCol>
                <a:gridCol w="493776">
                  <a:extLst>
                    <a:ext uri="{9D8B030D-6E8A-4147-A177-3AD203B41FA5}">
                      <a16:colId xmlns:a16="http://schemas.microsoft.com/office/drawing/2014/main" val="3095674645"/>
                    </a:ext>
                  </a:extLst>
                </a:gridCol>
                <a:gridCol w="493776">
                  <a:extLst>
                    <a:ext uri="{9D8B030D-6E8A-4147-A177-3AD203B41FA5}">
                      <a16:colId xmlns:a16="http://schemas.microsoft.com/office/drawing/2014/main" val="66331869"/>
                    </a:ext>
                  </a:extLst>
                </a:gridCol>
                <a:gridCol w="493776">
                  <a:extLst>
                    <a:ext uri="{9D8B030D-6E8A-4147-A177-3AD203B41FA5}">
                      <a16:colId xmlns:a16="http://schemas.microsoft.com/office/drawing/2014/main" val="3178586819"/>
                    </a:ext>
                  </a:extLst>
                </a:gridCol>
                <a:gridCol w="493776">
                  <a:extLst>
                    <a:ext uri="{9D8B030D-6E8A-4147-A177-3AD203B41FA5}">
                      <a16:colId xmlns:a16="http://schemas.microsoft.com/office/drawing/2014/main" val="3104313644"/>
                    </a:ext>
                  </a:extLst>
                </a:gridCol>
                <a:gridCol w="493776">
                  <a:extLst>
                    <a:ext uri="{9D8B030D-6E8A-4147-A177-3AD203B41FA5}">
                      <a16:colId xmlns:a16="http://schemas.microsoft.com/office/drawing/2014/main" val="571837094"/>
                    </a:ext>
                  </a:extLst>
                </a:gridCol>
                <a:gridCol w="493776">
                  <a:extLst>
                    <a:ext uri="{9D8B030D-6E8A-4147-A177-3AD203B41FA5}">
                      <a16:colId xmlns:a16="http://schemas.microsoft.com/office/drawing/2014/main" val="44565716"/>
                    </a:ext>
                  </a:extLst>
                </a:gridCol>
                <a:gridCol w="493776">
                  <a:extLst>
                    <a:ext uri="{9D8B030D-6E8A-4147-A177-3AD203B41FA5}">
                      <a16:colId xmlns:a16="http://schemas.microsoft.com/office/drawing/2014/main" val="3148544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610775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couleur3 - 2023-11-25 13:46:47</a:t>
                      </a:r>
                      <a:r>
                        <a:rPr kumimoji="0" lang="fr-FR" sz="1000" b="0" i="0" u="none" strike="noStrike" kern="1200" cap="none" spc="0" normalizeH="0" baseline="0" noProof="0">
                          <a:ln>
                            <a:noFill/>
                          </a:ln>
                          <a:solidFill>
                            <a:prstClr val="black"/>
                          </a:solidFill>
                          <a:effectLst/>
                          <a:uLnTx/>
                          <a:uFillTx/>
                          <a:latin typeface="Calibri"/>
                          <a:ea typeface="+mn-ea"/>
                          <a:cs typeface="+mn-cs"/>
                        </a:rPr>
                        <a:t>
 Facile, efficace, et en plus c’est beaucoup trop bon 😍✨ B
O
N
N
E F
R
A
N
K
E
T
T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https://quintly-eu-image-storage.s3.amazonaws.com/d0d054bfbb91ba3c9b98d1fe7a04cb45/36fc37b1b45fb83010b11ffba691e6f9.jpg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0.5745 %</a:t>
                      </a:r>
                    </a:p>
                  </a:txBody>
                  <a:tcPr/>
                </a:tc>
                <a:extLst>
                  <a:ext uri="{0D108BD9-81ED-4DB2-BD59-A6C34878D82A}">
                    <a16:rowId xmlns:a16="http://schemas.microsoft.com/office/drawing/2014/main" val="2093471209"/>
                  </a:ext>
                </a:extLst>
              </a:tr>
            </a:tbl>
          </a:graphicData>
        </a:graphic>
      </p:graphicFrame>
      <p:sp>
        <p:nvSpPr>
          <p:cNvPr id="4" name="Text Placeholder 3">
            <a:extLst>
              <a:ext uri="{FF2B5EF4-FFF2-40B4-BE49-F238E27FC236}">
                <a16:creationId xmlns:a16="http://schemas.microsoft.com/office/drawing/2014/main" id="{5DA4BE33-08E4-4D53-A2AF-112CC32F1C82}"/>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8507175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AA640-3767-49DF-AFF5-4026D1AEF10A}"/>
              </a:ext>
            </a:extLst>
          </p:cNvPr>
          <p:cNvSpPr>
            <a:spLocks noGrp="1"/>
          </p:cNvSpPr>
          <p:nvPr>
            <p:ph type="title"/>
          </p:nvPr>
        </p:nvSpPr>
        <p:spPr/>
        <p:txBody>
          <a:bodyPr/>
          <a:lstStyle/>
          <a:p>
            <a:r>
              <a:rPr lang="en-US"/>
              <a:t>Instagram Stories Table  | couleur3 - 9 of 16</a:t>
            </a:r>
          </a:p>
        </p:txBody>
      </p:sp>
      <p:graphicFrame>
        <p:nvGraphicFramePr>
          <p:cNvPr id="5" name="Table Placeholder 4">
            <a:extLst>
              <a:ext uri="{FF2B5EF4-FFF2-40B4-BE49-F238E27FC236}">
                <a16:creationId xmlns:a16="http://schemas.microsoft.com/office/drawing/2014/main" id="{EC960C1F-C763-47D4-A5AB-2FECEE0CDA2D}"/>
              </a:ext>
            </a:extLst>
          </p:cNvPr>
          <p:cNvGraphicFramePr>
            <a:graphicFrameLocks noGrp="1"/>
          </p:cNvGraphicFramePr>
          <p:nvPr>
            <p:ph type="tbl" sz="quarter" idx="13"/>
            <p:extLst>
              <p:ext uri="{D42A27DB-BD31-4B8C-83A1-F6EECF244321}">
                <p14:modId xmlns:p14="http://schemas.microsoft.com/office/powerpoint/2010/main" val="2646507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951048766"/>
                    </a:ext>
                  </a:extLst>
                </a:gridCol>
                <a:gridCol w="1069847">
                  <a:extLst>
                    <a:ext uri="{9D8B030D-6E8A-4147-A177-3AD203B41FA5}">
                      <a16:colId xmlns:a16="http://schemas.microsoft.com/office/drawing/2014/main" val="1358330858"/>
                    </a:ext>
                  </a:extLst>
                </a:gridCol>
                <a:gridCol w="1481327">
                  <a:extLst>
                    <a:ext uri="{9D8B030D-6E8A-4147-A177-3AD203B41FA5}">
                      <a16:colId xmlns:a16="http://schemas.microsoft.com/office/drawing/2014/main" val="2612824581"/>
                    </a:ext>
                  </a:extLst>
                </a:gridCol>
                <a:gridCol w="493776">
                  <a:extLst>
                    <a:ext uri="{9D8B030D-6E8A-4147-A177-3AD203B41FA5}">
                      <a16:colId xmlns:a16="http://schemas.microsoft.com/office/drawing/2014/main" val="734049711"/>
                    </a:ext>
                  </a:extLst>
                </a:gridCol>
                <a:gridCol w="493776">
                  <a:extLst>
                    <a:ext uri="{9D8B030D-6E8A-4147-A177-3AD203B41FA5}">
                      <a16:colId xmlns:a16="http://schemas.microsoft.com/office/drawing/2014/main" val="2963564966"/>
                    </a:ext>
                  </a:extLst>
                </a:gridCol>
                <a:gridCol w="493776">
                  <a:extLst>
                    <a:ext uri="{9D8B030D-6E8A-4147-A177-3AD203B41FA5}">
                      <a16:colId xmlns:a16="http://schemas.microsoft.com/office/drawing/2014/main" val="187634068"/>
                    </a:ext>
                  </a:extLst>
                </a:gridCol>
                <a:gridCol w="493776">
                  <a:extLst>
                    <a:ext uri="{9D8B030D-6E8A-4147-A177-3AD203B41FA5}">
                      <a16:colId xmlns:a16="http://schemas.microsoft.com/office/drawing/2014/main" val="4112899580"/>
                    </a:ext>
                  </a:extLst>
                </a:gridCol>
                <a:gridCol w="493776">
                  <a:extLst>
                    <a:ext uri="{9D8B030D-6E8A-4147-A177-3AD203B41FA5}">
                      <a16:colId xmlns:a16="http://schemas.microsoft.com/office/drawing/2014/main" val="3798723865"/>
                    </a:ext>
                  </a:extLst>
                </a:gridCol>
                <a:gridCol w="493776">
                  <a:extLst>
                    <a:ext uri="{9D8B030D-6E8A-4147-A177-3AD203B41FA5}">
                      <a16:colId xmlns:a16="http://schemas.microsoft.com/office/drawing/2014/main" val="4027882415"/>
                    </a:ext>
                  </a:extLst>
                </a:gridCol>
                <a:gridCol w="493776">
                  <a:extLst>
                    <a:ext uri="{9D8B030D-6E8A-4147-A177-3AD203B41FA5}">
                      <a16:colId xmlns:a16="http://schemas.microsoft.com/office/drawing/2014/main" val="1548836369"/>
                    </a:ext>
                  </a:extLst>
                </a:gridCol>
                <a:gridCol w="493776">
                  <a:extLst>
                    <a:ext uri="{9D8B030D-6E8A-4147-A177-3AD203B41FA5}">
                      <a16:colId xmlns:a16="http://schemas.microsoft.com/office/drawing/2014/main" val="743119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107792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couleur3 - 2023-11-24 10:23:03</a:t>
                      </a:r>
                      <a:r>
                        <a:rPr kumimoji="0" lang="pt-BR" sz="1000" b="0" i="0" u="none" strike="noStrike" kern="1200" cap="none" spc="0" normalizeH="0" baseline="0" noProof="0">
                          <a:ln>
                            <a:noFill/>
                          </a:ln>
                          <a:solidFill>
                            <a:prstClr val="black"/>
                          </a:solidFill>
                          <a:effectLst/>
                          <a:uLnTx/>
                          <a:uFillTx/>
                          <a:latin typeface="Calibri"/>
                          <a:ea typeface="+mn-ea"/>
                          <a:cs typeface="+mn-cs"/>
                        </a:rPr>
                        <a:t>
 Mental 
Kombat H
Y
P
O
C
O
N
D
R
I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https://quintly-image-storage.s3.amazonaws.com/d0d054bfbb91ba3c9b98d1fe7a04cb45/6ecc0f978480dea2ad65b0fad7bec239.jpg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0.7776 %</a:t>
                      </a:r>
                    </a:p>
                  </a:txBody>
                  <a:tcPr/>
                </a:tc>
                <a:extLst>
                  <a:ext uri="{0D108BD9-81ED-4DB2-BD59-A6C34878D82A}">
                    <a16:rowId xmlns:a16="http://schemas.microsoft.com/office/drawing/2014/main" val="387780032"/>
                  </a:ext>
                </a:extLst>
              </a:tr>
            </a:tbl>
          </a:graphicData>
        </a:graphic>
      </p:graphicFrame>
      <p:sp>
        <p:nvSpPr>
          <p:cNvPr id="4" name="Text Placeholder 3">
            <a:extLst>
              <a:ext uri="{FF2B5EF4-FFF2-40B4-BE49-F238E27FC236}">
                <a16:creationId xmlns:a16="http://schemas.microsoft.com/office/drawing/2014/main" id="{383A7213-0160-43D9-9C93-0BC1CF02F745}"/>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9382018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42219-ECF7-4648-A057-DE2C99A8CA25}"/>
              </a:ext>
            </a:extLst>
          </p:cNvPr>
          <p:cNvSpPr>
            <a:spLocks noGrp="1"/>
          </p:cNvSpPr>
          <p:nvPr>
            <p:ph type="title"/>
          </p:nvPr>
        </p:nvSpPr>
        <p:spPr/>
        <p:txBody>
          <a:bodyPr/>
          <a:lstStyle/>
          <a:p>
            <a:r>
              <a:rPr lang="en-US"/>
              <a:t>Instagram Stories Table  | couleur3 - 10 of 16</a:t>
            </a:r>
          </a:p>
        </p:txBody>
      </p:sp>
      <p:graphicFrame>
        <p:nvGraphicFramePr>
          <p:cNvPr id="5" name="Table Placeholder 4">
            <a:extLst>
              <a:ext uri="{FF2B5EF4-FFF2-40B4-BE49-F238E27FC236}">
                <a16:creationId xmlns:a16="http://schemas.microsoft.com/office/drawing/2014/main" id="{9B3F5D34-AEC3-4931-8298-B13B0926DB8D}"/>
              </a:ext>
            </a:extLst>
          </p:cNvPr>
          <p:cNvGraphicFramePr>
            <a:graphicFrameLocks noGrp="1"/>
          </p:cNvGraphicFramePr>
          <p:nvPr>
            <p:ph type="tbl" sz="quarter" idx="13"/>
            <p:extLst>
              <p:ext uri="{D42A27DB-BD31-4B8C-83A1-F6EECF244321}">
                <p14:modId xmlns:p14="http://schemas.microsoft.com/office/powerpoint/2010/main" val="588867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945795791"/>
                    </a:ext>
                  </a:extLst>
                </a:gridCol>
                <a:gridCol w="1069847">
                  <a:extLst>
                    <a:ext uri="{9D8B030D-6E8A-4147-A177-3AD203B41FA5}">
                      <a16:colId xmlns:a16="http://schemas.microsoft.com/office/drawing/2014/main" val="3347448758"/>
                    </a:ext>
                  </a:extLst>
                </a:gridCol>
                <a:gridCol w="1481327">
                  <a:extLst>
                    <a:ext uri="{9D8B030D-6E8A-4147-A177-3AD203B41FA5}">
                      <a16:colId xmlns:a16="http://schemas.microsoft.com/office/drawing/2014/main" val="3216508022"/>
                    </a:ext>
                  </a:extLst>
                </a:gridCol>
                <a:gridCol w="493776">
                  <a:extLst>
                    <a:ext uri="{9D8B030D-6E8A-4147-A177-3AD203B41FA5}">
                      <a16:colId xmlns:a16="http://schemas.microsoft.com/office/drawing/2014/main" val="1165367057"/>
                    </a:ext>
                  </a:extLst>
                </a:gridCol>
                <a:gridCol w="493776">
                  <a:extLst>
                    <a:ext uri="{9D8B030D-6E8A-4147-A177-3AD203B41FA5}">
                      <a16:colId xmlns:a16="http://schemas.microsoft.com/office/drawing/2014/main" val="4165637311"/>
                    </a:ext>
                  </a:extLst>
                </a:gridCol>
                <a:gridCol w="493776">
                  <a:extLst>
                    <a:ext uri="{9D8B030D-6E8A-4147-A177-3AD203B41FA5}">
                      <a16:colId xmlns:a16="http://schemas.microsoft.com/office/drawing/2014/main" val="1265925224"/>
                    </a:ext>
                  </a:extLst>
                </a:gridCol>
                <a:gridCol w="493776">
                  <a:extLst>
                    <a:ext uri="{9D8B030D-6E8A-4147-A177-3AD203B41FA5}">
                      <a16:colId xmlns:a16="http://schemas.microsoft.com/office/drawing/2014/main" val="3898665999"/>
                    </a:ext>
                  </a:extLst>
                </a:gridCol>
                <a:gridCol w="493776">
                  <a:extLst>
                    <a:ext uri="{9D8B030D-6E8A-4147-A177-3AD203B41FA5}">
                      <a16:colId xmlns:a16="http://schemas.microsoft.com/office/drawing/2014/main" val="2462012027"/>
                    </a:ext>
                  </a:extLst>
                </a:gridCol>
                <a:gridCol w="493776">
                  <a:extLst>
                    <a:ext uri="{9D8B030D-6E8A-4147-A177-3AD203B41FA5}">
                      <a16:colId xmlns:a16="http://schemas.microsoft.com/office/drawing/2014/main" val="3708322817"/>
                    </a:ext>
                  </a:extLst>
                </a:gridCol>
                <a:gridCol w="493776">
                  <a:extLst>
                    <a:ext uri="{9D8B030D-6E8A-4147-A177-3AD203B41FA5}">
                      <a16:colId xmlns:a16="http://schemas.microsoft.com/office/drawing/2014/main" val="4235689366"/>
                    </a:ext>
                  </a:extLst>
                </a:gridCol>
                <a:gridCol w="493776">
                  <a:extLst>
                    <a:ext uri="{9D8B030D-6E8A-4147-A177-3AD203B41FA5}">
                      <a16:colId xmlns:a16="http://schemas.microsoft.com/office/drawing/2014/main" val="2103492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65653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couleur3 - 2023-11-24 10:21:20</a:t>
                      </a:r>
                      <a:r>
                        <a:rPr kumimoji="0" lang="fr-FR" sz="1000" b="0" i="0" u="none" strike="noStrike" kern="1200" cap="none" spc="0" normalizeH="0" baseline="0" noProof="0">
                          <a:ln>
                            <a:noFill/>
                          </a:ln>
                          <a:solidFill>
                            <a:prstClr val="black"/>
                          </a:solidFill>
                          <a:effectLst/>
                          <a:uLnTx/>
                          <a:uFillTx/>
                          <a:latin typeface="Calibri"/>
                          <a:ea typeface="+mn-ea"/>
                          <a:cs typeface="+mn-cs"/>
                        </a:rPr>
                        <a:t>
 Guess who’s back ? Si t’as la ref’ c’est très drôle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https://quintly-image-storage.s3.amazonaws.com/d0d054bfbb91ba3c9b98d1fe7a04cb45/721c5238e0639be91cc6e574c03adab0.jpg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0.7498 %</a:t>
                      </a:r>
                    </a:p>
                  </a:txBody>
                  <a:tcPr/>
                </a:tc>
                <a:extLst>
                  <a:ext uri="{0D108BD9-81ED-4DB2-BD59-A6C34878D82A}">
                    <a16:rowId xmlns:a16="http://schemas.microsoft.com/office/drawing/2014/main" val="2748114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couleur3 - 2023-11-23 10:37:42</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https://quintly-image-storage.s3.amazonaws.com/d0d054bfbb91ba3c9b98d1fe7a04cb45/124744a35cc82ab8180d6fc73d224aa4.jpg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0.5378 %</a:t>
                      </a:r>
                    </a:p>
                  </a:txBody>
                  <a:tcPr/>
                </a:tc>
                <a:extLst>
                  <a:ext uri="{0D108BD9-81ED-4DB2-BD59-A6C34878D82A}">
                    <a16:rowId xmlns:a16="http://schemas.microsoft.com/office/drawing/2014/main" val="2722460998"/>
                  </a:ext>
                </a:extLst>
              </a:tr>
            </a:tbl>
          </a:graphicData>
        </a:graphic>
      </p:graphicFrame>
      <p:sp>
        <p:nvSpPr>
          <p:cNvPr id="4" name="Text Placeholder 3">
            <a:extLst>
              <a:ext uri="{FF2B5EF4-FFF2-40B4-BE49-F238E27FC236}">
                <a16:creationId xmlns:a16="http://schemas.microsoft.com/office/drawing/2014/main" id="{B9B97F4F-CBC2-459D-B453-C646A20A2C0A}"/>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6122432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2F763-8F52-4953-AF92-E773A4A4E0B1}"/>
              </a:ext>
            </a:extLst>
          </p:cNvPr>
          <p:cNvSpPr>
            <a:spLocks noGrp="1"/>
          </p:cNvSpPr>
          <p:nvPr>
            <p:ph type="title"/>
          </p:nvPr>
        </p:nvSpPr>
        <p:spPr/>
        <p:txBody>
          <a:bodyPr/>
          <a:lstStyle/>
          <a:p>
            <a:r>
              <a:rPr lang="en-US"/>
              <a:t>Instagram Stories Table  | couleur3 - 11 of 16</a:t>
            </a:r>
          </a:p>
        </p:txBody>
      </p:sp>
      <p:graphicFrame>
        <p:nvGraphicFramePr>
          <p:cNvPr id="5" name="Table Placeholder 4">
            <a:extLst>
              <a:ext uri="{FF2B5EF4-FFF2-40B4-BE49-F238E27FC236}">
                <a16:creationId xmlns:a16="http://schemas.microsoft.com/office/drawing/2014/main" id="{125A602F-EA9D-4A4D-993C-3ADFD2ECC43F}"/>
              </a:ext>
            </a:extLst>
          </p:cNvPr>
          <p:cNvGraphicFramePr>
            <a:graphicFrameLocks noGrp="1"/>
          </p:cNvGraphicFramePr>
          <p:nvPr>
            <p:ph type="tbl" sz="quarter" idx="13"/>
            <p:extLst>
              <p:ext uri="{D42A27DB-BD31-4B8C-83A1-F6EECF244321}">
                <p14:modId xmlns:p14="http://schemas.microsoft.com/office/powerpoint/2010/main" val="1501867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156456912"/>
                    </a:ext>
                  </a:extLst>
                </a:gridCol>
                <a:gridCol w="1069847">
                  <a:extLst>
                    <a:ext uri="{9D8B030D-6E8A-4147-A177-3AD203B41FA5}">
                      <a16:colId xmlns:a16="http://schemas.microsoft.com/office/drawing/2014/main" val="3279904031"/>
                    </a:ext>
                  </a:extLst>
                </a:gridCol>
                <a:gridCol w="1481327">
                  <a:extLst>
                    <a:ext uri="{9D8B030D-6E8A-4147-A177-3AD203B41FA5}">
                      <a16:colId xmlns:a16="http://schemas.microsoft.com/office/drawing/2014/main" val="2053547070"/>
                    </a:ext>
                  </a:extLst>
                </a:gridCol>
                <a:gridCol w="493776">
                  <a:extLst>
                    <a:ext uri="{9D8B030D-6E8A-4147-A177-3AD203B41FA5}">
                      <a16:colId xmlns:a16="http://schemas.microsoft.com/office/drawing/2014/main" val="1631758346"/>
                    </a:ext>
                  </a:extLst>
                </a:gridCol>
                <a:gridCol w="493776">
                  <a:extLst>
                    <a:ext uri="{9D8B030D-6E8A-4147-A177-3AD203B41FA5}">
                      <a16:colId xmlns:a16="http://schemas.microsoft.com/office/drawing/2014/main" val="2579932029"/>
                    </a:ext>
                  </a:extLst>
                </a:gridCol>
                <a:gridCol w="493776">
                  <a:extLst>
                    <a:ext uri="{9D8B030D-6E8A-4147-A177-3AD203B41FA5}">
                      <a16:colId xmlns:a16="http://schemas.microsoft.com/office/drawing/2014/main" val="1143160215"/>
                    </a:ext>
                  </a:extLst>
                </a:gridCol>
                <a:gridCol w="493776">
                  <a:extLst>
                    <a:ext uri="{9D8B030D-6E8A-4147-A177-3AD203B41FA5}">
                      <a16:colId xmlns:a16="http://schemas.microsoft.com/office/drawing/2014/main" val="3324581165"/>
                    </a:ext>
                  </a:extLst>
                </a:gridCol>
                <a:gridCol w="493776">
                  <a:extLst>
                    <a:ext uri="{9D8B030D-6E8A-4147-A177-3AD203B41FA5}">
                      <a16:colId xmlns:a16="http://schemas.microsoft.com/office/drawing/2014/main" val="2522817330"/>
                    </a:ext>
                  </a:extLst>
                </a:gridCol>
                <a:gridCol w="493776">
                  <a:extLst>
                    <a:ext uri="{9D8B030D-6E8A-4147-A177-3AD203B41FA5}">
                      <a16:colId xmlns:a16="http://schemas.microsoft.com/office/drawing/2014/main" val="2910035878"/>
                    </a:ext>
                  </a:extLst>
                </a:gridCol>
                <a:gridCol w="493776">
                  <a:extLst>
                    <a:ext uri="{9D8B030D-6E8A-4147-A177-3AD203B41FA5}">
                      <a16:colId xmlns:a16="http://schemas.microsoft.com/office/drawing/2014/main" val="2973581384"/>
                    </a:ext>
                  </a:extLst>
                </a:gridCol>
                <a:gridCol w="493776">
                  <a:extLst>
                    <a:ext uri="{9D8B030D-6E8A-4147-A177-3AD203B41FA5}">
                      <a16:colId xmlns:a16="http://schemas.microsoft.com/office/drawing/2014/main" val="825122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86863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couleur3 - 2023-11-22 14:09:53</a:t>
                      </a:r>
                      <a:r>
                        <a:rPr kumimoji="0" lang="fr-FR" sz="1000" b="0" i="0" u="none" strike="noStrike" kern="1200" cap="none" spc="0" normalizeH="0" baseline="0" noProof="0">
                          <a:ln>
                            <a:noFill/>
                          </a:ln>
                          <a:solidFill>
                            <a:prstClr val="black"/>
                          </a:solidFill>
                          <a:effectLst/>
                          <a:uLnTx/>
                          <a:uFillTx/>
                          <a:latin typeface="Calibri"/>
                          <a:ea typeface="+mn-ea"/>
                          <a:cs typeface="+mn-cs"/>
                        </a:rPr>
                        <a:t>
 J
U
R
É
C
´
E
S
T
V
R
A
I Envoies-nous ta meilleure anecdote en DM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https://quintly-image-storage.s3.amazonaws.com/d0d054bfbb91ba3c9b98d1fe7a04cb45/bd2843b2dd35f9bcf18fc41be5307f86.jpg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0.6052 %</a:t>
                      </a:r>
                    </a:p>
                  </a:txBody>
                  <a:tcPr/>
                </a:tc>
                <a:extLst>
                  <a:ext uri="{0D108BD9-81ED-4DB2-BD59-A6C34878D82A}">
                    <a16:rowId xmlns:a16="http://schemas.microsoft.com/office/drawing/2014/main" val="3136231247"/>
                  </a:ext>
                </a:extLst>
              </a:tr>
            </a:tbl>
          </a:graphicData>
        </a:graphic>
      </p:graphicFrame>
      <p:sp>
        <p:nvSpPr>
          <p:cNvPr id="4" name="Text Placeholder 3">
            <a:extLst>
              <a:ext uri="{FF2B5EF4-FFF2-40B4-BE49-F238E27FC236}">
                <a16:creationId xmlns:a16="http://schemas.microsoft.com/office/drawing/2014/main" id="{E9CB732C-EC8E-44D3-9012-77F4D4BE8CEA}"/>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5229474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12254-01A3-47FD-9C86-406E9E0B2EA8}"/>
              </a:ext>
            </a:extLst>
          </p:cNvPr>
          <p:cNvSpPr>
            <a:spLocks noGrp="1"/>
          </p:cNvSpPr>
          <p:nvPr>
            <p:ph type="title"/>
          </p:nvPr>
        </p:nvSpPr>
        <p:spPr/>
        <p:txBody>
          <a:bodyPr/>
          <a:lstStyle/>
          <a:p>
            <a:r>
              <a:rPr lang="en-US"/>
              <a:t>Instagram Stories Table  | couleur3 - 12 of 16</a:t>
            </a:r>
          </a:p>
        </p:txBody>
      </p:sp>
      <p:graphicFrame>
        <p:nvGraphicFramePr>
          <p:cNvPr id="5" name="Table Placeholder 4">
            <a:extLst>
              <a:ext uri="{FF2B5EF4-FFF2-40B4-BE49-F238E27FC236}">
                <a16:creationId xmlns:a16="http://schemas.microsoft.com/office/drawing/2014/main" id="{E907D9C7-E7A3-4EC3-9624-3EDBFE02CA03}"/>
              </a:ext>
            </a:extLst>
          </p:cNvPr>
          <p:cNvGraphicFramePr>
            <a:graphicFrameLocks noGrp="1"/>
          </p:cNvGraphicFramePr>
          <p:nvPr>
            <p:ph type="tbl" sz="quarter" idx="13"/>
            <p:extLst>
              <p:ext uri="{D42A27DB-BD31-4B8C-83A1-F6EECF244321}">
                <p14:modId xmlns:p14="http://schemas.microsoft.com/office/powerpoint/2010/main" val="705091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787923131"/>
                    </a:ext>
                  </a:extLst>
                </a:gridCol>
                <a:gridCol w="1069847">
                  <a:extLst>
                    <a:ext uri="{9D8B030D-6E8A-4147-A177-3AD203B41FA5}">
                      <a16:colId xmlns:a16="http://schemas.microsoft.com/office/drawing/2014/main" val="4116804120"/>
                    </a:ext>
                  </a:extLst>
                </a:gridCol>
                <a:gridCol w="1481327">
                  <a:extLst>
                    <a:ext uri="{9D8B030D-6E8A-4147-A177-3AD203B41FA5}">
                      <a16:colId xmlns:a16="http://schemas.microsoft.com/office/drawing/2014/main" val="2342367611"/>
                    </a:ext>
                  </a:extLst>
                </a:gridCol>
                <a:gridCol w="493776">
                  <a:extLst>
                    <a:ext uri="{9D8B030D-6E8A-4147-A177-3AD203B41FA5}">
                      <a16:colId xmlns:a16="http://schemas.microsoft.com/office/drawing/2014/main" val="3518650078"/>
                    </a:ext>
                  </a:extLst>
                </a:gridCol>
                <a:gridCol w="493776">
                  <a:extLst>
                    <a:ext uri="{9D8B030D-6E8A-4147-A177-3AD203B41FA5}">
                      <a16:colId xmlns:a16="http://schemas.microsoft.com/office/drawing/2014/main" val="2496803506"/>
                    </a:ext>
                  </a:extLst>
                </a:gridCol>
                <a:gridCol w="493776">
                  <a:extLst>
                    <a:ext uri="{9D8B030D-6E8A-4147-A177-3AD203B41FA5}">
                      <a16:colId xmlns:a16="http://schemas.microsoft.com/office/drawing/2014/main" val="1055938469"/>
                    </a:ext>
                  </a:extLst>
                </a:gridCol>
                <a:gridCol w="493776">
                  <a:extLst>
                    <a:ext uri="{9D8B030D-6E8A-4147-A177-3AD203B41FA5}">
                      <a16:colId xmlns:a16="http://schemas.microsoft.com/office/drawing/2014/main" val="2278258438"/>
                    </a:ext>
                  </a:extLst>
                </a:gridCol>
                <a:gridCol w="493776">
                  <a:extLst>
                    <a:ext uri="{9D8B030D-6E8A-4147-A177-3AD203B41FA5}">
                      <a16:colId xmlns:a16="http://schemas.microsoft.com/office/drawing/2014/main" val="3780064954"/>
                    </a:ext>
                  </a:extLst>
                </a:gridCol>
                <a:gridCol w="493776">
                  <a:extLst>
                    <a:ext uri="{9D8B030D-6E8A-4147-A177-3AD203B41FA5}">
                      <a16:colId xmlns:a16="http://schemas.microsoft.com/office/drawing/2014/main" val="2651640192"/>
                    </a:ext>
                  </a:extLst>
                </a:gridCol>
                <a:gridCol w="493776">
                  <a:extLst>
                    <a:ext uri="{9D8B030D-6E8A-4147-A177-3AD203B41FA5}">
                      <a16:colId xmlns:a16="http://schemas.microsoft.com/office/drawing/2014/main" val="1138999227"/>
                    </a:ext>
                  </a:extLst>
                </a:gridCol>
                <a:gridCol w="493776">
                  <a:extLst>
                    <a:ext uri="{9D8B030D-6E8A-4147-A177-3AD203B41FA5}">
                      <a16:colId xmlns:a16="http://schemas.microsoft.com/office/drawing/2014/main" val="1336329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927893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15:59:33</a:t>
                      </a:r>
                      <a:r>
                        <a:rPr kumimoji="0" lang="fr-FR" sz="1000" b="0" i="0" u="none" strike="noStrike" kern="1200" cap="none" spc="0" normalizeH="0" baseline="0" noProof="0">
                          <a:ln>
                            <a:noFill/>
                          </a:ln>
                          <a:solidFill>
                            <a:prstClr val="black"/>
                          </a:solidFill>
                          <a:effectLst/>
                          <a:uLnTx/>
                          <a:uFillTx/>
                          <a:latin typeface="Calibri"/>
                          <a:ea typeface="+mn-ea"/>
                          <a:cs typeface="+mn-cs"/>
                        </a:rPr>
                        <a:t>
 Qui a eu CE savon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https://quintly-image-storage.s3.amazonaws.com/d0d054bfbb91ba3c9b98d1fe7a04cb45/a31d918fc2594337002615e54621feaa.jpg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0.7268 %</a:t>
                      </a:r>
                    </a:p>
                  </a:txBody>
                  <a:tcPr/>
                </a:tc>
                <a:extLst>
                  <a:ext uri="{0D108BD9-81ED-4DB2-BD59-A6C34878D82A}">
                    <a16:rowId xmlns:a16="http://schemas.microsoft.com/office/drawing/2014/main" val="3114978441"/>
                  </a:ext>
                </a:extLst>
              </a:tr>
            </a:tbl>
          </a:graphicData>
        </a:graphic>
      </p:graphicFrame>
      <p:sp>
        <p:nvSpPr>
          <p:cNvPr id="4" name="Text Placeholder 3">
            <a:extLst>
              <a:ext uri="{FF2B5EF4-FFF2-40B4-BE49-F238E27FC236}">
                <a16:creationId xmlns:a16="http://schemas.microsoft.com/office/drawing/2014/main" id="{ADE132CD-6E66-41D6-A509-08F5E3F787D0}"/>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8226770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907CE-54B9-40D1-8D12-F7346BC6F3D8}"/>
              </a:ext>
            </a:extLst>
          </p:cNvPr>
          <p:cNvSpPr>
            <a:spLocks noGrp="1"/>
          </p:cNvSpPr>
          <p:nvPr>
            <p:ph type="title"/>
          </p:nvPr>
        </p:nvSpPr>
        <p:spPr/>
        <p:txBody>
          <a:bodyPr/>
          <a:lstStyle/>
          <a:p>
            <a:r>
              <a:rPr lang="en-US"/>
              <a:t>Instagram Stories Table  | couleur3 - 13 of 16</a:t>
            </a:r>
          </a:p>
        </p:txBody>
      </p:sp>
      <p:graphicFrame>
        <p:nvGraphicFramePr>
          <p:cNvPr id="5" name="Table Placeholder 4">
            <a:extLst>
              <a:ext uri="{FF2B5EF4-FFF2-40B4-BE49-F238E27FC236}">
                <a16:creationId xmlns:a16="http://schemas.microsoft.com/office/drawing/2014/main" id="{C86A7CA7-49B1-40B0-BC32-989033EB88E7}"/>
              </a:ext>
            </a:extLst>
          </p:cNvPr>
          <p:cNvGraphicFramePr>
            <a:graphicFrameLocks noGrp="1"/>
          </p:cNvGraphicFramePr>
          <p:nvPr>
            <p:ph type="tbl" sz="quarter" idx="13"/>
            <p:extLst>
              <p:ext uri="{D42A27DB-BD31-4B8C-83A1-F6EECF244321}">
                <p14:modId xmlns:p14="http://schemas.microsoft.com/office/powerpoint/2010/main" val="386828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055794795"/>
                    </a:ext>
                  </a:extLst>
                </a:gridCol>
                <a:gridCol w="1069847">
                  <a:extLst>
                    <a:ext uri="{9D8B030D-6E8A-4147-A177-3AD203B41FA5}">
                      <a16:colId xmlns:a16="http://schemas.microsoft.com/office/drawing/2014/main" val="4278877813"/>
                    </a:ext>
                  </a:extLst>
                </a:gridCol>
                <a:gridCol w="1481327">
                  <a:extLst>
                    <a:ext uri="{9D8B030D-6E8A-4147-A177-3AD203B41FA5}">
                      <a16:colId xmlns:a16="http://schemas.microsoft.com/office/drawing/2014/main" val="640366181"/>
                    </a:ext>
                  </a:extLst>
                </a:gridCol>
                <a:gridCol w="493776">
                  <a:extLst>
                    <a:ext uri="{9D8B030D-6E8A-4147-A177-3AD203B41FA5}">
                      <a16:colId xmlns:a16="http://schemas.microsoft.com/office/drawing/2014/main" val="1279619020"/>
                    </a:ext>
                  </a:extLst>
                </a:gridCol>
                <a:gridCol w="493776">
                  <a:extLst>
                    <a:ext uri="{9D8B030D-6E8A-4147-A177-3AD203B41FA5}">
                      <a16:colId xmlns:a16="http://schemas.microsoft.com/office/drawing/2014/main" val="1401653559"/>
                    </a:ext>
                  </a:extLst>
                </a:gridCol>
                <a:gridCol w="493776">
                  <a:extLst>
                    <a:ext uri="{9D8B030D-6E8A-4147-A177-3AD203B41FA5}">
                      <a16:colId xmlns:a16="http://schemas.microsoft.com/office/drawing/2014/main" val="3710072504"/>
                    </a:ext>
                  </a:extLst>
                </a:gridCol>
                <a:gridCol w="493776">
                  <a:extLst>
                    <a:ext uri="{9D8B030D-6E8A-4147-A177-3AD203B41FA5}">
                      <a16:colId xmlns:a16="http://schemas.microsoft.com/office/drawing/2014/main" val="2530415571"/>
                    </a:ext>
                  </a:extLst>
                </a:gridCol>
                <a:gridCol w="493776">
                  <a:extLst>
                    <a:ext uri="{9D8B030D-6E8A-4147-A177-3AD203B41FA5}">
                      <a16:colId xmlns:a16="http://schemas.microsoft.com/office/drawing/2014/main" val="644197799"/>
                    </a:ext>
                  </a:extLst>
                </a:gridCol>
                <a:gridCol w="493776">
                  <a:extLst>
                    <a:ext uri="{9D8B030D-6E8A-4147-A177-3AD203B41FA5}">
                      <a16:colId xmlns:a16="http://schemas.microsoft.com/office/drawing/2014/main" val="298669371"/>
                    </a:ext>
                  </a:extLst>
                </a:gridCol>
                <a:gridCol w="493776">
                  <a:extLst>
                    <a:ext uri="{9D8B030D-6E8A-4147-A177-3AD203B41FA5}">
                      <a16:colId xmlns:a16="http://schemas.microsoft.com/office/drawing/2014/main" val="4243688122"/>
                    </a:ext>
                  </a:extLst>
                </a:gridCol>
                <a:gridCol w="493776">
                  <a:extLst>
                    <a:ext uri="{9D8B030D-6E8A-4147-A177-3AD203B41FA5}">
                      <a16:colId xmlns:a16="http://schemas.microsoft.com/office/drawing/2014/main" val="3921671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89705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13:49:16</a:t>
                      </a:r>
                      <a:r>
                        <a:rPr kumimoji="0" lang="fr-FR" sz="1000" b="0" i="0" u="none" strike="noStrike" kern="1200" cap="none" spc="0" normalizeH="0" baseline="0" noProof="0">
                          <a:ln>
                            <a:noFill/>
                          </a:ln>
                          <a:solidFill>
                            <a:prstClr val="black"/>
                          </a:solidFill>
                          <a:effectLst/>
                          <a:uLnTx/>
                          <a:uFillTx/>
                          <a:latin typeface="Calibri"/>
                          <a:ea typeface="+mn-ea"/>
                          <a:cs typeface="+mn-cs"/>
                        </a:rPr>
                        <a:t>
 (Re)regarde la vidéo ici ⬇️ Si tu veux savoir comment 
Blaise se débarrasse 
du cambrioleur qui fait du bruit  @pablo_delpedro 
@delayasse 
@robinchessex 
@valeriepaccaud 
@saucipain 
@desaintpreuxjulien 
@blaise.bersinger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https://quintly-image-storage.s3.amazonaws.com/d0d054bfbb91ba3c9b98d1fe7a04cb45/ab327096e5efc3ab91363b5a0cf1e042.jpg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0.8680 %</a:t>
                      </a:r>
                    </a:p>
                  </a:txBody>
                  <a:tcPr/>
                </a:tc>
                <a:extLst>
                  <a:ext uri="{0D108BD9-81ED-4DB2-BD59-A6C34878D82A}">
                    <a16:rowId xmlns:a16="http://schemas.microsoft.com/office/drawing/2014/main" val="363912465"/>
                  </a:ext>
                </a:extLst>
              </a:tr>
            </a:tbl>
          </a:graphicData>
        </a:graphic>
      </p:graphicFrame>
      <p:sp>
        <p:nvSpPr>
          <p:cNvPr id="4" name="Text Placeholder 3">
            <a:extLst>
              <a:ext uri="{FF2B5EF4-FFF2-40B4-BE49-F238E27FC236}">
                <a16:creationId xmlns:a16="http://schemas.microsoft.com/office/drawing/2014/main" id="{46C98227-8C45-4974-B5DA-C0BB790BD1A2}"/>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41729123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FEC42-BDE4-4BCD-B2D4-2669C04C76B8}"/>
              </a:ext>
            </a:extLst>
          </p:cNvPr>
          <p:cNvSpPr>
            <a:spLocks noGrp="1"/>
          </p:cNvSpPr>
          <p:nvPr>
            <p:ph type="title"/>
          </p:nvPr>
        </p:nvSpPr>
        <p:spPr/>
        <p:txBody>
          <a:bodyPr/>
          <a:lstStyle/>
          <a:p>
            <a:r>
              <a:rPr lang="en-US"/>
              <a:t>Instagram Stories Table  | couleur3 - 14 of 16</a:t>
            </a:r>
          </a:p>
        </p:txBody>
      </p:sp>
      <p:graphicFrame>
        <p:nvGraphicFramePr>
          <p:cNvPr id="5" name="Table Placeholder 4">
            <a:extLst>
              <a:ext uri="{FF2B5EF4-FFF2-40B4-BE49-F238E27FC236}">
                <a16:creationId xmlns:a16="http://schemas.microsoft.com/office/drawing/2014/main" id="{4048DC00-4DF9-4BBA-9F50-F109A249107A}"/>
              </a:ext>
            </a:extLst>
          </p:cNvPr>
          <p:cNvGraphicFramePr>
            <a:graphicFrameLocks noGrp="1"/>
          </p:cNvGraphicFramePr>
          <p:nvPr>
            <p:ph type="tbl" sz="quarter" idx="13"/>
            <p:extLst>
              <p:ext uri="{D42A27DB-BD31-4B8C-83A1-F6EECF244321}">
                <p14:modId xmlns:p14="http://schemas.microsoft.com/office/powerpoint/2010/main" val="3093149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802259359"/>
                    </a:ext>
                  </a:extLst>
                </a:gridCol>
                <a:gridCol w="1069847">
                  <a:extLst>
                    <a:ext uri="{9D8B030D-6E8A-4147-A177-3AD203B41FA5}">
                      <a16:colId xmlns:a16="http://schemas.microsoft.com/office/drawing/2014/main" val="795831251"/>
                    </a:ext>
                  </a:extLst>
                </a:gridCol>
                <a:gridCol w="1481327">
                  <a:extLst>
                    <a:ext uri="{9D8B030D-6E8A-4147-A177-3AD203B41FA5}">
                      <a16:colId xmlns:a16="http://schemas.microsoft.com/office/drawing/2014/main" val="2476993309"/>
                    </a:ext>
                  </a:extLst>
                </a:gridCol>
                <a:gridCol w="493776">
                  <a:extLst>
                    <a:ext uri="{9D8B030D-6E8A-4147-A177-3AD203B41FA5}">
                      <a16:colId xmlns:a16="http://schemas.microsoft.com/office/drawing/2014/main" val="732620706"/>
                    </a:ext>
                  </a:extLst>
                </a:gridCol>
                <a:gridCol w="493776">
                  <a:extLst>
                    <a:ext uri="{9D8B030D-6E8A-4147-A177-3AD203B41FA5}">
                      <a16:colId xmlns:a16="http://schemas.microsoft.com/office/drawing/2014/main" val="696073756"/>
                    </a:ext>
                  </a:extLst>
                </a:gridCol>
                <a:gridCol w="493776">
                  <a:extLst>
                    <a:ext uri="{9D8B030D-6E8A-4147-A177-3AD203B41FA5}">
                      <a16:colId xmlns:a16="http://schemas.microsoft.com/office/drawing/2014/main" val="2344489575"/>
                    </a:ext>
                  </a:extLst>
                </a:gridCol>
                <a:gridCol w="493776">
                  <a:extLst>
                    <a:ext uri="{9D8B030D-6E8A-4147-A177-3AD203B41FA5}">
                      <a16:colId xmlns:a16="http://schemas.microsoft.com/office/drawing/2014/main" val="774069694"/>
                    </a:ext>
                  </a:extLst>
                </a:gridCol>
                <a:gridCol w="493776">
                  <a:extLst>
                    <a:ext uri="{9D8B030D-6E8A-4147-A177-3AD203B41FA5}">
                      <a16:colId xmlns:a16="http://schemas.microsoft.com/office/drawing/2014/main" val="2332570348"/>
                    </a:ext>
                  </a:extLst>
                </a:gridCol>
                <a:gridCol w="493776">
                  <a:extLst>
                    <a:ext uri="{9D8B030D-6E8A-4147-A177-3AD203B41FA5}">
                      <a16:colId xmlns:a16="http://schemas.microsoft.com/office/drawing/2014/main" val="2925285582"/>
                    </a:ext>
                  </a:extLst>
                </a:gridCol>
                <a:gridCol w="493776">
                  <a:extLst>
                    <a:ext uri="{9D8B030D-6E8A-4147-A177-3AD203B41FA5}">
                      <a16:colId xmlns:a16="http://schemas.microsoft.com/office/drawing/2014/main" val="740084384"/>
                    </a:ext>
                  </a:extLst>
                </a:gridCol>
                <a:gridCol w="493776">
                  <a:extLst>
                    <a:ext uri="{9D8B030D-6E8A-4147-A177-3AD203B41FA5}">
                      <a16:colId xmlns:a16="http://schemas.microsoft.com/office/drawing/2014/main" val="1435391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374883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13:49:15</a:t>
                      </a:r>
                      <a:r>
                        <a:rPr kumimoji="0" lang="fr-FR" sz="1000" b="0" i="0" u="none" strike="noStrike" kern="1200" cap="none" spc="0" normalizeH="0" baseline="0" noProof="0">
                          <a:ln>
                            <a:noFill/>
                          </a:ln>
                          <a:solidFill>
                            <a:prstClr val="black"/>
                          </a:solidFill>
                          <a:effectLst/>
                          <a:uLnTx/>
                          <a:uFillTx/>
                          <a:latin typeface="Calibri"/>
                          <a:ea typeface="+mn-ea"/>
                          <a:cs typeface="+mn-cs"/>
                        </a:rPr>
                        <a:t>
 @blaise.bersinger 
@desaintpreuxjulien 
@saucipain 
@valeriepaccaud 
@robinchessex 
@delayasse 
@pablo_delpedro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https://quintly-image-storage.s3.amazonaws.com/d0d054bfbb91ba3c9b98d1fe7a04cb45/66a2d736868a34db427ba2e59b346e56.jpg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0.7197 %</a:t>
                      </a:r>
                    </a:p>
                  </a:txBody>
                  <a:tcPr/>
                </a:tc>
                <a:extLst>
                  <a:ext uri="{0D108BD9-81ED-4DB2-BD59-A6C34878D82A}">
                    <a16:rowId xmlns:a16="http://schemas.microsoft.com/office/drawing/2014/main" val="292689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couleur3 - 2023-11-20 10:46:41</a:t>
                      </a:r>
                      <a:r>
                        <a:rPr kumimoji="0" lang="fr-FR" sz="1000" b="0" i="0" u="none" strike="noStrike" kern="1200" cap="none" spc="0" normalizeH="0" baseline="0" noProof="0">
                          <a:ln>
                            <a:noFill/>
                          </a:ln>
                          <a:solidFill>
                            <a:prstClr val="black"/>
                          </a:solidFill>
                          <a:effectLst/>
                          <a:uLnTx/>
                          <a:uFillTx/>
                          <a:latin typeface="Calibri"/>
                          <a:ea typeface="+mn-ea"/>
                          <a:cs typeface="+mn-cs"/>
                        </a:rPr>
                        <a:t>
 Qui se reconnaît 
dans cette situation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https://quintly-image-storage.s3.amazonaws.com/d0d054bfbb91ba3c9b98d1fe7a04cb45/a48c7dc5078a6a3d42b061f07ad4cca9.jpg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0.5529 %</a:t>
                      </a:r>
                    </a:p>
                  </a:txBody>
                  <a:tcPr/>
                </a:tc>
                <a:extLst>
                  <a:ext uri="{0D108BD9-81ED-4DB2-BD59-A6C34878D82A}">
                    <a16:rowId xmlns:a16="http://schemas.microsoft.com/office/drawing/2014/main" val="3860439499"/>
                  </a:ext>
                </a:extLst>
              </a:tr>
            </a:tbl>
          </a:graphicData>
        </a:graphic>
      </p:graphicFrame>
      <p:sp>
        <p:nvSpPr>
          <p:cNvPr id="4" name="Text Placeholder 3">
            <a:extLst>
              <a:ext uri="{FF2B5EF4-FFF2-40B4-BE49-F238E27FC236}">
                <a16:creationId xmlns:a16="http://schemas.microsoft.com/office/drawing/2014/main" id="{06A7687E-52F5-45D0-AAA9-FD6C4AFB2494}"/>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2073128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2799B-2A91-4D71-A365-370BE08B631F}"/>
              </a:ext>
            </a:extLst>
          </p:cNvPr>
          <p:cNvSpPr>
            <a:spLocks noGrp="1"/>
          </p:cNvSpPr>
          <p:nvPr>
            <p:ph type="title"/>
          </p:nvPr>
        </p:nvSpPr>
        <p:spPr/>
        <p:txBody>
          <a:bodyPr/>
          <a:lstStyle/>
          <a:p>
            <a:r>
              <a:rPr lang="en-US"/>
              <a:t>Instagram Stories Table  | couleur3 - 15 of 16</a:t>
            </a:r>
          </a:p>
        </p:txBody>
      </p:sp>
      <p:graphicFrame>
        <p:nvGraphicFramePr>
          <p:cNvPr id="5" name="Table Placeholder 4">
            <a:extLst>
              <a:ext uri="{FF2B5EF4-FFF2-40B4-BE49-F238E27FC236}">
                <a16:creationId xmlns:a16="http://schemas.microsoft.com/office/drawing/2014/main" id="{E38C70BD-7CBE-4253-830F-81F0424195A7}"/>
              </a:ext>
            </a:extLst>
          </p:cNvPr>
          <p:cNvGraphicFramePr>
            <a:graphicFrameLocks noGrp="1"/>
          </p:cNvGraphicFramePr>
          <p:nvPr>
            <p:ph type="tbl" sz="quarter" idx="13"/>
            <p:extLst>
              <p:ext uri="{D42A27DB-BD31-4B8C-83A1-F6EECF244321}">
                <p14:modId xmlns:p14="http://schemas.microsoft.com/office/powerpoint/2010/main" val="352601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799245089"/>
                    </a:ext>
                  </a:extLst>
                </a:gridCol>
                <a:gridCol w="1069847">
                  <a:extLst>
                    <a:ext uri="{9D8B030D-6E8A-4147-A177-3AD203B41FA5}">
                      <a16:colId xmlns:a16="http://schemas.microsoft.com/office/drawing/2014/main" val="971363874"/>
                    </a:ext>
                  </a:extLst>
                </a:gridCol>
                <a:gridCol w="1481327">
                  <a:extLst>
                    <a:ext uri="{9D8B030D-6E8A-4147-A177-3AD203B41FA5}">
                      <a16:colId xmlns:a16="http://schemas.microsoft.com/office/drawing/2014/main" val="71993447"/>
                    </a:ext>
                  </a:extLst>
                </a:gridCol>
                <a:gridCol w="493776">
                  <a:extLst>
                    <a:ext uri="{9D8B030D-6E8A-4147-A177-3AD203B41FA5}">
                      <a16:colId xmlns:a16="http://schemas.microsoft.com/office/drawing/2014/main" val="2460441601"/>
                    </a:ext>
                  </a:extLst>
                </a:gridCol>
                <a:gridCol w="493776">
                  <a:extLst>
                    <a:ext uri="{9D8B030D-6E8A-4147-A177-3AD203B41FA5}">
                      <a16:colId xmlns:a16="http://schemas.microsoft.com/office/drawing/2014/main" val="442353068"/>
                    </a:ext>
                  </a:extLst>
                </a:gridCol>
                <a:gridCol w="493776">
                  <a:extLst>
                    <a:ext uri="{9D8B030D-6E8A-4147-A177-3AD203B41FA5}">
                      <a16:colId xmlns:a16="http://schemas.microsoft.com/office/drawing/2014/main" val="757287988"/>
                    </a:ext>
                  </a:extLst>
                </a:gridCol>
                <a:gridCol w="493776">
                  <a:extLst>
                    <a:ext uri="{9D8B030D-6E8A-4147-A177-3AD203B41FA5}">
                      <a16:colId xmlns:a16="http://schemas.microsoft.com/office/drawing/2014/main" val="3124988615"/>
                    </a:ext>
                  </a:extLst>
                </a:gridCol>
                <a:gridCol w="493776">
                  <a:extLst>
                    <a:ext uri="{9D8B030D-6E8A-4147-A177-3AD203B41FA5}">
                      <a16:colId xmlns:a16="http://schemas.microsoft.com/office/drawing/2014/main" val="2480225079"/>
                    </a:ext>
                  </a:extLst>
                </a:gridCol>
                <a:gridCol w="493776">
                  <a:extLst>
                    <a:ext uri="{9D8B030D-6E8A-4147-A177-3AD203B41FA5}">
                      <a16:colId xmlns:a16="http://schemas.microsoft.com/office/drawing/2014/main" val="850467093"/>
                    </a:ext>
                  </a:extLst>
                </a:gridCol>
                <a:gridCol w="493776">
                  <a:extLst>
                    <a:ext uri="{9D8B030D-6E8A-4147-A177-3AD203B41FA5}">
                      <a16:colId xmlns:a16="http://schemas.microsoft.com/office/drawing/2014/main" val="4067762008"/>
                    </a:ext>
                  </a:extLst>
                </a:gridCol>
                <a:gridCol w="493776">
                  <a:extLst>
                    <a:ext uri="{9D8B030D-6E8A-4147-A177-3AD203B41FA5}">
                      <a16:colId xmlns:a16="http://schemas.microsoft.com/office/drawing/2014/main" val="1038708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722195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couleur3 - 2023-11-18 10:11:45</a:t>
                      </a:r>
                      <a:r>
                        <a:rPr kumimoji="0" lang="fr-FR" sz="1000" b="0" i="0" u="none" strike="noStrike" kern="1200" cap="none" spc="0" normalizeH="0" baseline="0" noProof="0">
                          <a:ln>
                            <a:noFill/>
                          </a:ln>
                          <a:solidFill>
                            <a:prstClr val="black"/>
                          </a:solidFill>
                          <a:effectLst/>
                          <a:uLnTx/>
                          <a:uFillTx/>
                          <a:latin typeface="Calibri"/>
                          <a:ea typeface="+mn-ea"/>
                          <a:cs typeface="+mn-cs"/>
                        </a:rPr>
                        <a:t>
 B
U
B
B
L
E
T
E
A Bonne 
Frankette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https://quintly-image-storage.s3.amazonaws.com/d0d054bfbb91ba3c9b98d1fe7a04cb45/9baa49e1a5f46e16bf48c5cf2b648888.jpg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0.5896 %</a:t>
                      </a:r>
                    </a:p>
                  </a:txBody>
                  <a:tcPr/>
                </a:tc>
                <a:extLst>
                  <a:ext uri="{0D108BD9-81ED-4DB2-BD59-A6C34878D82A}">
                    <a16:rowId xmlns:a16="http://schemas.microsoft.com/office/drawing/2014/main" val="1069478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couleur3 - 2023-11-17 11:15:11</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https://quintly-image-storage.s3.amazonaws.com/d0d054bfbb91ba3c9b98d1fe7a04cb45/d7d4ce66881f9c5922323aa9d31a48a0.jpg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0.5885 %</a:t>
                      </a:r>
                    </a:p>
                  </a:txBody>
                  <a:tcPr/>
                </a:tc>
                <a:extLst>
                  <a:ext uri="{0D108BD9-81ED-4DB2-BD59-A6C34878D82A}">
                    <a16:rowId xmlns:a16="http://schemas.microsoft.com/office/drawing/2014/main" val="1502725690"/>
                  </a:ext>
                </a:extLst>
              </a:tr>
            </a:tbl>
          </a:graphicData>
        </a:graphic>
      </p:graphicFrame>
      <p:sp>
        <p:nvSpPr>
          <p:cNvPr id="4" name="Text Placeholder 3">
            <a:extLst>
              <a:ext uri="{FF2B5EF4-FFF2-40B4-BE49-F238E27FC236}">
                <a16:creationId xmlns:a16="http://schemas.microsoft.com/office/drawing/2014/main" id="{5200988D-1F17-4C89-949E-E9F00EFC1F63}"/>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7880110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F8D6-F188-446D-B473-634EAE289BAF}"/>
              </a:ext>
            </a:extLst>
          </p:cNvPr>
          <p:cNvSpPr>
            <a:spLocks noGrp="1"/>
          </p:cNvSpPr>
          <p:nvPr>
            <p:ph type="title"/>
          </p:nvPr>
        </p:nvSpPr>
        <p:spPr/>
        <p:txBody>
          <a:bodyPr/>
          <a:lstStyle/>
          <a:p>
            <a:r>
              <a:rPr lang="en-US"/>
              <a:t>Instagram Stories Table  | couleur3 - 16 of 16</a:t>
            </a:r>
          </a:p>
        </p:txBody>
      </p:sp>
      <p:graphicFrame>
        <p:nvGraphicFramePr>
          <p:cNvPr id="5" name="Table Placeholder 4">
            <a:extLst>
              <a:ext uri="{FF2B5EF4-FFF2-40B4-BE49-F238E27FC236}">
                <a16:creationId xmlns:a16="http://schemas.microsoft.com/office/drawing/2014/main" id="{9B5A1923-9301-4F83-8E81-88D9DD6EDEF5}"/>
              </a:ext>
            </a:extLst>
          </p:cNvPr>
          <p:cNvGraphicFramePr>
            <a:graphicFrameLocks noGrp="1"/>
          </p:cNvGraphicFramePr>
          <p:nvPr>
            <p:ph type="tbl" sz="quarter" idx="13"/>
            <p:extLst>
              <p:ext uri="{D42A27DB-BD31-4B8C-83A1-F6EECF244321}">
                <p14:modId xmlns:p14="http://schemas.microsoft.com/office/powerpoint/2010/main" val="3652204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239352397"/>
                    </a:ext>
                  </a:extLst>
                </a:gridCol>
                <a:gridCol w="1069847">
                  <a:extLst>
                    <a:ext uri="{9D8B030D-6E8A-4147-A177-3AD203B41FA5}">
                      <a16:colId xmlns:a16="http://schemas.microsoft.com/office/drawing/2014/main" val="4076887515"/>
                    </a:ext>
                  </a:extLst>
                </a:gridCol>
                <a:gridCol w="1481327">
                  <a:extLst>
                    <a:ext uri="{9D8B030D-6E8A-4147-A177-3AD203B41FA5}">
                      <a16:colId xmlns:a16="http://schemas.microsoft.com/office/drawing/2014/main" val="677683710"/>
                    </a:ext>
                  </a:extLst>
                </a:gridCol>
                <a:gridCol w="493776">
                  <a:extLst>
                    <a:ext uri="{9D8B030D-6E8A-4147-A177-3AD203B41FA5}">
                      <a16:colId xmlns:a16="http://schemas.microsoft.com/office/drawing/2014/main" val="1185821199"/>
                    </a:ext>
                  </a:extLst>
                </a:gridCol>
                <a:gridCol w="493776">
                  <a:extLst>
                    <a:ext uri="{9D8B030D-6E8A-4147-A177-3AD203B41FA5}">
                      <a16:colId xmlns:a16="http://schemas.microsoft.com/office/drawing/2014/main" val="4143659869"/>
                    </a:ext>
                  </a:extLst>
                </a:gridCol>
                <a:gridCol w="493776">
                  <a:extLst>
                    <a:ext uri="{9D8B030D-6E8A-4147-A177-3AD203B41FA5}">
                      <a16:colId xmlns:a16="http://schemas.microsoft.com/office/drawing/2014/main" val="3432124267"/>
                    </a:ext>
                  </a:extLst>
                </a:gridCol>
                <a:gridCol w="493776">
                  <a:extLst>
                    <a:ext uri="{9D8B030D-6E8A-4147-A177-3AD203B41FA5}">
                      <a16:colId xmlns:a16="http://schemas.microsoft.com/office/drawing/2014/main" val="3740230958"/>
                    </a:ext>
                  </a:extLst>
                </a:gridCol>
                <a:gridCol w="493776">
                  <a:extLst>
                    <a:ext uri="{9D8B030D-6E8A-4147-A177-3AD203B41FA5}">
                      <a16:colId xmlns:a16="http://schemas.microsoft.com/office/drawing/2014/main" val="3400328691"/>
                    </a:ext>
                  </a:extLst>
                </a:gridCol>
                <a:gridCol w="493776">
                  <a:extLst>
                    <a:ext uri="{9D8B030D-6E8A-4147-A177-3AD203B41FA5}">
                      <a16:colId xmlns:a16="http://schemas.microsoft.com/office/drawing/2014/main" val="2734991863"/>
                    </a:ext>
                  </a:extLst>
                </a:gridCol>
                <a:gridCol w="493776">
                  <a:extLst>
                    <a:ext uri="{9D8B030D-6E8A-4147-A177-3AD203B41FA5}">
                      <a16:colId xmlns:a16="http://schemas.microsoft.com/office/drawing/2014/main" val="145952695"/>
                    </a:ext>
                  </a:extLst>
                </a:gridCol>
                <a:gridCol w="493776">
                  <a:extLst>
                    <a:ext uri="{9D8B030D-6E8A-4147-A177-3AD203B41FA5}">
                      <a16:colId xmlns:a16="http://schemas.microsoft.com/office/drawing/2014/main" val="2588385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562412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couleur3 - 2023-11-16 17:40:15</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https://quintly-image-storage.s3.amazonaws.com/d0d054bfbb91ba3c9b98d1fe7a04cb45/9e831a882560ba0c69b5aa51c16b8f95.jpg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0.6233 %</a:t>
                      </a:r>
                    </a:p>
                  </a:txBody>
                  <a:tcPr/>
                </a:tc>
                <a:extLst>
                  <a:ext uri="{0D108BD9-81ED-4DB2-BD59-A6C34878D82A}">
                    <a16:rowId xmlns:a16="http://schemas.microsoft.com/office/drawing/2014/main" val="3502157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couleur3 - 2023-11-15 16:01:32</a:t>
                      </a:r>
                      <a:r>
                        <a:rPr kumimoji="0" lang="fr-FR" sz="1000" b="0" i="0" u="none" strike="noStrike" kern="1200" cap="none" spc="0" normalizeH="0" baseline="0" noProof="0">
                          <a:ln>
                            <a:noFill/>
                          </a:ln>
                          <a:solidFill>
                            <a:prstClr val="black"/>
                          </a:solidFill>
                          <a:effectLst/>
                          <a:uLnTx/>
                          <a:uFillTx/>
                          <a:latin typeface="Calibri"/>
                          <a:ea typeface="+mn-ea"/>
                          <a:cs typeface="+mn-cs"/>
                        </a:rPr>
                        <a:t>
 @blaise.bersinger 
@desaintpreuxjulien 
@saucipain 
@valeriepaccaud 
@robinchessex 
@delayasse 
@pablo_delpedro  BON BEN VOILÀ NOUVEL ÉPISODE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https://quintly-image-storage.s3.amazonaws.com/d0d054bfbb91ba3c9b98d1fe7a04cb45/719f91dd3fcb1b66fbb247d3dfec365e.jpg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0.6429 %</a:t>
                      </a:r>
                    </a:p>
                  </a:txBody>
                  <a:tcPr/>
                </a:tc>
                <a:extLst>
                  <a:ext uri="{0D108BD9-81ED-4DB2-BD59-A6C34878D82A}">
                    <a16:rowId xmlns:a16="http://schemas.microsoft.com/office/drawing/2014/main" val="62968170"/>
                  </a:ext>
                </a:extLst>
              </a:tr>
            </a:tbl>
          </a:graphicData>
        </a:graphic>
      </p:graphicFrame>
      <p:sp>
        <p:nvSpPr>
          <p:cNvPr id="4" name="Text Placeholder 3">
            <a:extLst>
              <a:ext uri="{FF2B5EF4-FFF2-40B4-BE49-F238E27FC236}">
                <a16:creationId xmlns:a16="http://schemas.microsoft.com/office/drawing/2014/main" id="{FC3C2149-0391-4F97-9D40-C7ED9267C228}"/>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8819393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8B5CB-D519-4A89-95FC-51BE6314A9F2}"/>
              </a:ext>
            </a:extLst>
          </p:cNvPr>
          <p:cNvSpPr>
            <a:spLocks noGrp="1"/>
          </p:cNvSpPr>
          <p:nvPr>
            <p:ph type="title"/>
          </p:nvPr>
        </p:nvSpPr>
        <p:spPr/>
        <p:txBody>
          <a:bodyPr/>
          <a:lstStyle/>
          <a:p>
            <a:r>
              <a:rPr lang="en-US"/>
              <a:t>Instagram Instagram Stories custom analysis | couleur3 - 1 of 10</a:t>
            </a:r>
          </a:p>
        </p:txBody>
      </p:sp>
      <p:graphicFrame>
        <p:nvGraphicFramePr>
          <p:cNvPr id="5" name="Table Placeholder 4">
            <a:extLst>
              <a:ext uri="{FF2B5EF4-FFF2-40B4-BE49-F238E27FC236}">
                <a16:creationId xmlns:a16="http://schemas.microsoft.com/office/drawing/2014/main" id="{7AF83D36-D739-4072-8321-EC2A2B472A11}"/>
              </a:ext>
            </a:extLst>
          </p:cNvPr>
          <p:cNvGraphicFramePr>
            <a:graphicFrameLocks noGrp="1"/>
          </p:cNvGraphicFramePr>
          <p:nvPr>
            <p:ph type="tbl" sz="quarter" idx="13"/>
            <p:extLst>
              <p:ext uri="{D42A27DB-BD31-4B8C-83A1-F6EECF244321}">
                <p14:modId xmlns:p14="http://schemas.microsoft.com/office/powerpoint/2010/main" val="1449189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2150323"/>
                    </a:ext>
                  </a:extLst>
                </a:gridCol>
                <a:gridCol w="658368">
                  <a:extLst>
                    <a:ext uri="{9D8B030D-6E8A-4147-A177-3AD203B41FA5}">
                      <a16:colId xmlns:a16="http://schemas.microsoft.com/office/drawing/2014/main" val="12850171"/>
                    </a:ext>
                  </a:extLst>
                </a:gridCol>
                <a:gridCol w="658368">
                  <a:extLst>
                    <a:ext uri="{9D8B030D-6E8A-4147-A177-3AD203B41FA5}">
                      <a16:colId xmlns:a16="http://schemas.microsoft.com/office/drawing/2014/main" val="1418254111"/>
                    </a:ext>
                  </a:extLst>
                </a:gridCol>
                <a:gridCol w="658368">
                  <a:extLst>
                    <a:ext uri="{9D8B030D-6E8A-4147-A177-3AD203B41FA5}">
                      <a16:colId xmlns:a16="http://schemas.microsoft.com/office/drawing/2014/main" val="1847684159"/>
                    </a:ext>
                  </a:extLst>
                </a:gridCol>
                <a:gridCol w="658368">
                  <a:extLst>
                    <a:ext uri="{9D8B030D-6E8A-4147-A177-3AD203B41FA5}">
                      <a16:colId xmlns:a16="http://schemas.microsoft.com/office/drawing/2014/main" val="1042801944"/>
                    </a:ext>
                  </a:extLst>
                </a:gridCol>
                <a:gridCol w="658368">
                  <a:extLst>
                    <a:ext uri="{9D8B030D-6E8A-4147-A177-3AD203B41FA5}">
                      <a16:colId xmlns:a16="http://schemas.microsoft.com/office/drawing/2014/main" val="2780498534"/>
                    </a:ext>
                  </a:extLst>
                </a:gridCol>
                <a:gridCol w="658368">
                  <a:extLst>
                    <a:ext uri="{9D8B030D-6E8A-4147-A177-3AD203B41FA5}">
                      <a16:colId xmlns:a16="http://schemas.microsoft.com/office/drawing/2014/main" val="3710475235"/>
                    </a:ext>
                  </a:extLst>
                </a:gridCol>
                <a:gridCol w="658368">
                  <a:extLst>
                    <a:ext uri="{9D8B030D-6E8A-4147-A177-3AD203B41FA5}">
                      <a16:colId xmlns:a16="http://schemas.microsoft.com/office/drawing/2014/main" val="848875729"/>
                    </a:ext>
                  </a:extLst>
                </a:gridCol>
                <a:gridCol w="658368">
                  <a:extLst>
                    <a:ext uri="{9D8B030D-6E8A-4147-A177-3AD203B41FA5}">
                      <a16:colId xmlns:a16="http://schemas.microsoft.com/office/drawing/2014/main" val="1996618854"/>
                    </a:ext>
                  </a:extLst>
                </a:gridCol>
                <a:gridCol w="658368">
                  <a:extLst>
                    <a:ext uri="{9D8B030D-6E8A-4147-A177-3AD203B41FA5}">
                      <a16:colId xmlns:a16="http://schemas.microsoft.com/office/drawing/2014/main" val="3254897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074155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couleur3 - 2023-12-06 16:16:15</a:t>
                      </a:r>
                      <a:r>
                        <a:rPr kumimoji="0" lang="fr-FR" sz="1000" b="0" i="0" u="none" strike="noStrike" kern="1200" cap="none" spc="0" normalizeH="0" baseline="0" noProof="0">
                          <a:ln>
                            <a:noFill/>
                          </a:ln>
                          <a:solidFill>
                            <a:prstClr val="black"/>
                          </a:solidFill>
                          <a:effectLst/>
                          <a:uLnTx/>
                          <a:uFillTx/>
                          <a:latin typeface="Calibri"/>
                          <a:ea typeface="+mn-ea"/>
                          <a:cs typeface="+mn-cs"/>
                        </a:rPr>
                        <a:t>
 Nouvel épisode Bon Ben Voilà  @desaintpreuxjulien 
@alexramiress 
@chadeniel 
@pablo_delpedro 
@valeriepaccaud 
@saucipain 
@blaise.bersinger 
@delayasse 
@robinchessex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07.12.2023 15:07:01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extLst>
                  <a:ext uri="{0D108BD9-81ED-4DB2-BD59-A6C34878D82A}">
                    <a16:rowId xmlns:a16="http://schemas.microsoft.com/office/drawing/2014/main" val="1228904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couleur3 - 2023-12-05 15:26:14</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06.12.2023 15:06:48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extLst>
                  <a:ext uri="{0D108BD9-81ED-4DB2-BD59-A6C34878D82A}">
                    <a16:rowId xmlns:a16="http://schemas.microsoft.com/office/drawing/2014/main" val="3337642657"/>
                  </a:ext>
                </a:extLst>
              </a:tr>
            </a:tbl>
          </a:graphicData>
        </a:graphic>
      </p:graphicFrame>
      <p:sp>
        <p:nvSpPr>
          <p:cNvPr id="4" name="Text Placeholder 3">
            <a:extLst>
              <a:ext uri="{FF2B5EF4-FFF2-40B4-BE49-F238E27FC236}">
                <a16:creationId xmlns:a16="http://schemas.microsoft.com/office/drawing/2014/main" id="{9FA0B855-8EC1-4871-89A2-04DB72877515}"/>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8325223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C7C5-F188-426C-827E-EFE48E8D6819}"/>
              </a:ext>
            </a:extLst>
          </p:cNvPr>
          <p:cNvSpPr>
            <a:spLocks noGrp="1"/>
          </p:cNvSpPr>
          <p:nvPr>
            <p:ph type="title"/>
          </p:nvPr>
        </p:nvSpPr>
        <p:spPr/>
        <p:txBody>
          <a:bodyPr/>
          <a:lstStyle/>
          <a:p>
            <a:r>
              <a:rPr lang="en-US"/>
              <a:t>Instagram Instagram Stories custom analysis | couleur3 - 2 of 10</a:t>
            </a:r>
          </a:p>
        </p:txBody>
      </p:sp>
      <p:graphicFrame>
        <p:nvGraphicFramePr>
          <p:cNvPr id="5" name="Table Placeholder 4">
            <a:extLst>
              <a:ext uri="{FF2B5EF4-FFF2-40B4-BE49-F238E27FC236}">
                <a16:creationId xmlns:a16="http://schemas.microsoft.com/office/drawing/2014/main" id="{57654904-1899-4F33-9C08-F1E739E77DE9}"/>
              </a:ext>
            </a:extLst>
          </p:cNvPr>
          <p:cNvGraphicFramePr>
            <a:graphicFrameLocks noGrp="1"/>
          </p:cNvGraphicFramePr>
          <p:nvPr>
            <p:ph type="tbl" sz="quarter" idx="13"/>
            <p:extLst>
              <p:ext uri="{D42A27DB-BD31-4B8C-83A1-F6EECF244321}">
                <p14:modId xmlns:p14="http://schemas.microsoft.com/office/powerpoint/2010/main" val="3517630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5155982"/>
                    </a:ext>
                  </a:extLst>
                </a:gridCol>
                <a:gridCol w="658368">
                  <a:extLst>
                    <a:ext uri="{9D8B030D-6E8A-4147-A177-3AD203B41FA5}">
                      <a16:colId xmlns:a16="http://schemas.microsoft.com/office/drawing/2014/main" val="4195220023"/>
                    </a:ext>
                  </a:extLst>
                </a:gridCol>
                <a:gridCol w="658368">
                  <a:extLst>
                    <a:ext uri="{9D8B030D-6E8A-4147-A177-3AD203B41FA5}">
                      <a16:colId xmlns:a16="http://schemas.microsoft.com/office/drawing/2014/main" val="2375247966"/>
                    </a:ext>
                  </a:extLst>
                </a:gridCol>
                <a:gridCol w="658368">
                  <a:extLst>
                    <a:ext uri="{9D8B030D-6E8A-4147-A177-3AD203B41FA5}">
                      <a16:colId xmlns:a16="http://schemas.microsoft.com/office/drawing/2014/main" val="3822532663"/>
                    </a:ext>
                  </a:extLst>
                </a:gridCol>
                <a:gridCol w="658368">
                  <a:extLst>
                    <a:ext uri="{9D8B030D-6E8A-4147-A177-3AD203B41FA5}">
                      <a16:colId xmlns:a16="http://schemas.microsoft.com/office/drawing/2014/main" val="3705079351"/>
                    </a:ext>
                  </a:extLst>
                </a:gridCol>
                <a:gridCol w="658368">
                  <a:extLst>
                    <a:ext uri="{9D8B030D-6E8A-4147-A177-3AD203B41FA5}">
                      <a16:colId xmlns:a16="http://schemas.microsoft.com/office/drawing/2014/main" val="3929468292"/>
                    </a:ext>
                  </a:extLst>
                </a:gridCol>
                <a:gridCol w="658368">
                  <a:extLst>
                    <a:ext uri="{9D8B030D-6E8A-4147-A177-3AD203B41FA5}">
                      <a16:colId xmlns:a16="http://schemas.microsoft.com/office/drawing/2014/main" val="3980711365"/>
                    </a:ext>
                  </a:extLst>
                </a:gridCol>
                <a:gridCol w="658368">
                  <a:extLst>
                    <a:ext uri="{9D8B030D-6E8A-4147-A177-3AD203B41FA5}">
                      <a16:colId xmlns:a16="http://schemas.microsoft.com/office/drawing/2014/main" val="1386033498"/>
                    </a:ext>
                  </a:extLst>
                </a:gridCol>
                <a:gridCol w="658368">
                  <a:extLst>
                    <a:ext uri="{9D8B030D-6E8A-4147-A177-3AD203B41FA5}">
                      <a16:colId xmlns:a16="http://schemas.microsoft.com/office/drawing/2014/main" val="2266780387"/>
                    </a:ext>
                  </a:extLst>
                </a:gridCol>
                <a:gridCol w="658368">
                  <a:extLst>
                    <a:ext uri="{9D8B030D-6E8A-4147-A177-3AD203B41FA5}">
                      <a16:colId xmlns:a16="http://schemas.microsoft.com/office/drawing/2014/main" val="3137367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070808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couleur3 - 2023-12-04 12:18:20</a:t>
                      </a:r>
                      <a:r>
                        <a:rPr kumimoji="0" lang="pt-BR" sz="1000" b="0" i="0" u="none" strike="noStrike" kern="1200" cap="none" spc="0" normalizeH="0" baseline="0" noProof="0">
                          <a:ln>
                            <a:noFill/>
                          </a:ln>
                          <a:solidFill>
                            <a:prstClr val="black"/>
                          </a:solidFill>
                          <a:effectLst/>
                          <a:uLnTx/>
                          <a:uFillTx/>
                          <a:latin typeface="Calibri"/>
                          <a:ea typeface="+mn-ea"/>
                          <a:cs typeface="+mn-cs"/>
                        </a:rPr>
                        <a:t>
 C
O
P
2
8 C
O
M
E
D
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05.12.2023 11:36:26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extLst>
                  <a:ext uri="{0D108BD9-81ED-4DB2-BD59-A6C34878D82A}">
                    <a16:rowId xmlns:a16="http://schemas.microsoft.com/office/drawing/2014/main" val="1364353417"/>
                  </a:ext>
                </a:extLst>
              </a:tr>
            </a:tbl>
          </a:graphicData>
        </a:graphic>
      </p:graphicFrame>
      <p:sp>
        <p:nvSpPr>
          <p:cNvPr id="4" name="Text Placeholder 3">
            <a:extLst>
              <a:ext uri="{FF2B5EF4-FFF2-40B4-BE49-F238E27FC236}">
                <a16:creationId xmlns:a16="http://schemas.microsoft.com/office/drawing/2014/main" id="{E3475F54-38D8-443C-B4E1-28115B91866C}"/>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0816503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AB9FD-D811-4E8F-831B-7A78FA4361FD}"/>
              </a:ext>
            </a:extLst>
          </p:cNvPr>
          <p:cNvSpPr>
            <a:spLocks noGrp="1"/>
          </p:cNvSpPr>
          <p:nvPr>
            <p:ph type="title"/>
          </p:nvPr>
        </p:nvSpPr>
        <p:spPr/>
        <p:txBody>
          <a:bodyPr/>
          <a:lstStyle/>
          <a:p>
            <a:r>
              <a:rPr lang="en-US"/>
              <a:t>Instagram Instagram Stories custom analysis | couleur3 - 3 of 10</a:t>
            </a:r>
          </a:p>
        </p:txBody>
      </p:sp>
      <p:graphicFrame>
        <p:nvGraphicFramePr>
          <p:cNvPr id="5" name="Table Placeholder 4">
            <a:extLst>
              <a:ext uri="{FF2B5EF4-FFF2-40B4-BE49-F238E27FC236}">
                <a16:creationId xmlns:a16="http://schemas.microsoft.com/office/drawing/2014/main" id="{5AD09608-A3A8-4B4E-A650-1B6FD8260614}"/>
              </a:ext>
            </a:extLst>
          </p:cNvPr>
          <p:cNvGraphicFramePr>
            <a:graphicFrameLocks noGrp="1"/>
          </p:cNvGraphicFramePr>
          <p:nvPr>
            <p:ph type="tbl" sz="quarter" idx="13"/>
            <p:extLst>
              <p:ext uri="{D42A27DB-BD31-4B8C-83A1-F6EECF244321}">
                <p14:modId xmlns:p14="http://schemas.microsoft.com/office/powerpoint/2010/main" val="3314006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25876937"/>
                    </a:ext>
                  </a:extLst>
                </a:gridCol>
                <a:gridCol w="658368">
                  <a:extLst>
                    <a:ext uri="{9D8B030D-6E8A-4147-A177-3AD203B41FA5}">
                      <a16:colId xmlns:a16="http://schemas.microsoft.com/office/drawing/2014/main" val="811239027"/>
                    </a:ext>
                  </a:extLst>
                </a:gridCol>
                <a:gridCol w="658368">
                  <a:extLst>
                    <a:ext uri="{9D8B030D-6E8A-4147-A177-3AD203B41FA5}">
                      <a16:colId xmlns:a16="http://schemas.microsoft.com/office/drawing/2014/main" val="3639903920"/>
                    </a:ext>
                  </a:extLst>
                </a:gridCol>
                <a:gridCol w="658368">
                  <a:extLst>
                    <a:ext uri="{9D8B030D-6E8A-4147-A177-3AD203B41FA5}">
                      <a16:colId xmlns:a16="http://schemas.microsoft.com/office/drawing/2014/main" val="1217134119"/>
                    </a:ext>
                  </a:extLst>
                </a:gridCol>
                <a:gridCol w="658368">
                  <a:extLst>
                    <a:ext uri="{9D8B030D-6E8A-4147-A177-3AD203B41FA5}">
                      <a16:colId xmlns:a16="http://schemas.microsoft.com/office/drawing/2014/main" val="1786666125"/>
                    </a:ext>
                  </a:extLst>
                </a:gridCol>
                <a:gridCol w="658368">
                  <a:extLst>
                    <a:ext uri="{9D8B030D-6E8A-4147-A177-3AD203B41FA5}">
                      <a16:colId xmlns:a16="http://schemas.microsoft.com/office/drawing/2014/main" val="3939187491"/>
                    </a:ext>
                  </a:extLst>
                </a:gridCol>
                <a:gridCol w="658368">
                  <a:extLst>
                    <a:ext uri="{9D8B030D-6E8A-4147-A177-3AD203B41FA5}">
                      <a16:colId xmlns:a16="http://schemas.microsoft.com/office/drawing/2014/main" val="566570602"/>
                    </a:ext>
                  </a:extLst>
                </a:gridCol>
                <a:gridCol w="658368">
                  <a:extLst>
                    <a:ext uri="{9D8B030D-6E8A-4147-A177-3AD203B41FA5}">
                      <a16:colId xmlns:a16="http://schemas.microsoft.com/office/drawing/2014/main" val="2329446965"/>
                    </a:ext>
                  </a:extLst>
                </a:gridCol>
                <a:gridCol w="658368">
                  <a:extLst>
                    <a:ext uri="{9D8B030D-6E8A-4147-A177-3AD203B41FA5}">
                      <a16:colId xmlns:a16="http://schemas.microsoft.com/office/drawing/2014/main" val="128341635"/>
                    </a:ext>
                  </a:extLst>
                </a:gridCol>
                <a:gridCol w="658368">
                  <a:extLst>
                    <a:ext uri="{9D8B030D-6E8A-4147-A177-3AD203B41FA5}">
                      <a16:colId xmlns:a16="http://schemas.microsoft.com/office/drawing/2014/main" val="2528872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76955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couleur3 - 2023-12-02 11:52:12</a:t>
                      </a:r>
                      <a:r>
                        <a:rPr kumimoji="0" lang="pt-BR" sz="1000" b="0" i="0" u="none" strike="noStrike" kern="1200" cap="none" spc="0" normalizeH="0" baseline="0" noProof="0">
                          <a:ln>
                            <a:noFill/>
                          </a:ln>
                          <a:solidFill>
                            <a:prstClr val="black"/>
                          </a:solidFill>
                          <a:effectLst/>
                          <a:uLnTx/>
                          <a:uFillTx/>
                          <a:latin typeface="Calibri"/>
                          <a:ea typeface="+mn-ea"/>
                          <a:cs typeface="+mn-cs"/>
                        </a:rPr>
                        <a:t>
 B
O
N
N
E F
R
A
N
K
E
T
T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03.12.2023 11:36:23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68590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couleur3 - 2023-12-01 13:05:23</a:t>
                      </a:r>
                      <a:r>
                        <a:rPr kumimoji="0" lang="pt-BR" sz="1000" b="0" i="0" u="none" strike="noStrike" kern="1200" cap="none" spc="0" normalizeH="0" baseline="0" noProof="0">
                          <a:ln>
                            <a:noFill/>
                          </a:ln>
                          <a:solidFill>
                            <a:prstClr val="black"/>
                          </a:solidFill>
                          <a:effectLst/>
                          <a:uLnTx/>
                          <a:uFillTx/>
                          <a:latin typeface="Calibri"/>
                          <a:ea typeface="+mn-ea"/>
                          <a:cs typeface="+mn-cs"/>
                        </a:rPr>
                        <a:t>
 Mental Kombat A
N
O
R
E
X
I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02.12.2023 12:36:35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79227379"/>
                  </a:ext>
                </a:extLst>
              </a:tr>
            </a:tbl>
          </a:graphicData>
        </a:graphic>
      </p:graphicFrame>
      <p:sp>
        <p:nvSpPr>
          <p:cNvPr id="4" name="Text Placeholder 3">
            <a:extLst>
              <a:ext uri="{FF2B5EF4-FFF2-40B4-BE49-F238E27FC236}">
                <a16:creationId xmlns:a16="http://schemas.microsoft.com/office/drawing/2014/main" id="{1377EE7E-1657-42E3-BEFD-8F88D3B4A7AB}"/>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40128618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9C4A1-92D0-48E3-B196-A8B4A6112841}"/>
              </a:ext>
            </a:extLst>
          </p:cNvPr>
          <p:cNvSpPr>
            <a:spLocks noGrp="1"/>
          </p:cNvSpPr>
          <p:nvPr>
            <p:ph type="title"/>
          </p:nvPr>
        </p:nvSpPr>
        <p:spPr/>
        <p:txBody>
          <a:bodyPr/>
          <a:lstStyle/>
          <a:p>
            <a:r>
              <a:rPr lang="en-US"/>
              <a:t>Instagram Instagram Stories custom analysis | couleur3 - 4 of 10</a:t>
            </a:r>
          </a:p>
        </p:txBody>
      </p:sp>
      <p:graphicFrame>
        <p:nvGraphicFramePr>
          <p:cNvPr id="5" name="Table Placeholder 4">
            <a:extLst>
              <a:ext uri="{FF2B5EF4-FFF2-40B4-BE49-F238E27FC236}">
                <a16:creationId xmlns:a16="http://schemas.microsoft.com/office/drawing/2014/main" id="{CF9DE396-99D5-4610-AF52-7F61694F2C25}"/>
              </a:ext>
            </a:extLst>
          </p:cNvPr>
          <p:cNvGraphicFramePr>
            <a:graphicFrameLocks noGrp="1"/>
          </p:cNvGraphicFramePr>
          <p:nvPr>
            <p:ph type="tbl" sz="quarter" idx="13"/>
            <p:extLst>
              <p:ext uri="{D42A27DB-BD31-4B8C-83A1-F6EECF244321}">
                <p14:modId xmlns:p14="http://schemas.microsoft.com/office/powerpoint/2010/main" val="1309385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25476498"/>
                    </a:ext>
                  </a:extLst>
                </a:gridCol>
                <a:gridCol w="658368">
                  <a:extLst>
                    <a:ext uri="{9D8B030D-6E8A-4147-A177-3AD203B41FA5}">
                      <a16:colId xmlns:a16="http://schemas.microsoft.com/office/drawing/2014/main" val="1662832276"/>
                    </a:ext>
                  </a:extLst>
                </a:gridCol>
                <a:gridCol w="658368">
                  <a:extLst>
                    <a:ext uri="{9D8B030D-6E8A-4147-A177-3AD203B41FA5}">
                      <a16:colId xmlns:a16="http://schemas.microsoft.com/office/drawing/2014/main" val="403522192"/>
                    </a:ext>
                  </a:extLst>
                </a:gridCol>
                <a:gridCol w="658368">
                  <a:extLst>
                    <a:ext uri="{9D8B030D-6E8A-4147-A177-3AD203B41FA5}">
                      <a16:colId xmlns:a16="http://schemas.microsoft.com/office/drawing/2014/main" val="2463078211"/>
                    </a:ext>
                  </a:extLst>
                </a:gridCol>
                <a:gridCol w="658368">
                  <a:extLst>
                    <a:ext uri="{9D8B030D-6E8A-4147-A177-3AD203B41FA5}">
                      <a16:colId xmlns:a16="http://schemas.microsoft.com/office/drawing/2014/main" val="1486323104"/>
                    </a:ext>
                  </a:extLst>
                </a:gridCol>
                <a:gridCol w="658368">
                  <a:extLst>
                    <a:ext uri="{9D8B030D-6E8A-4147-A177-3AD203B41FA5}">
                      <a16:colId xmlns:a16="http://schemas.microsoft.com/office/drawing/2014/main" val="4062064102"/>
                    </a:ext>
                  </a:extLst>
                </a:gridCol>
                <a:gridCol w="658368">
                  <a:extLst>
                    <a:ext uri="{9D8B030D-6E8A-4147-A177-3AD203B41FA5}">
                      <a16:colId xmlns:a16="http://schemas.microsoft.com/office/drawing/2014/main" val="2487536433"/>
                    </a:ext>
                  </a:extLst>
                </a:gridCol>
                <a:gridCol w="658368">
                  <a:extLst>
                    <a:ext uri="{9D8B030D-6E8A-4147-A177-3AD203B41FA5}">
                      <a16:colId xmlns:a16="http://schemas.microsoft.com/office/drawing/2014/main" val="1665365163"/>
                    </a:ext>
                  </a:extLst>
                </a:gridCol>
                <a:gridCol w="658368">
                  <a:extLst>
                    <a:ext uri="{9D8B030D-6E8A-4147-A177-3AD203B41FA5}">
                      <a16:colId xmlns:a16="http://schemas.microsoft.com/office/drawing/2014/main" val="3245391598"/>
                    </a:ext>
                  </a:extLst>
                </a:gridCol>
                <a:gridCol w="658368">
                  <a:extLst>
                    <a:ext uri="{9D8B030D-6E8A-4147-A177-3AD203B41FA5}">
                      <a16:colId xmlns:a16="http://schemas.microsoft.com/office/drawing/2014/main" val="247285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883040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couleur3 - 2023-11-30 18:42:44</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01.12.2023 18:36:30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extLst>
                  <a:ext uri="{0D108BD9-81ED-4DB2-BD59-A6C34878D82A}">
                    <a16:rowId xmlns:a16="http://schemas.microsoft.com/office/drawing/2014/main" val="1856072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couleur3 - 2023-11-29 13:22:49</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30.11.2023 13:06:49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extLst>
                  <a:ext uri="{0D108BD9-81ED-4DB2-BD59-A6C34878D82A}">
                    <a16:rowId xmlns:a16="http://schemas.microsoft.com/office/drawing/2014/main" val="1360087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couleur3 - 2023-11-28 15:34:35</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29.11.2023 15:06:50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extLst>
                  <a:ext uri="{0D108BD9-81ED-4DB2-BD59-A6C34878D82A}">
                    <a16:rowId xmlns:a16="http://schemas.microsoft.com/office/drawing/2014/main" val="3443382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16:37:36</a:t>
                      </a:r>
                      <a:r>
                        <a:rPr kumimoji="0" lang="fr-FR" sz="1000" b="0" i="0" u="none" strike="noStrike" kern="1200" cap="none" spc="0" normalizeH="0" baseline="0" noProof="0">
                          <a:ln>
                            <a:noFill/>
                          </a:ln>
                          <a:solidFill>
                            <a:prstClr val="black"/>
                          </a:solidFill>
                          <a:effectLst/>
                          <a:uLnTx/>
                          <a:uFillTx/>
                          <a:latin typeface="Calibri"/>
                          <a:ea typeface="+mn-ea"/>
                          <a:cs typeface="+mn-cs"/>
                        </a:rPr>
                        <a:t>
 TENUE : COSTARD / TAILLEUR SUR LAUSANNE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28.11.2023 16:36:27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extLst>
                  <a:ext uri="{0D108BD9-81ED-4DB2-BD59-A6C34878D82A}">
                    <a16:rowId xmlns:a16="http://schemas.microsoft.com/office/drawing/2014/main" val="631514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15:58:41</a:t>
                      </a:r>
                      <a:r>
                        <a:rPr kumimoji="0" lang="fr-FR" sz="1000" b="0" i="0" u="none" strike="noStrike" kern="1200" cap="none" spc="0" normalizeH="0" baseline="0" noProof="0">
                          <a:ln>
                            <a:noFill/>
                          </a:ln>
                          <a:solidFill>
                            <a:prstClr val="black"/>
                          </a:solidFill>
                          <a:effectLst/>
                          <a:uLnTx/>
                          <a:uFillTx/>
                          <a:latin typeface="Calibri"/>
                          <a:ea typeface="+mn-ea"/>
                          <a:cs typeface="+mn-cs"/>
                        </a:rPr>
                        <a:t>
 Nouvelle vidéo YouTube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28.11.2023 15:36:39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extLst>
                  <a:ext uri="{0D108BD9-81ED-4DB2-BD59-A6C34878D82A}">
                    <a16:rowId xmlns:a16="http://schemas.microsoft.com/office/drawing/2014/main" val="518205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13:04:01</a:t>
                      </a:r>
                      <a:r>
                        <a:rPr kumimoji="0" lang="fr-FR" sz="1000" b="0" i="0" u="none" strike="noStrike" kern="1200" cap="none" spc="0" normalizeH="0" baseline="0" noProof="0">
                          <a:ln>
                            <a:noFill/>
                          </a:ln>
                          <a:solidFill>
                            <a:prstClr val="black"/>
                          </a:solidFill>
                          <a:effectLst/>
                          <a:uLnTx/>
                          <a:uFillTx/>
                          <a:latin typeface="Calibri"/>
                          <a:ea typeface="+mn-ea"/>
                          <a:cs typeface="+mn-cs"/>
                        </a:rPr>
                        <a:t>
 SUR LAUSANNE TENUE : COSTARD / TAILLEUR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27.11.2023 15:36:27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extLst>
                  <a:ext uri="{0D108BD9-81ED-4DB2-BD59-A6C34878D82A}">
                    <a16:rowId xmlns:a16="http://schemas.microsoft.com/office/drawing/2014/main" val="89631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11:26:41</a:t>
                      </a:r>
                      <a:r>
                        <a:rPr kumimoji="0" lang="fr-FR" sz="1000" b="0" i="0" u="none" strike="noStrike" kern="1200" cap="none" spc="0" normalizeH="0" baseline="0" noProof="0">
                          <a:ln>
                            <a:noFill/>
                          </a:ln>
                          <a:solidFill>
                            <a:prstClr val="black"/>
                          </a:solidFill>
                          <a:effectLst/>
                          <a:uLnTx/>
                          <a:uFillTx/>
                          <a:latin typeface="Calibri"/>
                          <a:ea typeface="+mn-ea"/>
                          <a:cs typeface="+mn-cs"/>
                        </a:rPr>
                        <a:t>
 Mot d’ordre : NEUTRALITÉ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28.11.2023 11:06:36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extLst>
                  <a:ext uri="{0D108BD9-81ED-4DB2-BD59-A6C34878D82A}">
                    <a16:rowId xmlns:a16="http://schemas.microsoft.com/office/drawing/2014/main" val="3165214614"/>
                  </a:ext>
                </a:extLst>
              </a:tr>
            </a:tbl>
          </a:graphicData>
        </a:graphic>
      </p:graphicFrame>
      <p:sp>
        <p:nvSpPr>
          <p:cNvPr id="4" name="Text Placeholder 3">
            <a:extLst>
              <a:ext uri="{FF2B5EF4-FFF2-40B4-BE49-F238E27FC236}">
                <a16:creationId xmlns:a16="http://schemas.microsoft.com/office/drawing/2014/main" id="{75CAED62-9550-4780-8462-93B127B5368A}"/>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649802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46259-A63D-4BD4-9682-70AE8321D958}"/>
              </a:ext>
            </a:extLst>
          </p:cNvPr>
          <p:cNvSpPr>
            <a:spLocks noGrp="1"/>
          </p:cNvSpPr>
          <p:nvPr>
            <p:ph type="title"/>
          </p:nvPr>
        </p:nvSpPr>
        <p:spPr/>
        <p:txBody>
          <a:bodyPr/>
          <a:lstStyle/>
          <a:p>
            <a:r>
              <a:rPr lang="en-US"/>
              <a:t>Instagram Instagram Stories custom analysis | couleur3 - 5 of 10</a:t>
            </a:r>
          </a:p>
        </p:txBody>
      </p:sp>
      <p:graphicFrame>
        <p:nvGraphicFramePr>
          <p:cNvPr id="5" name="Table Placeholder 4">
            <a:extLst>
              <a:ext uri="{FF2B5EF4-FFF2-40B4-BE49-F238E27FC236}">
                <a16:creationId xmlns:a16="http://schemas.microsoft.com/office/drawing/2014/main" id="{4EA79D66-E3A2-4DE3-ACD5-889326529D13}"/>
              </a:ext>
            </a:extLst>
          </p:cNvPr>
          <p:cNvGraphicFramePr>
            <a:graphicFrameLocks noGrp="1"/>
          </p:cNvGraphicFramePr>
          <p:nvPr>
            <p:ph type="tbl" sz="quarter" idx="13"/>
            <p:extLst>
              <p:ext uri="{D42A27DB-BD31-4B8C-83A1-F6EECF244321}">
                <p14:modId xmlns:p14="http://schemas.microsoft.com/office/powerpoint/2010/main" val="1664259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671077"/>
                    </a:ext>
                  </a:extLst>
                </a:gridCol>
                <a:gridCol w="658368">
                  <a:extLst>
                    <a:ext uri="{9D8B030D-6E8A-4147-A177-3AD203B41FA5}">
                      <a16:colId xmlns:a16="http://schemas.microsoft.com/office/drawing/2014/main" val="1857033262"/>
                    </a:ext>
                  </a:extLst>
                </a:gridCol>
                <a:gridCol w="658368">
                  <a:extLst>
                    <a:ext uri="{9D8B030D-6E8A-4147-A177-3AD203B41FA5}">
                      <a16:colId xmlns:a16="http://schemas.microsoft.com/office/drawing/2014/main" val="1290973273"/>
                    </a:ext>
                  </a:extLst>
                </a:gridCol>
                <a:gridCol w="658368">
                  <a:extLst>
                    <a:ext uri="{9D8B030D-6E8A-4147-A177-3AD203B41FA5}">
                      <a16:colId xmlns:a16="http://schemas.microsoft.com/office/drawing/2014/main" val="1870825219"/>
                    </a:ext>
                  </a:extLst>
                </a:gridCol>
                <a:gridCol w="658368">
                  <a:extLst>
                    <a:ext uri="{9D8B030D-6E8A-4147-A177-3AD203B41FA5}">
                      <a16:colId xmlns:a16="http://schemas.microsoft.com/office/drawing/2014/main" val="976735046"/>
                    </a:ext>
                  </a:extLst>
                </a:gridCol>
                <a:gridCol w="658368">
                  <a:extLst>
                    <a:ext uri="{9D8B030D-6E8A-4147-A177-3AD203B41FA5}">
                      <a16:colId xmlns:a16="http://schemas.microsoft.com/office/drawing/2014/main" val="1408443442"/>
                    </a:ext>
                  </a:extLst>
                </a:gridCol>
                <a:gridCol w="658368">
                  <a:extLst>
                    <a:ext uri="{9D8B030D-6E8A-4147-A177-3AD203B41FA5}">
                      <a16:colId xmlns:a16="http://schemas.microsoft.com/office/drawing/2014/main" val="2420042674"/>
                    </a:ext>
                  </a:extLst>
                </a:gridCol>
                <a:gridCol w="658368">
                  <a:extLst>
                    <a:ext uri="{9D8B030D-6E8A-4147-A177-3AD203B41FA5}">
                      <a16:colId xmlns:a16="http://schemas.microsoft.com/office/drawing/2014/main" val="3108144979"/>
                    </a:ext>
                  </a:extLst>
                </a:gridCol>
                <a:gridCol w="658368">
                  <a:extLst>
                    <a:ext uri="{9D8B030D-6E8A-4147-A177-3AD203B41FA5}">
                      <a16:colId xmlns:a16="http://schemas.microsoft.com/office/drawing/2014/main" val="1588845732"/>
                    </a:ext>
                  </a:extLst>
                </a:gridCol>
                <a:gridCol w="658368">
                  <a:extLst>
                    <a:ext uri="{9D8B030D-6E8A-4147-A177-3AD203B41FA5}">
                      <a16:colId xmlns:a16="http://schemas.microsoft.com/office/drawing/2014/main" val="1834713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432035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couleur3 - 2023-11-25 13:46:47</a:t>
                      </a:r>
                      <a:r>
                        <a:rPr kumimoji="0" lang="fr-FR" sz="1000" b="0" i="0" u="none" strike="noStrike" kern="1200" cap="none" spc="0" normalizeH="0" baseline="0" noProof="0">
                          <a:ln>
                            <a:noFill/>
                          </a:ln>
                          <a:solidFill>
                            <a:prstClr val="black"/>
                          </a:solidFill>
                          <a:effectLst/>
                          <a:uLnTx/>
                          <a:uFillTx/>
                          <a:latin typeface="Calibri"/>
                          <a:ea typeface="+mn-ea"/>
                          <a:cs typeface="+mn-cs"/>
                        </a:rPr>
                        <a:t>
 Facile, efficace, et en plus c’est beaucoup trop bon 😍✨ B
O
N
N
E F
R
A
N
K
E
T
T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26.11.2023 13:36:19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extLst>
                  <a:ext uri="{0D108BD9-81ED-4DB2-BD59-A6C34878D82A}">
                    <a16:rowId xmlns:a16="http://schemas.microsoft.com/office/drawing/2014/main" val="843383458"/>
                  </a:ext>
                </a:extLst>
              </a:tr>
            </a:tbl>
          </a:graphicData>
        </a:graphic>
      </p:graphicFrame>
      <p:sp>
        <p:nvSpPr>
          <p:cNvPr id="4" name="Text Placeholder 3">
            <a:extLst>
              <a:ext uri="{FF2B5EF4-FFF2-40B4-BE49-F238E27FC236}">
                <a16:creationId xmlns:a16="http://schemas.microsoft.com/office/drawing/2014/main" id="{2D9A77FF-A9A2-4369-BF71-334CE3F3F58F}"/>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8409127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69BA9-9878-4FC2-943B-86CF6FDEF475}"/>
              </a:ext>
            </a:extLst>
          </p:cNvPr>
          <p:cNvSpPr>
            <a:spLocks noGrp="1"/>
          </p:cNvSpPr>
          <p:nvPr>
            <p:ph type="title"/>
          </p:nvPr>
        </p:nvSpPr>
        <p:spPr/>
        <p:txBody>
          <a:bodyPr/>
          <a:lstStyle/>
          <a:p>
            <a:r>
              <a:rPr lang="en-US"/>
              <a:t>Instagram Instagram Stories custom analysis | couleur3 - 6 of 10</a:t>
            </a:r>
          </a:p>
        </p:txBody>
      </p:sp>
      <p:graphicFrame>
        <p:nvGraphicFramePr>
          <p:cNvPr id="5" name="Table Placeholder 4">
            <a:extLst>
              <a:ext uri="{FF2B5EF4-FFF2-40B4-BE49-F238E27FC236}">
                <a16:creationId xmlns:a16="http://schemas.microsoft.com/office/drawing/2014/main" id="{E29633D1-C3CF-45CF-B3D7-048DF095D720}"/>
              </a:ext>
            </a:extLst>
          </p:cNvPr>
          <p:cNvGraphicFramePr>
            <a:graphicFrameLocks noGrp="1"/>
          </p:cNvGraphicFramePr>
          <p:nvPr>
            <p:ph type="tbl" sz="quarter" idx="13"/>
            <p:extLst>
              <p:ext uri="{D42A27DB-BD31-4B8C-83A1-F6EECF244321}">
                <p14:modId xmlns:p14="http://schemas.microsoft.com/office/powerpoint/2010/main" val="872657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89994710"/>
                    </a:ext>
                  </a:extLst>
                </a:gridCol>
                <a:gridCol w="658368">
                  <a:extLst>
                    <a:ext uri="{9D8B030D-6E8A-4147-A177-3AD203B41FA5}">
                      <a16:colId xmlns:a16="http://schemas.microsoft.com/office/drawing/2014/main" val="3479991821"/>
                    </a:ext>
                  </a:extLst>
                </a:gridCol>
                <a:gridCol w="658368">
                  <a:extLst>
                    <a:ext uri="{9D8B030D-6E8A-4147-A177-3AD203B41FA5}">
                      <a16:colId xmlns:a16="http://schemas.microsoft.com/office/drawing/2014/main" val="3549467146"/>
                    </a:ext>
                  </a:extLst>
                </a:gridCol>
                <a:gridCol w="658368">
                  <a:extLst>
                    <a:ext uri="{9D8B030D-6E8A-4147-A177-3AD203B41FA5}">
                      <a16:colId xmlns:a16="http://schemas.microsoft.com/office/drawing/2014/main" val="475321660"/>
                    </a:ext>
                  </a:extLst>
                </a:gridCol>
                <a:gridCol w="658368">
                  <a:extLst>
                    <a:ext uri="{9D8B030D-6E8A-4147-A177-3AD203B41FA5}">
                      <a16:colId xmlns:a16="http://schemas.microsoft.com/office/drawing/2014/main" val="738888034"/>
                    </a:ext>
                  </a:extLst>
                </a:gridCol>
                <a:gridCol w="658368">
                  <a:extLst>
                    <a:ext uri="{9D8B030D-6E8A-4147-A177-3AD203B41FA5}">
                      <a16:colId xmlns:a16="http://schemas.microsoft.com/office/drawing/2014/main" val="2547233702"/>
                    </a:ext>
                  </a:extLst>
                </a:gridCol>
                <a:gridCol w="658368">
                  <a:extLst>
                    <a:ext uri="{9D8B030D-6E8A-4147-A177-3AD203B41FA5}">
                      <a16:colId xmlns:a16="http://schemas.microsoft.com/office/drawing/2014/main" val="650629897"/>
                    </a:ext>
                  </a:extLst>
                </a:gridCol>
                <a:gridCol w="658368">
                  <a:extLst>
                    <a:ext uri="{9D8B030D-6E8A-4147-A177-3AD203B41FA5}">
                      <a16:colId xmlns:a16="http://schemas.microsoft.com/office/drawing/2014/main" val="3462674908"/>
                    </a:ext>
                  </a:extLst>
                </a:gridCol>
                <a:gridCol w="658368">
                  <a:extLst>
                    <a:ext uri="{9D8B030D-6E8A-4147-A177-3AD203B41FA5}">
                      <a16:colId xmlns:a16="http://schemas.microsoft.com/office/drawing/2014/main" val="3467012676"/>
                    </a:ext>
                  </a:extLst>
                </a:gridCol>
                <a:gridCol w="658368">
                  <a:extLst>
                    <a:ext uri="{9D8B030D-6E8A-4147-A177-3AD203B41FA5}">
                      <a16:colId xmlns:a16="http://schemas.microsoft.com/office/drawing/2014/main" val="2879641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916859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couleur3 - 2023-11-24 10:23:03</a:t>
                      </a:r>
                      <a:r>
                        <a:rPr kumimoji="0" lang="pt-BR" sz="1000" b="0" i="0" u="none" strike="noStrike" kern="1200" cap="none" spc="0" normalizeH="0" baseline="0" noProof="0">
                          <a:ln>
                            <a:noFill/>
                          </a:ln>
                          <a:solidFill>
                            <a:prstClr val="black"/>
                          </a:solidFill>
                          <a:effectLst/>
                          <a:uLnTx/>
                          <a:uFillTx/>
                          <a:latin typeface="Calibri"/>
                          <a:ea typeface="+mn-ea"/>
                          <a:cs typeface="+mn-cs"/>
                        </a:rPr>
                        <a:t>
 Mental 
Kombat H
Y
P
O
C
O
N
D
R
I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10:06:44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extLst>
                  <a:ext uri="{0D108BD9-81ED-4DB2-BD59-A6C34878D82A}">
                    <a16:rowId xmlns:a16="http://schemas.microsoft.com/office/drawing/2014/main" val="1672043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couleur3 - 2023-11-24 10:21:20</a:t>
                      </a:r>
                      <a:r>
                        <a:rPr kumimoji="0" lang="fr-FR" sz="1000" b="0" i="0" u="none" strike="noStrike" kern="1200" cap="none" spc="0" normalizeH="0" baseline="0" noProof="0">
                          <a:ln>
                            <a:noFill/>
                          </a:ln>
                          <a:solidFill>
                            <a:prstClr val="black"/>
                          </a:solidFill>
                          <a:effectLst/>
                          <a:uLnTx/>
                          <a:uFillTx/>
                          <a:latin typeface="Calibri"/>
                          <a:ea typeface="+mn-ea"/>
                          <a:cs typeface="+mn-cs"/>
                        </a:rPr>
                        <a:t>
 Guess who’s back ? Si t’as la ref’ c’est très drôle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10:06:44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extLst>
                  <a:ext uri="{0D108BD9-81ED-4DB2-BD59-A6C34878D82A}">
                    <a16:rowId xmlns:a16="http://schemas.microsoft.com/office/drawing/2014/main" val="1614632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couleur3 - 2023-11-23 10:37:42</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24.11.2023 10:36:20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extLst>
                  <a:ext uri="{0D108BD9-81ED-4DB2-BD59-A6C34878D82A}">
                    <a16:rowId xmlns:a16="http://schemas.microsoft.com/office/drawing/2014/main" val="3593603929"/>
                  </a:ext>
                </a:extLst>
              </a:tr>
            </a:tbl>
          </a:graphicData>
        </a:graphic>
      </p:graphicFrame>
      <p:sp>
        <p:nvSpPr>
          <p:cNvPr id="4" name="Text Placeholder 3">
            <a:extLst>
              <a:ext uri="{FF2B5EF4-FFF2-40B4-BE49-F238E27FC236}">
                <a16:creationId xmlns:a16="http://schemas.microsoft.com/office/drawing/2014/main" id="{E29C8D62-1011-4520-B99D-D0A88E265057}"/>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42793779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2E83A-1EFE-4F1A-B9EC-180F6426C6DF}"/>
              </a:ext>
            </a:extLst>
          </p:cNvPr>
          <p:cNvSpPr>
            <a:spLocks noGrp="1"/>
          </p:cNvSpPr>
          <p:nvPr>
            <p:ph type="title"/>
          </p:nvPr>
        </p:nvSpPr>
        <p:spPr/>
        <p:txBody>
          <a:bodyPr/>
          <a:lstStyle/>
          <a:p>
            <a:r>
              <a:rPr lang="en-US"/>
              <a:t>Instagram Instagram Stories custom analysis | couleur3 - 7 of 10</a:t>
            </a:r>
          </a:p>
        </p:txBody>
      </p:sp>
      <p:graphicFrame>
        <p:nvGraphicFramePr>
          <p:cNvPr id="5" name="Table Placeholder 4">
            <a:extLst>
              <a:ext uri="{FF2B5EF4-FFF2-40B4-BE49-F238E27FC236}">
                <a16:creationId xmlns:a16="http://schemas.microsoft.com/office/drawing/2014/main" id="{4DA248D2-814D-436F-A31C-4AAEEEBCCDDA}"/>
              </a:ext>
            </a:extLst>
          </p:cNvPr>
          <p:cNvGraphicFramePr>
            <a:graphicFrameLocks noGrp="1"/>
          </p:cNvGraphicFramePr>
          <p:nvPr>
            <p:ph type="tbl" sz="quarter" idx="13"/>
            <p:extLst>
              <p:ext uri="{D42A27DB-BD31-4B8C-83A1-F6EECF244321}">
                <p14:modId xmlns:p14="http://schemas.microsoft.com/office/powerpoint/2010/main" val="2180428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75222371"/>
                    </a:ext>
                  </a:extLst>
                </a:gridCol>
                <a:gridCol w="658368">
                  <a:extLst>
                    <a:ext uri="{9D8B030D-6E8A-4147-A177-3AD203B41FA5}">
                      <a16:colId xmlns:a16="http://schemas.microsoft.com/office/drawing/2014/main" val="3221554283"/>
                    </a:ext>
                  </a:extLst>
                </a:gridCol>
                <a:gridCol w="658368">
                  <a:extLst>
                    <a:ext uri="{9D8B030D-6E8A-4147-A177-3AD203B41FA5}">
                      <a16:colId xmlns:a16="http://schemas.microsoft.com/office/drawing/2014/main" val="1562524343"/>
                    </a:ext>
                  </a:extLst>
                </a:gridCol>
                <a:gridCol w="658368">
                  <a:extLst>
                    <a:ext uri="{9D8B030D-6E8A-4147-A177-3AD203B41FA5}">
                      <a16:colId xmlns:a16="http://schemas.microsoft.com/office/drawing/2014/main" val="1693891089"/>
                    </a:ext>
                  </a:extLst>
                </a:gridCol>
                <a:gridCol w="658368">
                  <a:extLst>
                    <a:ext uri="{9D8B030D-6E8A-4147-A177-3AD203B41FA5}">
                      <a16:colId xmlns:a16="http://schemas.microsoft.com/office/drawing/2014/main" val="1808761759"/>
                    </a:ext>
                  </a:extLst>
                </a:gridCol>
                <a:gridCol w="658368">
                  <a:extLst>
                    <a:ext uri="{9D8B030D-6E8A-4147-A177-3AD203B41FA5}">
                      <a16:colId xmlns:a16="http://schemas.microsoft.com/office/drawing/2014/main" val="35791916"/>
                    </a:ext>
                  </a:extLst>
                </a:gridCol>
                <a:gridCol w="658368">
                  <a:extLst>
                    <a:ext uri="{9D8B030D-6E8A-4147-A177-3AD203B41FA5}">
                      <a16:colId xmlns:a16="http://schemas.microsoft.com/office/drawing/2014/main" val="961652481"/>
                    </a:ext>
                  </a:extLst>
                </a:gridCol>
                <a:gridCol w="658368">
                  <a:extLst>
                    <a:ext uri="{9D8B030D-6E8A-4147-A177-3AD203B41FA5}">
                      <a16:colId xmlns:a16="http://schemas.microsoft.com/office/drawing/2014/main" val="2880960899"/>
                    </a:ext>
                  </a:extLst>
                </a:gridCol>
                <a:gridCol w="658368">
                  <a:extLst>
                    <a:ext uri="{9D8B030D-6E8A-4147-A177-3AD203B41FA5}">
                      <a16:colId xmlns:a16="http://schemas.microsoft.com/office/drawing/2014/main" val="2769475762"/>
                    </a:ext>
                  </a:extLst>
                </a:gridCol>
                <a:gridCol w="658368">
                  <a:extLst>
                    <a:ext uri="{9D8B030D-6E8A-4147-A177-3AD203B41FA5}">
                      <a16:colId xmlns:a16="http://schemas.microsoft.com/office/drawing/2014/main" val="986296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737354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couleur3 - 2023-11-22 14:09:53</a:t>
                      </a:r>
                      <a:r>
                        <a:rPr kumimoji="0" lang="fr-FR" sz="1000" b="0" i="0" u="none" strike="noStrike" kern="1200" cap="none" spc="0" normalizeH="0" baseline="0" noProof="0">
                          <a:ln>
                            <a:noFill/>
                          </a:ln>
                          <a:solidFill>
                            <a:prstClr val="black"/>
                          </a:solidFill>
                          <a:effectLst/>
                          <a:uLnTx/>
                          <a:uFillTx/>
                          <a:latin typeface="Calibri"/>
                          <a:ea typeface="+mn-ea"/>
                          <a:cs typeface="+mn-cs"/>
                        </a:rPr>
                        <a:t>
 J
U
R
É
C
´
E
S
T
V
R
A
I Envoies-nous ta meilleure anecdote en DM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23.11.2023 14:07:10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extLst>
                  <a:ext uri="{0D108BD9-81ED-4DB2-BD59-A6C34878D82A}">
                    <a16:rowId xmlns:a16="http://schemas.microsoft.com/office/drawing/2014/main" val="3304828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15:59:33</a:t>
                      </a:r>
                      <a:r>
                        <a:rPr kumimoji="0" lang="fr-FR" sz="1000" b="0" i="0" u="none" strike="noStrike" kern="1200" cap="none" spc="0" normalizeH="0" baseline="0" noProof="0">
                          <a:ln>
                            <a:noFill/>
                          </a:ln>
                          <a:solidFill>
                            <a:prstClr val="black"/>
                          </a:solidFill>
                          <a:effectLst/>
                          <a:uLnTx/>
                          <a:uFillTx/>
                          <a:latin typeface="Calibri"/>
                          <a:ea typeface="+mn-ea"/>
                          <a:cs typeface="+mn-cs"/>
                        </a:rPr>
                        <a:t>
 Qui a eu CE savon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22.11.2023 15:36:38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extLst>
                  <a:ext uri="{0D108BD9-81ED-4DB2-BD59-A6C34878D82A}">
                    <a16:rowId xmlns:a16="http://schemas.microsoft.com/office/drawing/2014/main" val="2151439111"/>
                  </a:ext>
                </a:extLst>
              </a:tr>
            </a:tbl>
          </a:graphicData>
        </a:graphic>
      </p:graphicFrame>
      <p:sp>
        <p:nvSpPr>
          <p:cNvPr id="4" name="Text Placeholder 3">
            <a:extLst>
              <a:ext uri="{FF2B5EF4-FFF2-40B4-BE49-F238E27FC236}">
                <a16:creationId xmlns:a16="http://schemas.microsoft.com/office/drawing/2014/main" id="{4AEC108E-0434-42E6-B282-BAD19EA67E27}"/>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42493322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72BDB-F0CA-44BC-823C-738D77F95F19}"/>
              </a:ext>
            </a:extLst>
          </p:cNvPr>
          <p:cNvSpPr>
            <a:spLocks noGrp="1"/>
          </p:cNvSpPr>
          <p:nvPr>
            <p:ph type="title"/>
          </p:nvPr>
        </p:nvSpPr>
        <p:spPr/>
        <p:txBody>
          <a:bodyPr/>
          <a:lstStyle/>
          <a:p>
            <a:r>
              <a:rPr lang="en-US"/>
              <a:t>Instagram Instagram Stories custom analysis | couleur3 - 8 of 10</a:t>
            </a:r>
          </a:p>
        </p:txBody>
      </p:sp>
      <p:graphicFrame>
        <p:nvGraphicFramePr>
          <p:cNvPr id="5" name="Table Placeholder 4">
            <a:extLst>
              <a:ext uri="{FF2B5EF4-FFF2-40B4-BE49-F238E27FC236}">
                <a16:creationId xmlns:a16="http://schemas.microsoft.com/office/drawing/2014/main" id="{237E8452-5077-4C6E-BEBE-176897866BCC}"/>
              </a:ext>
            </a:extLst>
          </p:cNvPr>
          <p:cNvGraphicFramePr>
            <a:graphicFrameLocks noGrp="1"/>
          </p:cNvGraphicFramePr>
          <p:nvPr>
            <p:ph type="tbl" sz="quarter" idx="13"/>
            <p:extLst>
              <p:ext uri="{D42A27DB-BD31-4B8C-83A1-F6EECF244321}">
                <p14:modId xmlns:p14="http://schemas.microsoft.com/office/powerpoint/2010/main" val="1011638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1232241"/>
                    </a:ext>
                  </a:extLst>
                </a:gridCol>
                <a:gridCol w="658368">
                  <a:extLst>
                    <a:ext uri="{9D8B030D-6E8A-4147-A177-3AD203B41FA5}">
                      <a16:colId xmlns:a16="http://schemas.microsoft.com/office/drawing/2014/main" val="500061018"/>
                    </a:ext>
                  </a:extLst>
                </a:gridCol>
                <a:gridCol w="658368">
                  <a:extLst>
                    <a:ext uri="{9D8B030D-6E8A-4147-A177-3AD203B41FA5}">
                      <a16:colId xmlns:a16="http://schemas.microsoft.com/office/drawing/2014/main" val="3209776292"/>
                    </a:ext>
                  </a:extLst>
                </a:gridCol>
                <a:gridCol w="658368">
                  <a:extLst>
                    <a:ext uri="{9D8B030D-6E8A-4147-A177-3AD203B41FA5}">
                      <a16:colId xmlns:a16="http://schemas.microsoft.com/office/drawing/2014/main" val="2421190407"/>
                    </a:ext>
                  </a:extLst>
                </a:gridCol>
                <a:gridCol w="658368">
                  <a:extLst>
                    <a:ext uri="{9D8B030D-6E8A-4147-A177-3AD203B41FA5}">
                      <a16:colId xmlns:a16="http://schemas.microsoft.com/office/drawing/2014/main" val="4242760927"/>
                    </a:ext>
                  </a:extLst>
                </a:gridCol>
                <a:gridCol w="658368">
                  <a:extLst>
                    <a:ext uri="{9D8B030D-6E8A-4147-A177-3AD203B41FA5}">
                      <a16:colId xmlns:a16="http://schemas.microsoft.com/office/drawing/2014/main" val="2011579677"/>
                    </a:ext>
                  </a:extLst>
                </a:gridCol>
                <a:gridCol w="658368">
                  <a:extLst>
                    <a:ext uri="{9D8B030D-6E8A-4147-A177-3AD203B41FA5}">
                      <a16:colId xmlns:a16="http://schemas.microsoft.com/office/drawing/2014/main" val="67773496"/>
                    </a:ext>
                  </a:extLst>
                </a:gridCol>
                <a:gridCol w="658368">
                  <a:extLst>
                    <a:ext uri="{9D8B030D-6E8A-4147-A177-3AD203B41FA5}">
                      <a16:colId xmlns:a16="http://schemas.microsoft.com/office/drawing/2014/main" val="1255438114"/>
                    </a:ext>
                  </a:extLst>
                </a:gridCol>
                <a:gridCol w="658368">
                  <a:extLst>
                    <a:ext uri="{9D8B030D-6E8A-4147-A177-3AD203B41FA5}">
                      <a16:colId xmlns:a16="http://schemas.microsoft.com/office/drawing/2014/main" val="2816289919"/>
                    </a:ext>
                  </a:extLst>
                </a:gridCol>
                <a:gridCol w="658368">
                  <a:extLst>
                    <a:ext uri="{9D8B030D-6E8A-4147-A177-3AD203B41FA5}">
                      <a16:colId xmlns:a16="http://schemas.microsoft.com/office/drawing/2014/main" val="7655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041541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13:49:16</a:t>
                      </a:r>
                      <a:r>
                        <a:rPr kumimoji="0" lang="fr-FR" sz="1000" b="0" i="0" u="none" strike="noStrike" kern="1200" cap="none" spc="0" normalizeH="0" baseline="0" noProof="0">
                          <a:ln>
                            <a:noFill/>
                          </a:ln>
                          <a:solidFill>
                            <a:prstClr val="black"/>
                          </a:solidFill>
                          <a:effectLst/>
                          <a:uLnTx/>
                          <a:uFillTx/>
                          <a:latin typeface="Calibri"/>
                          <a:ea typeface="+mn-ea"/>
                          <a:cs typeface="+mn-cs"/>
                        </a:rPr>
                        <a:t>
 (Re)regarde la vidéo ici ⬇️ Si tu veux savoir comment 
Blaise se débarrasse 
du cambrioleur qui fait du bruit  @pablo_delpedro 
@delayasse 
@robinchessex 
@valeriepaccaud 
@saucipain 
@desaintpreuxjulien 
@blaise.bersinger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22.11.2023 13:36:18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extLst>
                  <a:ext uri="{0D108BD9-81ED-4DB2-BD59-A6C34878D82A}">
                    <a16:rowId xmlns:a16="http://schemas.microsoft.com/office/drawing/2014/main" val="2877963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13:49:15</a:t>
                      </a:r>
                      <a:r>
                        <a:rPr kumimoji="0" lang="fr-FR" sz="1000" b="0" i="0" u="none" strike="noStrike" kern="1200" cap="none" spc="0" normalizeH="0" baseline="0" noProof="0">
                          <a:ln>
                            <a:noFill/>
                          </a:ln>
                          <a:solidFill>
                            <a:prstClr val="black"/>
                          </a:solidFill>
                          <a:effectLst/>
                          <a:uLnTx/>
                          <a:uFillTx/>
                          <a:latin typeface="Calibri"/>
                          <a:ea typeface="+mn-ea"/>
                          <a:cs typeface="+mn-cs"/>
                        </a:rPr>
                        <a:t>
 @blaise.bersinger 
@desaintpreuxjulien 
@saucipain 
@valeriepaccaud 
@robinchessex 
@delayasse 
@pablo_delpedro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22.11.2023 13:36:18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extLst>
                  <a:ext uri="{0D108BD9-81ED-4DB2-BD59-A6C34878D82A}">
                    <a16:rowId xmlns:a16="http://schemas.microsoft.com/office/drawing/2014/main" val="350102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couleur3 - 2023-11-20 10:46:41</a:t>
                      </a:r>
                      <a:r>
                        <a:rPr kumimoji="0" lang="fr-FR" sz="1000" b="0" i="0" u="none" strike="noStrike" kern="1200" cap="none" spc="0" normalizeH="0" baseline="0" noProof="0">
                          <a:ln>
                            <a:noFill/>
                          </a:ln>
                          <a:solidFill>
                            <a:prstClr val="black"/>
                          </a:solidFill>
                          <a:effectLst/>
                          <a:uLnTx/>
                          <a:uFillTx/>
                          <a:latin typeface="Calibri"/>
                          <a:ea typeface="+mn-ea"/>
                          <a:cs typeface="+mn-cs"/>
                        </a:rPr>
                        <a:t>
 Qui se reconnaît 
dans cette situation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21.11.2023 10:36:10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extLst>
                  <a:ext uri="{0D108BD9-81ED-4DB2-BD59-A6C34878D82A}">
                    <a16:rowId xmlns:a16="http://schemas.microsoft.com/office/drawing/2014/main" val="1961032162"/>
                  </a:ext>
                </a:extLst>
              </a:tr>
            </a:tbl>
          </a:graphicData>
        </a:graphic>
      </p:graphicFrame>
      <p:sp>
        <p:nvSpPr>
          <p:cNvPr id="4" name="Text Placeholder 3">
            <a:extLst>
              <a:ext uri="{FF2B5EF4-FFF2-40B4-BE49-F238E27FC236}">
                <a16:creationId xmlns:a16="http://schemas.microsoft.com/office/drawing/2014/main" id="{7B38E7A5-E76A-4E5E-A85D-5D6357AA3DDD}"/>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5598897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A2038-8FCE-4891-BC71-CBD4108EDDE8}"/>
              </a:ext>
            </a:extLst>
          </p:cNvPr>
          <p:cNvSpPr>
            <a:spLocks noGrp="1"/>
          </p:cNvSpPr>
          <p:nvPr>
            <p:ph type="title"/>
          </p:nvPr>
        </p:nvSpPr>
        <p:spPr/>
        <p:txBody>
          <a:bodyPr/>
          <a:lstStyle/>
          <a:p>
            <a:r>
              <a:rPr lang="en-US"/>
              <a:t>Instagram Instagram Stories custom analysis | couleur3 - 9 of 10</a:t>
            </a:r>
          </a:p>
        </p:txBody>
      </p:sp>
      <p:graphicFrame>
        <p:nvGraphicFramePr>
          <p:cNvPr id="5" name="Table Placeholder 4">
            <a:extLst>
              <a:ext uri="{FF2B5EF4-FFF2-40B4-BE49-F238E27FC236}">
                <a16:creationId xmlns:a16="http://schemas.microsoft.com/office/drawing/2014/main" id="{18A96D97-836D-494E-A5EF-1E82529829E3}"/>
              </a:ext>
            </a:extLst>
          </p:cNvPr>
          <p:cNvGraphicFramePr>
            <a:graphicFrameLocks noGrp="1"/>
          </p:cNvGraphicFramePr>
          <p:nvPr>
            <p:ph type="tbl" sz="quarter" idx="13"/>
            <p:extLst>
              <p:ext uri="{D42A27DB-BD31-4B8C-83A1-F6EECF244321}">
                <p14:modId xmlns:p14="http://schemas.microsoft.com/office/powerpoint/2010/main" val="2476752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0127570"/>
                    </a:ext>
                  </a:extLst>
                </a:gridCol>
                <a:gridCol w="658368">
                  <a:extLst>
                    <a:ext uri="{9D8B030D-6E8A-4147-A177-3AD203B41FA5}">
                      <a16:colId xmlns:a16="http://schemas.microsoft.com/office/drawing/2014/main" val="1269547914"/>
                    </a:ext>
                  </a:extLst>
                </a:gridCol>
                <a:gridCol w="658368">
                  <a:extLst>
                    <a:ext uri="{9D8B030D-6E8A-4147-A177-3AD203B41FA5}">
                      <a16:colId xmlns:a16="http://schemas.microsoft.com/office/drawing/2014/main" val="497315626"/>
                    </a:ext>
                  </a:extLst>
                </a:gridCol>
                <a:gridCol w="658368">
                  <a:extLst>
                    <a:ext uri="{9D8B030D-6E8A-4147-A177-3AD203B41FA5}">
                      <a16:colId xmlns:a16="http://schemas.microsoft.com/office/drawing/2014/main" val="245638620"/>
                    </a:ext>
                  </a:extLst>
                </a:gridCol>
                <a:gridCol w="658368">
                  <a:extLst>
                    <a:ext uri="{9D8B030D-6E8A-4147-A177-3AD203B41FA5}">
                      <a16:colId xmlns:a16="http://schemas.microsoft.com/office/drawing/2014/main" val="774509666"/>
                    </a:ext>
                  </a:extLst>
                </a:gridCol>
                <a:gridCol w="658368">
                  <a:extLst>
                    <a:ext uri="{9D8B030D-6E8A-4147-A177-3AD203B41FA5}">
                      <a16:colId xmlns:a16="http://schemas.microsoft.com/office/drawing/2014/main" val="1619991117"/>
                    </a:ext>
                  </a:extLst>
                </a:gridCol>
                <a:gridCol w="658368">
                  <a:extLst>
                    <a:ext uri="{9D8B030D-6E8A-4147-A177-3AD203B41FA5}">
                      <a16:colId xmlns:a16="http://schemas.microsoft.com/office/drawing/2014/main" val="1774980466"/>
                    </a:ext>
                  </a:extLst>
                </a:gridCol>
                <a:gridCol w="658368">
                  <a:extLst>
                    <a:ext uri="{9D8B030D-6E8A-4147-A177-3AD203B41FA5}">
                      <a16:colId xmlns:a16="http://schemas.microsoft.com/office/drawing/2014/main" val="3410801957"/>
                    </a:ext>
                  </a:extLst>
                </a:gridCol>
                <a:gridCol w="658368">
                  <a:extLst>
                    <a:ext uri="{9D8B030D-6E8A-4147-A177-3AD203B41FA5}">
                      <a16:colId xmlns:a16="http://schemas.microsoft.com/office/drawing/2014/main" val="284737281"/>
                    </a:ext>
                  </a:extLst>
                </a:gridCol>
                <a:gridCol w="658368">
                  <a:extLst>
                    <a:ext uri="{9D8B030D-6E8A-4147-A177-3AD203B41FA5}">
                      <a16:colId xmlns:a16="http://schemas.microsoft.com/office/drawing/2014/main" val="579102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051381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couleur3 - 2023-11-18 10:11:45</a:t>
                      </a:r>
                      <a:r>
                        <a:rPr kumimoji="0" lang="fr-FR" sz="1000" b="0" i="0" u="none" strike="noStrike" kern="1200" cap="none" spc="0" normalizeH="0" baseline="0" noProof="0">
                          <a:ln>
                            <a:noFill/>
                          </a:ln>
                          <a:solidFill>
                            <a:prstClr val="black"/>
                          </a:solidFill>
                          <a:effectLst/>
                          <a:uLnTx/>
                          <a:uFillTx/>
                          <a:latin typeface="Calibri"/>
                          <a:ea typeface="+mn-ea"/>
                          <a:cs typeface="+mn-cs"/>
                        </a:rPr>
                        <a:t>
 B
U
B
B
L
E
T
E
A Bonne 
Frankette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19.11.2023 10:06:39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extLst>
                  <a:ext uri="{0D108BD9-81ED-4DB2-BD59-A6C34878D82A}">
                    <a16:rowId xmlns:a16="http://schemas.microsoft.com/office/drawing/2014/main" val="2625679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couleur3 - 2023-11-17 11:15:11</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18.11.2023 11:06:32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extLst>
                  <a:ext uri="{0D108BD9-81ED-4DB2-BD59-A6C34878D82A}">
                    <a16:rowId xmlns:a16="http://schemas.microsoft.com/office/drawing/2014/main" val="1133843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couleur3 - 2023-11-16 17:40:15</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17.11.2023 17:36:16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extLst>
                  <a:ext uri="{0D108BD9-81ED-4DB2-BD59-A6C34878D82A}">
                    <a16:rowId xmlns:a16="http://schemas.microsoft.com/office/drawing/2014/main" val="2628681449"/>
                  </a:ext>
                </a:extLst>
              </a:tr>
            </a:tbl>
          </a:graphicData>
        </a:graphic>
      </p:graphicFrame>
      <p:sp>
        <p:nvSpPr>
          <p:cNvPr id="4" name="Text Placeholder 3">
            <a:extLst>
              <a:ext uri="{FF2B5EF4-FFF2-40B4-BE49-F238E27FC236}">
                <a16:creationId xmlns:a16="http://schemas.microsoft.com/office/drawing/2014/main" id="{4542D626-B482-45FD-AD7A-734100F4CF5A}"/>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7742943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75BF-21DB-4899-A504-DC1639DA2C90}"/>
              </a:ext>
            </a:extLst>
          </p:cNvPr>
          <p:cNvSpPr>
            <a:spLocks noGrp="1"/>
          </p:cNvSpPr>
          <p:nvPr>
            <p:ph type="title"/>
          </p:nvPr>
        </p:nvSpPr>
        <p:spPr/>
        <p:txBody>
          <a:bodyPr/>
          <a:lstStyle/>
          <a:p>
            <a:r>
              <a:rPr lang="en-US"/>
              <a:t>Instagram Instagram Stories custom analysis | couleur3 - 10 of 10</a:t>
            </a:r>
          </a:p>
        </p:txBody>
      </p:sp>
      <p:graphicFrame>
        <p:nvGraphicFramePr>
          <p:cNvPr id="5" name="Table Placeholder 4">
            <a:extLst>
              <a:ext uri="{FF2B5EF4-FFF2-40B4-BE49-F238E27FC236}">
                <a16:creationId xmlns:a16="http://schemas.microsoft.com/office/drawing/2014/main" id="{ABCB69A0-E9B9-49E5-9EA4-397309D97382}"/>
              </a:ext>
            </a:extLst>
          </p:cNvPr>
          <p:cNvGraphicFramePr>
            <a:graphicFrameLocks noGrp="1"/>
          </p:cNvGraphicFramePr>
          <p:nvPr>
            <p:ph type="tbl" sz="quarter" idx="13"/>
            <p:extLst>
              <p:ext uri="{D42A27DB-BD31-4B8C-83A1-F6EECF244321}">
                <p14:modId xmlns:p14="http://schemas.microsoft.com/office/powerpoint/2010/main" val="2862907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7194091"/>
                    </a:ext>
                  </a:extLst>
                </a:gridCol>
                <a:gridCol w="658368">
                  <a:extLst>
                    <a:ext uri="{9D8B030D-6E8A-4147-A177-3AD203B41FA5}">
                      <a16:colId xmlns:a16="http://schemas.microsoft.com/office/drawing/2014/main" val="2007368061"/>
                    </a:ext>
                  </a:extLst>
                </a:gridCol>
                <a:gridCol w="658368">
                  <a:extLst>
                    <a:ext uri="{9D8B030D-6E8A-4147-A177-3AD203B41FA5}">
                      <a16:colId xmlns:a16="http://schemas.microsoft.com/office/drawing/2014/main" val="1866641179"/>
                    </a:ext>
                  </a:extLst>
                </a:gridCol>
                <a:gridCol w="658368">
                  <a:extLst>
                    <a:ext uri="{9D8B030D-6E8A-4147-A177-3AD203B41FA5}">
                      <a16:colId xmlns:a16="http://schemas.microsoft.com/office/drawing/2014/main" val="1642255572"/>
                    </a:ext>
                  </a:extLst>
                </a:gridCol>
                <a:gridCol w="658368">
                  <a:extLst>
                    <a:ext uri="{9D8B030D-6E8A-4147-A177-3AD203B41FA5}">
                      <a16:colId xmlns:a16="http://schemas.microsoft.com/office/drawing/2014/main" val="2867993286"/>
                    </a:ext>
                  </a:extLst>
                </a:gridCol>
                <a:gridCol w="658368">
                  <a:extLst>
                    <a:ext uri="{9D8B030D-6E8A-4147-A177-3AD203B41FA5}">
                      <a16:colId xmlns:a16="http://schemas.microsoft.com/office/drawing/2014/main" val="645143407"/>
                    </a:ext>
                  </a:extLst>
                </a:gridCol>
                <a:gridCol w="658368">
                  <a:extLst>
                    <a:ext uri="{9D8B030D-6E8A-4147-A177-3AD203B41FA5}">
                      <a16:colId xmlns:a16="http://schemas.microsoft.com/office/drawing/2014/main" val="3934403413"/>
                    </a:ext>
                  </a:extLst>
                </a:gridCol>
                <a:gridCol w="658368">
                  <a:extLst>
                    <a:ext uri="{9D8B030D-6E8A-4147-A177-3AD203B41FA5}">
                      <a16:colId xmlns:a16="http://schemas.microsoft.com/office/drawing/2014/main" val="2273520642"/>
                    </a:ext>
                  </a:extLst>
                </a:gridCol>
                <a:gridCol w="658368">
                  <a:extLst>
                    <a:ext uri="{9D8B030D-6E8A-4147-A177-3AD203B41FA5}">
                      <a16:colId xmlns:a16="http://schemas.microsoft.com/office/drawing/2014/main" val="660276148"/>
                    </a:ext>
                  </a:extLst>
                </a:gridCol>
                <a:gridCol w="658368">
                  <a:extLst>
                    <a:ext uri="{9D8B030D-6E8A-4147-A177-3AD203B41FA5}">
                      <a16:colId xmlns:a16="http://schemas.microsoft.com/office/drawing/2014/main" val="2694679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117660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couleur3 - 2023-11-15 16:01:32</a:t>
                      </a:r>
                      <a:r>
                        <a:rPr kumimoji="0" lang="fr-FR" sz="1000" b="0" i="0" u="none" strike="noStrike" kern="1200" cap="none" spc="0" normalizeH="0" baseline="0" noProof="0">
                          <a:ln>
                            <a:noFill/>
                          </a:ln>
                          <a:solidFill>
                            <a:prstClr val="black"/>
                          </a:solidFill>
                          <a:effectLst/>
                          <a:uLnTx/>
                          <a:uFillTx/>
                          <a:latin typeface="Calibri"/>
                          <a:ea typeface="+mn-ea"/>
                          <a:cs typeface="+mn-cs"/>
                        </a:rPr>
                        <a:t>
 @blaise.bersinger 
@desaintpreuxjulien 
@saucipain 
@valeriepaccaud 
@robinchessex 
@delayasse 
@pablo_delpedro  BON BEN VOILÀ NOUVEL ÉPISODE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16.11.2023 15:36:19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extLst>
                  <a:ext uri="{0D108BD9-81ED-4DB2-BD59-A6C34878D82A}">
                    <a16:rowId xmlns:a16="http://schemas.microsoft.com/office/drawing/2014/main" val="807409494"/>
                  </a:ext>
                </a:extLst>
              </a:tr>
            </a:tbl>
          </a:graphicData>
        </a:graphic>
      </p:graphicFrame>
      <p:sp>
        <p:nvSpPr>
          <p:cNvPr id="4" name="Text Placeholder 3">
            <a:extLst>
              <a:ext uri="{FF2B5EF4-FFF2-40B4-BE49-F238E27FC236}">
                <a16:creationId xmlns:a16="http://schemas.microsoft.com/office/drawing/2014/main" id="{E71C81E5-63D7-469B-A346-A2AD28E484A5}"/>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690018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7B3F3-6F5A-47D3-85F7-315960027443}"/>
              </a:ext>
            </a:extLst>
          </p:cNvPr>
          <p:cNvSpPr>
            <a:spLocks noGrp="1"/>
          </p:cNvSpPr>
          <p:nvPr>
            <p:ph type="title"/>
          </p:nvPr>
        </p:nvSpPr>
        <p:spPr/>
        <p:txBody>
          <a:bodyPr/>
          <a:lstStyle/>
          <a:p>
            <a:r>
              <a:rPr lang="en-US"/>
              <a:t>Instagram Posts Table | couleur3 - 1 of 22</a:t>
            </a:r>
          </a:p>
        </p:txBody>
      </p:sp>
      <p:graphicFrame>
        <p:nvGraphicFramePr>
          <p:cNvPr id="5" name="Table Placeholder 4">
            <a:extLst>
              <a:ext uri="{FF2B5EF4-FFF2-40B4-BE49-F238E27FC236}">
                <a16:creationId xmlns:a16="http://schemas.microsoft.com/office/drawing/2014/main" id="{BB5FDA59-0366-4D97-B4F9-C9EBA3FF2338}"/>
              </a:ext>
            </a:extLst>
          </p:cNvPr>
          <p:cNvGraphicFramePr>
            <a:graphicFrameLocks noGrp="1"/>
          </p:cNvGraphicFramePr>
          <p:nvPr>
            <p:ph type="tbl" sz="quarter" idx="13"/>
            <p:extLst>
              <p:ext uri="{D42A27DB-BD31-4B8C-83A1-F6EECF244321}">
                <p14:modId xmlns:p14="http://schemas.microsoft.com/office/powerpoint/2010/main" val="771617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88584941"/>
                    </a:ext>
                  </a:extLst>
                </a:gridCol>
                <a:gridCol w="2139696">
                  <a:extLst>
                    <a:ext uri="{9D8B030D-6E8A-4147-A177-3AD203B41FA5}">
                      <a16:colId xmlns:a16="http://schemas.microsoft.com/office/drawing/2014/main" val="3996920803"/>
                    </a:ext>
                  </a:extLst>
                </a:gridCol>
                <a:gridCol w="740664">
                  <a:extLst>
                    <a:ext uri="{9D8B030D-6E8A-4147-A177-3AD203B41FA5}">
                      <a16:colId xmlns:a16="http://schemas.microsoft.com/office/drawing/2014/main" val="192224191"/>
                    </a:ext>
                  </a:extLst>
                </a:gridCol>
                <a:gridCol w="740664">
                  <a:extLst>
                    <a:ext uri="{9D8B030D-6E8A-4147-A177-3AD203B41FA5}">
                      <a16:colId xmlns:a16="http://schemas.microsoft.com/office/drawing/2014/main" val="2585937229"/>
                    </a:ext>
                  </a:extLst>
                </a:gridCol>
                <a:gridCol w="740664">
                  <a:extLst>
                    <a:ext uri="{9D8B030D-6E8A-4147-A177-3AD203B41FA5}">
                      <a16:colId xmlns:a16="http://schemas.microsoft.com/office/drawing/2014/main" val="3408626600"/>
                    </a:ext>
                  </a:extLst>
                </a:gridCol>
                <a:gridCol w="740664">
                  <a:extLst>
                    <a:ext uri="{9D8B030D-6E8A-4147-A177-3AD203B41FA5}">
                      <a16:colId xmlns:a16="http://schemas.microsoft.com/office/drawing/2014/main" val="2919359061"/>
                    </a:ext>
                  </a:extLst>
                </a:gridCol>
                <a:gridCol w="740664">
                  <a:extLst>
                    <a:ext uri="{9D8B030D-6E8A-4147-A177-3AD203B41FA5}">
                      <a16:colId xmlns:a16="http://schemas.microsoft.com/office/drawing/2014/main" val="2157482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96009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couleur3 - 2023-12-06 16:15:00</a:t>
                      </a:r>
                      <a:r>
                        <a:rPr kumimoji="0" lang="en-US" sz="1000" b="0" i="0" u="none" strike="noStrike" kern="1200" cap="none" spc="0" normalizeH="0" baseline="0" noProof="0">
                          <a:ln>
                            <a:noFill/>
                          </a:ln>
                          <a:solidFill>
                            <a:prstClr val="black"/>
                          </a:solidFill>
                          <a:effectLst/>
                          <a:uLnTx/>
                          <a:uFillTx/>
                          <a:latin typeface="Calibri"/>
                          <a:ea typeface="+mn-ea"/>
                          <a:cs typeface="+mn-cs"/>
                        </a:rPr>
                        <a:t>
 C’est quoi le Cuffing season ? 🍁🍂 
👉 T’es plus à rester en solo ou à vouloir passer l’hivers avec quelqu’un ? 
#LaFermeC3 #Couleur3 #CuffingSeason #DepressionSaisonniere #relationsaisonniere #cocooning #hivers #froid #healthhacks #healthtech #nostigma #selfconfidence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987151033"/>
                  </a:ext>
                </a:extLst>
              </a:tr>
            </a:tbl>
          </a:graphicData>
        </a:graphic>
      </p:graphicFrame>
      <p:sp>
        <p:nvSpPr>
          <p:cNvPr id="4" name="Text Placeholder 3">
            <a:extLst>
              <a:ext uri="{FF2B5EF4-FFF2-40B4-BE49-F238E27FC236}">
                <a16:creationId xmlns:a16="http://schemas.microsoft.com/office/drawing/2014/main" id="{BCC3AA8E-6973-4092-8213-9BF86505AABC}"/>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4985765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38BC8-FFD1-4590-AFA5-E82721C71000}"/>
              </a:ext>
            </a:extLst>
          </p:cNvPr>
          <p:cNvSpPr>
            <a:spLocks noGrp="1"/>
          </p:cNvSpPr>
          <p:nvPr>
            <p:ph type="title"/>
          </p:nvPr>
        </p:nvSpPr>
        <p:spPr/>
        <p:txBody>
          <a:bodyPr/>
          <a:lstStyle/>
          <a:p>
            <a:r>
              <a:rPr lang="en-US"/>
              <a:t>Instagram Posts Table | couleur3 - 2 of 22</a:t>
            </a:r>
          </a:p>
        </p:txBody>
      </p:sp>
      <p:graphicFrame>
        <p:nvGraphicFramePr>
          <p:cNvPr id="5" name="Table Placeholder 4">
            <a:extLst>
              <a:ext uri="{FF2B5EF4-FFF2-40B4-BE49-F238E27FC236}">
                <a16:creationId xmlns:a16="http://schemas.microsoft.com/office/drawing/2014/main" id="{5CF06019-8B5B-4216-83DC-FB6FEA23275B}"/>
              </a:ext>
            </a:extLst>
          </p:cNvPr>
          <p:cNvGraphicFramePr>
            <a:graphicFrameLocks noGrp="1"/>
          </p:cNvGraphicFramePr>
          <p:nvPr>
            <p:ph type="tbl" sz="quarter" idx="13"/>
            <p:extLst>
              <p:ext uri="{D42A27DB-BD31-4B8C-83A1-F6EECF244321}">
                <p14:modId xmlns:p14="http://schemas.microsoft.com/office/powerpoint/2010/main" val="1765826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51593797"/>
                    </a:ext>
                  </a:extLst>
                </a:gridCol>
                <a:gridCol w="2139696">
                  <a:extLst>
                    <a:ext uri="{9D8B030D-6E8A-4147-A177-3AD203B41FA5}">
                      <a16:colId xmlns:a16="http://schemas.microsoft.com/office/drawing/2014/main" val="1585873869"/>
                    </a:ext>
                  </a:extLst>
                </a:gridCol>
                <a:gridCol w="740664">
                  <a:extLst>
                    <a:ext uri="{9D8B030D-6E8A-4147-A177-3AD203B41FA5}">
                      <a16:colId xmlns:a16="http://schemas.microsoft.com/office/drawing/2014/main" val="2350609365"/>
                    </a:ext>
                  </a:extLst>
                </a:gridCol>
                <a:gridCol w="740664">
                  <a:extLst>
                    <a:ext uri="{9D8B030D-6E8A-4147-A177-3AD203B41FA5}">
                      <a16:colId xmlns:a16="http://schemas.microsoft.com/office/drawing/2014/main" val="1823520577"/>
                    </a:ext>
                  </a:extLst>
                </a:gridCol>
                <a:gridCol w="740664">
                  <a:extLst>
                    <a:ext uri="{9D8B030D-6E8A-4147-A177-3AD203B41FA5}">
                      <a16:colId xmlns:a16="http://schemas.microsoft.com/office/drawing/2014/main" val="764894550"/>
                    </a:ext>
                  </a:extLst>
                </a:gridCol>
                <a:gridCol w="740664">
                  <a:extLst>
                    <a:ext uri="{9D8B030D-6E8A-4147-A177-3AD203B41FA5}">
                      <a16:colId xmlns:a16="http://schemas.microsoft.com/office/drawing/2014/main" val="3818195465"/>
                    </a:ext>
                  </a:extLst>
                </a:gridCol>
                <a:gridCol w="740664">
                  <a:extLst>
                    <a:ext uri="{9D8B030D-6E8A-4147-A177-3AD203B41FA5}">
                      <a16:colId xmlns:a16="http://schemas.microsoft.com/office/drawing/2014/main" val="3358983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13267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couleur3 - 2023-12-04 16:05:22</a:t>
                      </a:r>
                      <a:r>
                        <a:rPr kumimoji="0" lang="fr-FR" sz="1000" b="0" i="0" u="none" strike="noStrike" kern="1200" cap="none" spc="0" normalizeH="0" baseline="0" noProof="0">
                          <a:ln>
                            <a:noFill/>
                          </a:ln>
                          <a:solidFill>
                            <a:prstClr val="black"/>
                          </a:solidFill>
                          <a:effectLst/>
                          <a:uLnTx/>
                          <a:uFillTx/>
                          <a:latin typeface="Calibri"/>
                          <a:ea typeface="+mn-ea"/>
                          <a:cs typeface="+mn-cs"/>
                        </a:rPr>
                        <a:t>
 On est suisse ou on l’est pas ? 🇨🇭🥹 
📹 Extrait du passage de la nouvelle édition du Couleur 3 Comedy Club ! 
En collaboration avec le theatre_boulimie 🎭 
#couleur3 #couleur3comedyclub #c3cc #cavalchalet #oubien #MarieRiley #standupfrancophone #politesse #humoursuisse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142459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couleur3 - 2023-12-02 11:48:31</a:t>
                      </a:r>
                      <a:r>
                        <a:rPr kumimoji="0" lang="fr-FR" sz="1000" b="0" i="0" u="none" strike="noStrike" kern="1200" cap="none" spc="0" normalizeH="0" baseline="0" noProof="0">
                          <a:ln>
                            <a:noFill/>
                          </a:ln>
                          <a:solidFill>
                            <a:prstClr val="black"/>
                          </a:solidFill>
                          <a:effectLst/>
                          <a:uLnTx/>
                          <a:uFillTx/>
                          <a:latin typeface="Calibri"/>
                          <a:ea typeface="+mn-ea"/>
                          <a:cs typeface="+mn-cs"/>
                        </a:rPr>
                        <a:t>
 Et si la Cop28 était un Comedy Club ? 😂🎤
📍 Merci au plan_b_lausanne pour le lieu 
#LaFermeC3 #Couleur3 #Cop28 #Cop28Dubai #Cop28uae #environnement #humour #sketch #standup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530412576"/>
                  </a:ext>
                </a:extLst>
              </a:tr>
            </a:tbl>
          </a:graphicData>
        </a:graphic>
      </p:graphicFrame>
      <p:sp>
        <p:nvSpPr>
          <p:cNvPr id="4" name="Text Placeholder 3">
            <a:extLst>
              <a:ext uri="{FF2B5EF4-FFF2-40B4-BE49-F238E27FC236}">
                <a16:creationId xmlns:a16="http://schemas.microsoft.com/office/drawing/2014/main" id="{83DA1350-CB5F-43F6-A90F-29D88E9744AD}"/>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6502754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1A89A-1D71-49EC-90A7-065ACF2C791E}"/>
              </a:ext>
            </a:extLst>
          </p:cNvPr>
          <p:cNvSpPr>
            <a:spLocks noGrp="1"/>
          </p:cNvSpPr>
          <p:nvPr>
            <p:ph type="title"/>
          </p:nvPr>
        </p:nvSpPr>
        <p:spPr/>
        <p:txBody>
          <a:bodyPr/>
          <a:lstStyle/>
          <a:p>
            <a:r>
              <a:rPr lang="en-US"/>
              <a:t>Instagram Posts Table | couleur3 - 3 of 22</a:t>
            </a:r>
          </a:p>
        </p:txBody>
      </p:sp>
      <p:graphicFrame>
        <p:nvGraphicFramePr>
          <p:cNvPr id="5" name="Table Placeholder 4">
            <a:extLst>
              <a:ext uri="{FF2B5EF4-FFF2-40B4-BE49-F238E27FC236}">
                <a16:creationId xmlns:a16="http://schemas.microsoft.com/office/drawing/2014/main" id="{B4E5CA6D-202A-432B-BE5A-E37BE854BE92}"/>
              </a:ext>
            </a:extLst>
          </p:cNvPr>
          <p:cNvGraphicFramePr>
            <a:graphicFrameLocks noGrp="1"/>
          </p:cNvGraphicFramePr>
          <p:nvPr>
            <p:ph type="tbl" sz="quarter" idx="13"/>
            <p:extLst>
              <p:ext uri="{D42A27DB-BD31-4B8C-83A1-F6EECF244321}">
                <p14:modId xmlns:p14="http://schemas.microsoft.com/office/powerpoint/2010/main" val="4243995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00277964"/>
                    </a:ext>
                  </a:extLst>
                </a:gridCol>
                <a:gridCol w="2139696">
                  <a:extLst>
                    <a:ext uri="{9D8B030D-6E8A-4147-A177-3AD203B41FA5}">
                      <a16:colId xmlns:a16="http://schemas.microsoft.com/office/drawing/2014/main" val="2057848476"/>
                    </a:ext>
                  </a:extLst>
                </a:gridCol>
                <a:gridCol w="740664">
                  <a:extLst>
                    <a:ext uri="{9D8B030D-6E8A-4147-A177-3AD203B41FA5}">
                      <a16:colId xmlns:a16="http://schemas.microsoft.com/office/drawing/2014/main" val="124934188"/>
                    </a:ext>
                  </a:extLst>
                </a:gridCol>
                <a:gridCol w="740664">
                  <a:extLst>
                    <a:ext uri="{9D8B030D-6E8A-4147-A177-3AD203B41FA5}">
                      <a16:colId xmlns:a16="http://schemas.microsoft.com/office/drawing/2014/main" val="895891750"/>
                    </a:ext>
                  </a:extLst>
                </a:gridCol>
                <a:gridCol w="740664">
                  <a:extLst>
                    <a:ext uri="{9D8B030D-6E8A-4147-A177-3AD203B41FA5}">
                      <a16:colId xmlns:a16="http://schemas.microsoft.com/office/drawing/2014/main" val="4077049311"/>
                    </a:ext>
                  </a:extLst>
                </a:gridCol>
                <a:gridCol w="740664">
                  <a:extLst>
                    <a:ext uri="{9D8B030D-6E8A-4147-A177-3AD203B41FA5}">
                      <a16:colId xmlns:a16="http://schemas.microsoft.com/office/drawing/2014/main" val="1075604664"/>
                    </a:ext>
                  </a:extLst>
                </a:gridCol>
                <a:gridCol w="740664">
                  <a:extLst>
                    <a:ext uri="{9D8B030D-6E8A-4147-A177-3AD203B41FA5}">
                      <a16:colId xmlns:a16="http://schemas.microsoft.com/office/drawing/2014/main" val="3479607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50197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couleur3 - 2023-12-01 10:00:31</a:t>
                      </a:r>
                      <a:r>
                        <a:rPr kumimoji="0" lang="fr-FR" sz="1000" b="0" i="0" u="none" strike="noStrike" kern="1200" cap="none" spc="0" normalizeH="0" baseline="0" noProof="0">
                          <a:ln>
                            <a:noFill/>
                          </a:ln>
                          <a:solidFill>
                            <a:prstClr val="black"/>
                          </a:solidFill>
                          <a:effectLst/>
                          <a:uLnTx/>
                          <a:uFillTx/>
                          <a:latin typeface="Calibri"/>
                          <a:ea typeface="+mn-ea"/>
                          <a:cs typeface="+mn-cs"/>
                        </a:rPr>
                        <a:t>
 Besoin de nouveautés pour les fêtes de fin d’année ? ✨🤩
👉 Let’s go pour un foie gras complètement FAUX !
🧅 Ingrédients 🧅
 • 200 g de pois chiches 
 • 100 g de champignons
 • 80 g d’huile de coco
 • 10 cl de crème végétale
 • 1 cc d’agar agar
 • 1 oignon rouge 
 • Cannelle 
 • Curcuma 
 • Sel /Poivre
 • Cognac 
 • Huile de truffe (optionnel) 
🧈 Recette 🧈
 1 Cuisez les pois chiches dans de l’eau pendant environ 5 minutes à feu moyen.
 2 Dans une poêle, faites revenir les champignons et l’oignon coupé finement avec du sel et du poivre jusqu’à ce qu’ils soient bien cuits.
 3 Dans un blender, combinez les pois chiches cuits, les champignons, l’huile de coco, la crème végétale, le curcuma, la cannelle, le sel, le poivre, le cognac et éventuellement l’huile de truffe.
 4 Mixez le tout jusqu’à obtenir une texture lisse, similaire à celle du houmous.
 5 Dans une casserole, faites bouillir l’agar agar dans de l’eau pendant 2 minutes. Ajoutez ce mélange à la préparation dans le blender et mixez à nouveau.
 6 Versez la pâte obtenue dans un bocal et ajoutez de l’huile de coco au curcuma pour donner l’illusion du gras.
 7 Réfrigérez le bocal pendant 3 heures pour que la préparation prenne.
 8 Après 3 heures, testez la texture avec un couteau, il doit pouvoir tenir dedans.
 9 Voilà, votre Faux Gras Vegan est prêt à être dégusté !
Bon appétit 😋
#bonnefrankette #Couleur3 #recettefacile #fauxgras #recettevegan #cuisinemaison #cuisinefacile #cuisine #faitmaison #recettefauxgras #recettenoel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275958402"/>
                  </a:ext>
                </a:extLst>
              </a:tr>
            </a:tbl>
          </a:graphicData>
        </a:graphic>
      </p:graphicFrame>
      <p:sp>
        <p:nvSpPr>
          <p:cNvPr id="4" name="Text Placeholder 3">
            <a:extLst>
              <a:ext uri="{FF2B5EF4-FFF2-40B4-BE49-F238E27FC236}">
                <a16:creationId xmlns:a16="http://schemas.microsoft.com/office/drawing/2014/main" id="{2BFD582F-7D40-45EB-86E7-8340F21D0A33}"/>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7293074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99417-E1D7-4600-9C1D-DE8607AE5DE8}"/>
              </a:ext>
            </a:extLst>
          </p:cNvPr>
          <p:cNvSpPr>
            <a:spLocks noGrp="1"/>
          </p:cNvSpPr>
          <p:nvPr>
            <p:ph type="title"/>
          </p:nvPr>
        </p:nvSpPr>
        <p:spPr/>
        <p:txBody>
          <a:bodyPr/>
          <a:lstStyle/>
          <a:p>
            <a:r>
              <a:rPr lang="en-US"/>
              <a:t>Instagram Posts Table | couleur3 - 4 of 22</a:t>
            </a:r>
          </a:p>
        </p:txBody>
      </p:sp>
      <p:graphicFrame>
        <p:nvGraphicFramePr>
          <p:cNvPr id="5" name="Table Placeholder 4">
            <a:extLst>
              <a:ext uri="{FF2B5EF4-FFF2-40B4-BE49-F238E27FC236}">
                <a16:creationId xmlns:a16="http://schemas.microsoft.com/office/drawing/2014/main" id="{B8AE31AA-2A60-4BB1-9D12-F7C45C7FA1BB}"/>
              </a:ext>
            </a:extLst>
          </p:cNvPr>
          <p:cNvGraphicFramePr>
            <a:graphicFrameLocks noGrp="1"/>
          </p:cNvGraphicFramePr>
          <p:nvPr>
            <p:ph type="tbl" sz="quarter" idx="13"/>
            <p:extLst>
              <p:ext uri="{D42A27DB-BD31-4B8C-83A1-F6EECF244321}">
                <p14:modId xmlns:p14="http://schemas.microsoft.com/office/powerpoint/2010/main" val="4075338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25175677"/>
                    </a:ext>
                  </a:extLst>
                </a:gridCol>
                <a:gridCol w="2139696">
                  <a:extLst>
                    <a:ext uri="{9D8B030D-6E8A-4147-A177-3AD203B41FA5}">
                      <a16:colId xmlns:a16="http://schemas.microsoft.com/office/drawing/2014/main" val="2473063920"/>
                    </a:ext>
                  </a:extLst>
                </a:gridCol>
                <a:gridCol w="740664">
                  <a:extLst>
                    <a:ext uri="{9D8B030D-6E8A-4147-A177-3AD203B41FA5}">
                      <a16:colId xmlns:a16="http://schemas.microsoft.com/office/drawing/2014/main" val="3689578501"/>
                    </a:ext>
                  </a:extLst>
                </a:gridCol>
                <a:gridCol w="740664">
                  <a:extLst>
                    <a:ext uri="{9D8B030D-6E8A-4147-A177-3AD203B41FA5}">
                      <a16:colId xmlns:a16="http://schemas.microsoft.com/office/drawing/2014/main" val="2190259852"/>
                    </a:ext>
                  </a:extLst>
                </a:gridCol>
                <a:gridCol w="740664">
                  <a:extLst>
                    <a:ext uri="{9D8B030D-6E8A-4147-A177-3AD203B41FA5}">
                      <a16:colId xmlns:a16="http://schemas.microsoft.com/office/drawing/2014/main" val="2664354576"/>
                    </a:ext>
                  </a:extLst>
                </a:gridCol>
                <a:gridCol w="740664">
                  <a:extLst>
                    <a:ext uri="{9D8B030D-6E8A-4147-A177-3AD203B41FA5}">
                      <a16:colId xmlns:a16="http://schemas.microsoft.com/office/drawing/2014/main" val="3881296073"/>
                    </a:ext>
                  </a:extLst>
                </a:gridCol>
                <a:gridCol w="740664">
                  <a:extLst>
                    <a:ext uri="{9D8B030D-6E8A-4147-A177-3AD203B41FA5}">
                      <a16:colId xmlns:a16="http://schemas.microsoft.com/office/drawing/2014/main" val="4247738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17785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couleur3 - 2023-11-30 16:00:00</a:t>
                      </a:r>
                      <a:r>
                        <a:rPr kumimoji="0" lang="fr-FR" sz="1000" b="0" i="0" u="none" strike="noStrike" kern="1200" cap="none" spc="0" normalizeH="0" baseline="0" noProof="0">
                          <a:ln>
                            <a:noFill/>
                          </a:ln>
                          <a:solidFill>
                            <a:prstClr val="black"/>
                          </a:solidFill>
                          <a:effectLst/>
                          <a:uLnTx/>
                          <a:uFillTx/>
                          <a:latin typeface="Calibri"/>
                          <a:ea typeface="+mn-ea"/>
                          <a:cs typeface="+mn-cs"/>
                        </a:rPr>
                        <a:t>
 Qu’est-ce que c’est le trouble du comportement alimentaire ?
Chaque personne peut vivre son trouble différemment, car les symptômes et ressentis sont plus ou moins intenses. 
Et toi, ça va ? ❤️
🎥Paul Walther 
✍️ Greg Leresche 
🎭 Laura Chaignat, Vincent Held 
📍Merci à institut_pandorah pour le lieu
#MentalKombat #Couleur3 #anorexie #santementale #sketch #bienveillance #santenaturelle #mentalhealth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122234010"/>
                  </a:ext>
                </a:extLst>
              </a:tr>
            </a:tbl>
          </a:graphicData>
        </a:graphic>
      </p:graphicFrame>
      <p:sp>
        <p:nvSpPr>
          <p:cNvPr id="4" name="Text Placeholder 3">
            <a:extLst>
              <a:ext uri="{FF2B5EF4-FFF2-40B4-BE49-F238E27FC236}">
                <a16:creationId xmlns:a16="http://schemas.microsoft.com/office/drawing/2014/main" id="{7756826F-2509-4E43-B34F-D8A26233337F}"/>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4858858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C8B9A-2556-4AE3-80CA-20807612F084}"/>
              </a:ext>
            </a:extLst>
          </p:cNvPr>
          <p:cNvSpPr>
            <a:spLocks noGrp="1"/>
          </p:cNvSpPr>
          <p:nvPr>
            <p:ph type="title"/>
          </p:nvPr>
        </p:nvSpPr>
        <p:spPr/>
        <p:txBody>
          <a:bodyPr/>
          <a:lstStyle/>
          <a:p>
            <a:r>
              <a:rPr lang="en-US"/>
              <a:t>Instagram Posts Table | couleur3 - 5 of 22</a:t>
            </a:r>
          </a:p>
        </p:txBody>
      </p:sp>
      <p:graphicFrame>
        <p:nvGraphicFramePr>
          <p:cNvPr id="5" name="Table Placeholder 4">
            <a:extLst>
              <a:ext uri="{FF2B5EF4-FFF2-40B4-BE49-F238E27FC236}">
                <a16:creationId xmlns:a16="http://schemas.microsoft.com/office/drawing/2014/main" id="{24EA8397-B6DA-4E38-9614-005224233E2E}"/>
              </a:ext>
            </a:extLst>
          </p:cNvPr>
          <p:cNvGraphicFramePr>
            <a:graphicFrameLocks noGrp="1"/>
          </p:cNvGraphicFramePr>
          <p:nvPr>
            <p:ph type="tbl" sz="quarter" idx="13"/>
            <p:extLst>
              <p:ext uri="{D42A27DB-BD31-4B8C-83A1-F6EECF244321}">
                <p14:modId xmlns:p14="http://schemas.microsoft.com/office/powerpoint/2010/main" val="38498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9000110"/>
                    </a:ext>
                  </a:extLst>
                </a:gridCol>
                <a:gridCol w="2139696">
                  <a:extLst>
                    <a:ext uri="{9D8B030D-6E8A-4147-A177-3AD203B41FA5}">
                      <a16:colId xmlns:a16="http://schemas.microsoft.com/office/drawing/2014/main" val="3889202625"/>
                    </a:ext>
                  </a:extLst>
                </a:gridCol>
                <a:gridCol w="740664">
                  <a:extLst>
                    <a:ext uri="{9D8B030D-6E8A-4147-A177-3AD203B41FA5}">
                      <a16:colId xmlns:a16="http://schemas.microsoft.com/office/drawing/2014/main" val="3077605493"/>
                    </a:ext>
                  </a:extLst>
                </a:gridCol>
                <a:gridCol w="740664">
                  <a:extLst>
                    <a:ext uri="{9D8B030D-6E8A-4147-A177-3AD203B41FA5}">
                      <a16:colId xmlns:a16="http://schemas.microsoft.com/office/drawing/2014/main" val="2639609817"/>
                    </a:ext>
                  </a:extLst>
                </a:gridCol>
                <a:gridCol w="740664">
                  <a:extLst>
                    <a:ext uri="{9D8B030D-6E8A-4147-A177-3AD203B41FA5}">
                      <a16:colId xmlns:a16="http://schemas.microsoft.com/office/drawing/2014/main" val="2373953568"/>
                    </a:ext>
                  </a:extLst>
                </a:gridCol>
                <a:gridCol w="740664">
                  <a:extLst>
                    <a:ext uri="{9D8B030D-6E8A-4147-A177-3AD203B41FA5}">
                      <a16:colId xmlns:a16="http://schemas.microsoft.com/office/drawing/2014/main" val="3427568004"/>
                    </a:ext>
                  </a:extLst>
                </a:gridCol>
                <a:gridCol w="740664">
                  <a:extLst>
                    <a:ext uri="{9D8B030D-6E8A-4147-A177-3AD203B41FA5}">
                      <a16:colId xmlns:a16="http://schemas.microsoft.com/office/drawing/2014/main" val="751706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53580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couleur3 - 2023-11-29 16:17:59</a:t>
                      </a:r>
                      <a:r>
                        <a:rPr kumimoji="0" lang="en-US" sz="1000" b="0" i="0" u="none" strike="noStrike" kern="1200" cap="none" spc="0" normalizeH="0" baseline="0" noProof="0">
                          <a:ln>
                            <a:noFill/>
                          </a:ln>
                          <a:solidFill>
                            <a:prstClr val="black"/>
                          </a:solidFill>
                          <a:effectLst/>
                          <a:uLnTx/>
                          <a:uFillTx/>
                          <a:latin typeface="Calibri"/>
                          <a:ea typeface="+mn-ea"/>
                          <a:cs typeface="+mn-cs"/>
                        </a:rPr>
                        <a:t>
 Vélo électrique ou vélo de route ?🚴💡 
👉 Tagues tes potes qui pensent pareil 🤣 
#LaFermeC3 #Couleur3 #velo #veloelectrique #foret #randonnée #cyclisme #vtt #roadbike #cyclingphotos #activites #decouverte #cyclinglife #fromwhereiride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385823426"/>
                  </a:ext>
                </a:extLst>
              </a:tr>
            </a:tbl>
          </a:graphicData>
        </a:graphic>
      </p:graphicFrame>
      <p:sp>
        <p:nvSpPr>
          <p:cNvPr id="4" name="Text Placeholder 3">
            <a:extLst>
              <a:ext uri="{FF2B5EF4-FFF2-40B4-BE49-F238E27FC236}">
                <a16:creationId xmlns:a16="http://schemas.microsoft.com/office/drawing/2014/main" id="{2900BF5A-BB67-4BB1-A4F8-1822B4EE6AAA}"/>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4460367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BA783-55D2-4C7C-8BEF-5DE378E01F64}"/>
              </a:ext>
            </a:extLst>
          </p:cNvPr>
          <p:cNvSpPr>
            <a:spLocks noGrp="1"/>
          </p:cNvSpPr>
          <p:nvPr>
            <p:ph type="title"/>
          </p:nvPr>
        </p:nvSpPr>
        <p:spPr/>
        <p:txBody>
          <a:bodyPr/>
          <a:lstStyle/>
          <a:p>
            <a:r>
              <a:rPr lang="en-US"/>
              <a:t>Instagram Posts Table | couleur3 - 6 of 22</a:t>
            </a:r>
          </a:p>
        </p:txBody>
      </p:sp>
      <p:graphicFrame>
        <p:nvGraphicFramePr>
          <p:cNvPr id="5" name="Table Placeholder 4">
            <a:extLst>
              <a:ext uri="{FF2B5EF4-FFF2-40B4-BE49-F238E27FC236}">
                <a16:creationId xmlns:a16="http://schemas.microsoft.com/office/drawing/2014/main" id="{2C788C88-9657-4D22-A02D-DFF2EBF3AFA1}"/>
              </a:ext>
            </a:extLst>
          </p:cNvPr>
          <p:cNvGraphicFramePr>
            <a:graphicFrameLocks noGrp="1"/>
          </p:cNvGraphicFramePr>
          <p:nvPr>
            <p:ph type="tbl" sz="quarter" idx="13"/>
            <p:extLst>
              <p:ext uri="{D42A27DB-BD31-4B8C-83A1-F6EECF244321}">
                <p14:modId xmlns:p14="http://schemas.microsoft.com/office/powerpoint/2010/main" val="3258852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20198067"/>
                    </a:ext>
                  </a:extLst>
                </a:gridCol>
                <a:gridCol w="2139696">
                  <a:extLst>
                    <a:ext uri="{9D8B030D-6E8A-4147-A177-3AD203B41FA5}">
                      <a16:colId xmlns:a16="http://schemas.microsoft.com/office/drawing/2014/main" val="2543987509"/>
                    </a:ext>
                  </a:extLst>
                </a:gridCol>
                <a:gridCol w="740664">
                  <a:extLst>
                    <a:ext uri="{9D8B030D-6E8A-4147-A177-3AD203B41FA5}">
                      <a16:colId xmlns:a16="http://schemas.microsoft.com/office/drawing/2014/main" val="3970484353"/>
                    </a:ext>
                  </a:extLst>
                </a:gridCol>
                <a:gridCol w="740664">
                  <a:extLst>
                    <a:ext uri="{9D8B030D-6E8A-4147-A177-3AD203B41FA5}">
                      <a16:colId xmlns:a16="http://schemas.microsoft.com/office/drawing/2014/main" val="3247783489"/>
                    </a:ext>
                  </a:extLst>
                </a:gridCol>
                <a:gridCol w="740664">
                  <a:extLst>
                    <a:ext uri="{9D8B030D-6E8A-4147-A177-3AD203B41FA5}">
                      <a16:colId xmlns:a16="http://schemas.microsoft.com/office/drawing/2014/main" val="1627483721"/>
                    </a:ext>
                  </a:extLst>
                </a:gridCol>
                <a:gridCol w="740664">
                  <a:extLst>
                    <a:ext uri="{9D8B030D-6E8A-4147-A177-3AD203B41FA5}">
                      <a16:colId xmlns:a16="http://schemas.microsoft.com/office/drawing/2014/main" val="2466623092"/>
                    </a:ext>
                  </a:extLst>
                </a:gridCol>
                <a:gridCol w="740664">
                  <a:extLst>
                    <a:ext uri="{9D8B030D-6E8A-4147-A177-3AD203B41FA5}">
                      <a16:colId xmlns:a16="http://schemas.microsoft.com/office/drawing/2014/main" val="4148258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93509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couleur3 - 2023-11-28 16:15:00</a:t>
                      </a:r>
                      <a:r>
                        <a:rPr kumimoji="0" lang="fr-FR" sz="1000" b="0" i="0" u="none" strike="noStrike" kern="1200" cap="none" spc="0" normalizeH="0" baseline="0" noProof="0">
                          <a:ln>
                            <a:noFill/>
                          </a:ln>
                          <a:solidFill>
                            <a:prstClr val="black"/>
                          </a:solidFill>
                          <a:effectLst/>
                          <a:uLnTx/>
                          <a:uFillTx/>
                          <a:latin typeface="Calibri"/>
                          <a:ea typeface="+mn-ea"/>
                          <a:cs typeface="+mn-cs"/>
                        </a:rPr>
                        <a:t>
 « J’ai payé une bière à un dealer qui voulait me peter la gueule » 🤬🍺
🔥 “Juré c’est vrai” le format avec lequel on présente VOS meilleures anecdotes. 
👉 T’as déjà vécu une dinguerie ? Viens nous régaler avec ton anecdote en DM 😍
📹 Avec la collaboration de 23bis_ pour l’animation
#jurecestvrai #couleur3 #anecdote #rave #soiree #dealer #malentendu #jeu #omg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8869028"/>
                  </a:ext>
                </a:extLst>
              </a:tr>
            </a:tbl>
          </a:graphicData>
        </a:graphic>
      </p:graphicFrame>
      <p:sp>
        <p:nvSpPr>
          <p:cNvPr id="4" name="Text Placeholder 3">
            <a:extLst>
              <a:ext uri="{FF2B5EF4-FFF2-40B4-BE49-F238E27FC236}">
                <a16:creationId xmlns:a16="http://schemas.microsoft.com/office/drawing/2014/main" id="{3DF69A2A-2E3C-4343-81EF-3E8832B3DABB}"/>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4730726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0DFEE-8D2A-4F81-BAEB-B1C40290E17B}"/>
              </a:ext>
            </a:extLst>
          </p:cNvPr>
          <p:cNvSpPr>
            <a:spLocks noGrp="1"/>
          </p:cNvSpPr>
          <p:nvPr>
            <p:ph type="title"/>
          </p:nvPr>
        </p:nvSpPr>
        <p:spPr/>
        <p:txBody>
          <a:bodyPr/>
          <a:lstStyle/>
          <a:p>
            <a:r>
              <a:rPr lang="en-US"/>
              <a:t>Instagram Posts Table | couleur3 - 7 of 22</a:t>
            </a:r>
          </a:p>
        </p:txBody>
      </p:sp>
      <p:graphicFrame>
        <p:nvGraphicFramePr>
          <p:cNvPr id="5" name="Table Placeholder 4">
            <a:extLst>
              <a:ext uri="{FF2B5EF4-FFF2-40B4-BE49-F238E27FC236}">
                <a16:creationId xmlns:a16="http://schemas.microsoft.com/office/drawing/2014/main" id="{8FE6DC90-842A-4B7E-B0EC-76E244A1A3A6}"/>
              </a:ext>
            </a:extLst>
          </p:cNvPr>
          <p:cNvGraphicFramePr>
            <a:graphicFrameLocks noGrp="1"/>
          </p:cNvGraphicFramePr>
          <p:nvPr>
            <p:ph type="tbl" sz="quarter" idx="13"/>
            <p:extLst>
              <p:ext uri="{D42A27DB-BD31-4B8C-83A1-F6EECF244321}">
                <p14:modId xmlns:p14="http://schemas.microsoft.com/office/powerpoint/2010/main" val="495274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1733729"/>
                    </a:ext>
                  </a:extLst>
                </a:gridCol>
                <a:gridCol w="2139696">
                  <a:extLst>
                    <a:ext uri="{9D8B030D-6E8A-4147-A177-3AD203B41FA5}">
                      <a16:colId xmlns:a16="http://schemas.microsoft.com/office/drawing/2014/main" val="4009408030"/>
                    </a:ext>
                  </a:extLst>
                </a:gridCol>
                <a:gridCol w="740664">
                  <a:extLst>
                    <a:ext uri="{9D8B030D-6E8A-4147-A177-3AD203B41FA5}">
                      <a16:colId xmlns:a16="http://schemas.microsoft.com/office/drawing/2014/main" val="12473568"/>
                    </a:ext>
                  </a:extLst>
                </a:gridCol>
                <a:gridCol w="740664">
                  <a:extLst>
                    <a:ext uri="{9D8B030D-6E8A-4147-A177-3AD203B41FA5}">
                      <a16:colId xmlns:a16="http://schemas.microsoft.com/office/drawing/2014/main" val="4141111246"/>
                    </a:ext>
                  </a:extLst>
                </a:gridCol>
                <a:gridCol w="740664">
                  <a:extLst>
                    <a:ext uri="{9D8B030D-6E8A-4147-A177-3AD203B41FA5}">
                      <a16:colId xmlns:a16="http://schemas.microsoft.com/office/drawing/2014/main" val="1104439560"/>
                    </a:ext>
                  </a:extLst>
                </a:gridCol>
                <a:gridCol w="740664">
                  <a:extLst>
                    <a:ext uri="{9D8B030D-6E8A-4147-A177-3AD203B41FA5}">
                      <a16:colId xmlns:a16="http://schemas.microsoft.com/office/drawing/2014/main" val="2460847758"/>
                    </a:ext>
                  </a:extLst>
                </a:gridCol>
                <a:gridCol w="740664">
                  <a:extLst>
                    <a:ext uri="{9D8B030D-6E8A-4147-A177-3AD203B41FA5}">
                      <a16:colId xmlns:a16="http://schemas.microsoft.com/office/drawing/2014/main" val="2488034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60875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couleur3 - 2023-11-27 15:48:14</a:t>
                      </a:r>
                      <a:r>
                        <a:rPr kumimoji="0" lang="en-US" sz="1000" b="0" i="0" u="none" strike="noStrike" kern="1200" cap="none" spc="0" normalizeH="0" baseline="0" noProof="0">
                          <a:ln>
                            <a:noFill/>
                          </a:ln>
                          <a:solidFill>
                            <a:prstClr val="black"/>
                          </a:solidFill>
                          <a:effectLst/>
                          <a:uLnTx/>
                          <a:uFillTx/>
                          <a:latin typeface="Calibri"/>
                          <a:ea typeface="+mn-ea"/>
                          <a:cs typeface="+mn-cs"/>
                        </a:rPr>
                        <a:t>
 Tu connais Cauchemar en Cuisine ? 😂🔪
📹 Extrait du passage de la nouvelle édition du Couleur 3 Comedy Club !
En collaboration avec le theatre_boulimie 🎭
👉 RENDEZ-VOUS SUR YOUTUBE POUR VOIR LE PASSAGE COMPLET DE NATHANAËL ROCHAT 👈
#couleur3 #couleur3comedyclub #c3cc #NathanaelRochat #CauchemarEnCuisine #telerealite #telerealitefrancaise #PhilippeEtchebest #etchebest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556818953"/>
                  </a:ext>
                </a:extLst>
              </a:tr>
            </a:tbl>
          </a:graphicData>
        </a:graphic>
      </p:graphicFrame>
      <p:sp>
        <p:nvSpPr>
          <p:cNvPr id="4" name="Text Placeholder 3">
            <a:extLst>
              <a:ext uri="{FF2B5EF4-FFF2-40B4-BE49-F238E27FC236}">
                <a16:creationId xmlns:a16="http://schemas.microsoft.com/office/drawing/2014/main" id="{39F57992-A76D-45E0-8BA9-96F3C10E7ABC}"/>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8392035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C6B5A-2032-4EF0-B9A0-5046CCF56CC4}"/>
              </a:ext>
            </a:extLst>
          </p:cNvPr>
          <p:cNvSpPr>
            <a:spLocks noGrp="1"/>
          </p:cNvSpPr>
          <p:nvPr>
            <p:ph type="title"/>
          </p:nvPr>
        </p:nvSpPr>
        <p:spPr/>
        <p:txBody>
          <a:bodyPr/>
          <a:lstStyle/>
          <a:p>
            <a:r>
              <a:rPr lang="en-US"/>
              <a:t>Instagram Posts Table | couleur3 - 8 of 22</a:t>
            </a:r>
          </a:p>
        </p:txBody>
      </p:sp>
      <p:graphicFrame>
        <p:nvGraphicFramePr>
          <p:cNvPr id="5" name="Table Placeholder 4">
            <a:extLst>
              <a:ext uri="{FF2B5EF4-FFF2-40B4-BE49-F238E27FC236}">
                <a16:creationId xmlns:a16="http://schemas.microsoft.com/office/drawing/2014/main" id="{3DA942D3-C1B6-4F1D-9F4B-AECAE719F9C1}"/>
              </a:ext>
            </a:extLst>
          </p:cNvPr>
          <p:cNvGraphicFramePr>
            <a:graphicFrameLocks noGrp="1"/>
          </p:cNvGraphicFramePr>
          <p:nvPr>
            <p:ph type="tbl" sz="quarter" idx="13"/>
            <p:extLst>
              <p:ext uri="{D42A27DB-BD31-4B8C-83A1-F6EECF244321}">
                <p14:modId xmlns:p14="http://schemas.microsoft.com/office/powerpoint/2010/main" val="3185253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36381616"/>
                    </a:ext>
                  </a:extLst>
                </a:gridCol>
                <a:gridCol w="2139696">
                  <a:extLst>
                    <a:ext uri="{9D8B030D-6E8A-4147-A177-3AD203B41FA5}">
                      <a16:colId xmlns:a16="http://schemas.microsoft.com/office/drawing/2014/main" val="1725486196"/>
                    </a:ext>
                  </a:extLst>
                </a:gridCol>
                <a:gridCol w="740664">
                  <a:extLst>
                    <a:ext uri="{9D8B030D-6E8A-4147-A177-3AD203B41FA5}">
                      <a16:colId xmlns:a16="http://schemas.microsoft.com/office/drawing/2014/main" val="3680162408"/>
                    </a:ext>
                  </a:extLst>
                </a:gridCol>
                <a:gridCol w="740664">
                  <a:extLst>
                    <a:ext uri="{9D8B030D-6E8A-4147-A177-3AD203B41FA5}">
                      <a16:colId xmlns:a16="http://schemas.microsoft.com/office/drawing/2014/main" val="350204142"/>
                    </a:ext>
                  </a:extLst>
                </a:gridCol>
                <a:gridCol w="740664">
                  <a:extLst>
                    <a:ext uri="{9D8B030D-6E8A-4147-A177-3AD203B41FA5}">
                      <a16:colId xmlns:a16="http://schemas.microsoft.com/office/drawing/2014/main" val="268989576"/>
                    </a:ext>
                  </a:extLst>
                </a:gridCol>
                <a:gridCol w="740664">
                  <a:extLst>
                    <a:ext uri="{9D8B030D-6E8A-4147-A177-3AD203B41FA5}">
                      <a16:colId xmlns:a16="http://schemas.microsoft.com/office/drawing/2014/main" val="1611681954"/>
                    </a:ext>
                  </a:extLst>
                </a:gridCol>
                <a:gridCol w="740664">
                  <a:extLst>
                    <a:ext uri="{9D8B030D-6E8A-4147-A177-3AD203B41FA5}">
                      <a16:colId xmlns:a16="http://schemas.microsoft.com/office/drawing/2014/main" val="63935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6643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couleur3 - 2023-11-25 12:35:39</a:t>
                      </a:r>
                      <a:r>
                        <a:rPr kumimoji="0" lang="en-US" sz="1000" b="0" i="0" u="none" strike="noStrike" kern="1200" cap="none" spc="0" normalizeH="0" baseline="0" noProof="0">
                          <a:ln>
                            <a:noFill/>
                          </a:ln>
                          <a:solidFill>
                            <a:prstClr val="black"/>
                          </a:solidFill>
                          <a:effectLst/>
                          <a:uLnTx/>
                          <a:uFillTx/>
                          <a:latin typeface="Calibri"/>
                          <a:ea typeface="+mn-ea"/>
                          <a:cs typeface="+mn-cs"/>
                        </a:rPr>
                        <a:t>
 Le football en Suisse 🥰🇨🇭
On vous aime 🫶
#Couleur3 #LaFermeC3 #swissfootball #footballsuisse #neutralité #goals #swissnationalteam #swissnati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387435961"/>
                  </a:ext>
                </a:extLst>
              </a:tr>
            </a:tbl>
          </a:graphicData>
        </a:graphic>
      </p:graphicFrame>
      <p:sp>
        <p:nvSpPr>
          <p:cNvPr id="4" name="Text Placeholder 3">
            <a:extLst>
              <a:ext uri="{FF2B5EF4-FFF2-40B4-BE49-F238E27FC236}">
                <a16:creationId xmlns:a16="http://schemas.microsoft.com/office/drawing/2014/main" id="{A78E83DB-81B0-4607-A45E-1B61456910FC}"/>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07651133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E8AC7-7324-4B0D-AE43-F5B14B893635}"/>
              </a:ext>
            </a:extLst>
          </p:cNvPr>
          <p:cNvSpPr>
            <a:spLocks noGrp="1"/>
          </p:cNvSpPr>
          <p:nvPr>
            <p:ph type="title"/>
          </p:nvPr>
        </p:nvSpPr>
        <p:spPr/>
        <p:txBody>
          <a:bodyPr/>
          <a:lstStyle/>
          <a:p>
            <a:r>
              <a:rPr lang="en-US"/>
              <a:t>Instagram Posts Table | couleur3 - 9 of 22</a:t>
            </a:r>
          </a:p>
        </p:txBody>
      </p:sp>
      <p:graphicFrame>
        <p:nvGraphicFramePr>
          <p:cNvPr id="5" name="Table Placeholder 4">
            <a:extLst>
              <a:ext uri="{FF2B5EF4-FFF2-40B4-BE49-F238E27FC236}">
                <a16:creationId xmlns:a16="http://schemas.microsoft.com/office/drawing/2014/main" id="{1C76AA58-1CA9-4FD6-9D9A-DB059C215697}"/>
              </a:ext>
            </a:extLst>
          </p:cNvPr>
          <p:cNvGraphicFramePr>
            <a:graphicFrameLocks noGrp="1"/>
          </p:cNvGraphicFramePr>
          <p:nvPr>
            <p:ph type="tbl" sz="quarter" idx="13"/>
            <p:extLst>
              <p:ext uri="{D42A27DB-BD31-4B8C-83A1-F6EECF244321}">
                <p14:modId xmlns:p14="http://schemas.microsoft.com/office/powerpoint/2010/main" val="679931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41223176"/>
                    </a:ext>
                  </a:extLst>
                </a:gridCol>
                <a:gridCol w="2139696">
                  <a:extLst>
                    <a:ext uri="{9D8B030D-6E8A-4147-A177-3AD203B41FA5}">
                      <a16:colId xmlns:a16="http://schemas.microsoft.com/office/drawing/2014/main" val="1613225989"/>
                    </a:ext>
                  </a:extLst>
                </a:gridCol>
                <a:gridCol w="740664">
                  <a:extLst>
                    <a:ext uri="{9D8B030D-6E8A-4147-A177-3AD203B41FA5}">
                      <a16:colId xmlns:a16="http://schemas.microsoft.com/office/drawing/2014/main" val="3934601169"/>
                    </a:ext>
                  </a:extLst>
                </a:gridCol>
                <a:gridCol w="740664">
                  <a:extLst>
                    <a:ext uri="{9D8B030D-6E8A-4147-A177-3AD203B41FA5}">
                      <a16:colId xmlns:a16="http://schemas.microsoft.com/office/drawing/2014/main" val="1687498280"/>
                    </a:ext>
                  </a:extLst>
                </a:gridCol>
                <a:gridCol w="740664">
                  <a:extLst>
                    <a:ext uri="{9D8B030D-6E8A-4147-A177-3AD203B41FA5}">
                      <a16:colId xmlns:a16="http://schemas.microsoft.com/office/drawing/2014/main" val="966499646"/>
                    </a:ext>
                  </a:extLst>
                </a:gridCol>
                <a:gridCol w="740664">
                  <a:extLst>
                    <a:ext uri="{9D8B030D-6E8A-4147-A177-3AD203B41FA5}">
                      <a16:colId xmlns:a16="http://schemas.microsoft.com/office/drawing/2014/main" val="1415889557"/>
                    </a:ext>
                  </a:extLst>
                </a:gridCol>
                <a:gridCol w="740664">
                  <a:extLst>
                    <a:ext uri="{9D8B030D-6E8A-4147-A177-3AD203B41FA5}">
                      <a16:colId xmlns:a16="http://schemas.microsoft.com/office/drawing/2014/main" val="2855345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78539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couleur3 - 2023-11-24 10:19:16</a:t>
                      </a:r>
                      <a:r>
                        <a:rPr kumimoji="0" lang="fr-FR" sz="1000" b="0" i="0" u="none" strike="noStrike" kern="1200" cap="none" spc="0" normalizeH="0" baseline="0" noProof="0">
                          <a:ln>
                            <a:noFill/>
                          </a:ln>
                          <a:solidFill>
                            <a:prstClr val="black"/>
                          </a:solidFill>
                          <a:effectLst/>
                          <a:uLnTx/>
                          <a:uFillTx/>
                          <a:latin typeface="Calibri"/>
                          <a:ea typeface="+mn-ea"/>
                          <a:cs typeface="+mn-cs"/>
                        </a:rPr>
                        <a:t>
 Vous connaissez le créateur de la Tourte de Linz ? 🥧
🌾 Pour la pâte 🌾
- 250 g de farine
- 125 g de beurre
- 100 g de sucre
- 85 g de poudre d’amandes
- 2 œufs
- 1 cuillère à café de poudre à lever
- 1 cuillère à soupe de cacao
- Cannelle
🍓 Pour la confiture 🍓
- 300 g de framboises
- 180 g de sucre
🥧 Recette 🥧
1. Dans un bol, mélangez la farine, le sucre, la poudre d’amandes, la poudre à lever, le cacao, et une pincée de cannelle.
2. Ajoutez le beurre ramolli et travaillez la pâte jusqu’à obtenir une consistance sableuse.
3. Incorporer les œufs un à un et pétrissez jusqu’à l’obtention d’une pâte lisse. Si nécessaire, ajoutez un peu plus de farine.
4. Enveloppez la pâte dans un film plastique et réfrigérez-la pendant au moins deux heures.
5. Préparez la confiture en plaçant les framboises et le sucre dans une casserole. Faites cuire jusqu’à ébullition, puis remuez pendant deux minutes. Réduisez le feu et laissez mijoter pendant 30 minutes.
6. Préchauffez le four à 180 degrés Celsius.
7. Farinez la pâte et étalez-la rapidement avec un gros rouleau à pâtisserie. La pâte peut devenir molle en raison du beurre, alors travaillez rapidement.
8. Découpez une forme de tourte dans la pâte étalée. Avec les chutes de pâte, formez un carré et découpez de belles lanières.
9. Ajoutez la confiture sur le fond de la tourte, en veillant à ce que le rouge de la confiture contraste avec le noir de la pâte.
10. Placez les lanières de pâte au-dessus de la confiture pour créer une sorte de treillis.
11. Badigeonnez la tourte avec du jaune d’œuf pour lui donner une belle couleur dorée.
12. Mettez au four pendant 25 à 30 minutes, jusqu’à ce que la tourte soit dorée.
13. Sortez du four et laissez reposer pendant une demi-heure.
14. Dégustez cette délicieuse Tourte de Linz pour affronter les frimas de novembre.
Bon appétit 😋
#bonnefrankette #couleur3 #faitmaison #recettefacile #cuisinemaison #cuisinefacile #humour #cuisine #tourtedelinz #recettetourtedelinz #patisserie #gateau #gateaufacile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276334425"/>
                  </a:ext>
                </a:extLst>
              </a:tr>
            </a:tbl>
          </a:graphicData>
        </a:graphic>
      </p:graphicFrame>
      <p:sp>
        <p:nvSpPr>
          <p:cNvPr id="4" name="Text Placeholder 3">
            <a:extLst>
              <a:ext uri="{FF2B5EF4-FFF2-40B4-BE49-F238E27FC236}">
                <a16:creationId xmlns:a16="http://schemas.microsoft.com/office/drawing/2014/main" id="{C4BCB9FA-C025-4C1F-A714-8FE752F6D5A7}"/>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2606974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72846-9675-402E-96A8-DF2204840B5B}"/>
              </a:ext>
            </a:extLst>
          </p:cNvPr>
          <p:cNvSpPr>
            <a:spLocks noGrp="1"/>
          </p:cNvSpPr>
          <p:nvPr>
            <p:ph type="title"/>
          </p:nvPr>
        </p:nvSpPr>
        <p:spPr/>
        <p:txBody>
          <a:bodyPr/>
          <a:lstStyle/>
          <a:p>
            <a:r>
              <a:rPr lang="en-US"/>
              <a:t>Instagram Posts Table | couleur3 - 10 of 22</a:t>
            </a:r>
          </a:p>
        </p:txBody>
      </p:sp>
      <p:graphicFrame>
        <p:nvGraphicFramePr>
          <p:cNvPr id="5" name="Table Placeholder 4">
            <a:extLst>
              <a:ext uri="{FF2B5EF4-FFF2-40B4-BE49-F238E27FC236}">
                <a16:creationId xmlns:a16="http://schemas.microsoft.com/office/drawing/2014/main" id="{3816E19E-CA84-4582-A965-B5EA3F52FACF}"/>
              </a:ext>
            </a:extLst>
          </p:cNvPr>
          <p:cNvGraphicFramePr>
            <a:graphicFrameLocks noGrp="1"/>
          </p:cNvGraphicFramePr>
          <p:nvPr>
            <p:ph type="tbl" sz="quarter" idx="13"/>
            <p:extLst>
              <p:ext uri="{D42A27DB-BD31-4B8C-83A1-F6EECF244321}">
                <p14:modId xmlns:p14="http://schemas.microsoft.com/office/powerpoint/2010/main" val="4262337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76939338"/>
                    </a:ext>
                  </a:extLst>
                </a:gridCol>
                <a:gridCol w="2139696">
                  <a:extLst>
                    <a:ext uri="{9D8B030D-6E8A-4147-A177-3AD203B41FA5}">
                      <a16:colId xmlns:a16="http://schemas.microsoft.com/office/drawing/2014/main" val="2398322410"/>
                    </a:ext>
                  </a:extLst>
                </a:gridCol>
                <a:gridCol w="740664">
                  <a:extLst>
                    <a:ext uri="{9D8B030D-6E8A-4147-A177-3AD203B41FA5}">
                      <a16:colId xmlns:a16="http://schemas.microsoft.com/office/drawing/2014/main" val="3566718709"/>
                    </a:ext>
                  </a:extLst>
                </a:gridCol>
                <a:gridCol w="740664">
                  <a:extLst>
                    <a:ext uri="{9D8B030D-6E8A-4147-A177-3AD203B41FA5}">
                      <a16:colId xmlns:a16="http://schemas.microsoft.com/office/drawing/2014/main" val="2275569442"/>
                    </a:ext>
                  </a:extLst>
                </a:gridCol>
                <a:gridCol w="740664">
                  <a:extLst>
                    <a:ext uri="{9D8B030D-6E8A-4147-A177-3AD203B41FA5}">
                      <a16:colId xmlns:a16="http://schemas.microsoft.com/office/drawing/2014/main" val="1665187212"/>
                    </a:ext>
                  </a:extLst>
                </a:gridCol>
                <a:gridCol w="740664">
                  <a:extLst>
                    <a:ext uri="{9D8B030D-6E8A-4147-A177-3AD203B41FA5}">
                      <a16:colId xmlns:a16="http://schemas.microsoft.com/office/drawing/2014/main" val="2727847862"/>
                    </a:ext>
                  </a:extLst>
                </a:gridCol>
                <a:gridCol w="740664">
                  <a:extLst>
                    <a:ext uri="{9D8B030D-6E8A-4147-A177-3AD203B41FA5}">
                      <a16:colId xmlns:a16="http://schemas.microsoft.com/office/drawing/2014/main" val="3634478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31468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couleur3 - 2023-11-23 16:00:00</a:t>
                      </a:r>
                      <a:r>
                        <a:rPr kumimoji="0" lang="en-US" sz="1000" b="0" i="0" u="none" strike="noStrike" kern="1200" cap="none" spc="0" normalizeH="0" baseline="0" noProof="0">
                          <a:ln>
                            <a:noFill/>
                          </a:ln>
                          <a:solidFill>
                            <a:prstClr val="black"/>
                          </a:solidFill>
                          <a:effectLst/>
                          <a:uLnTx/>
                          <a:uFillTx/>
                          <a:latin typeface="Calibri"/>
                          <a:ea typeface="+mn-ea"/>
                          <a:cs typeface="+mn-cs"/>
                        </a:rPr>
                        <a:t>
 Qu’est-ce que c’est l’hypocondrie ? 
Chaque personne peut vivre son trouble différemment, car les symptômes et ressentis sont plus ou moins intenses.
Et toi, ça va ? ❤️
📍 Merci à qoqa.ch pour le lieu 
🎥 Paul Walther
✍️ Greg Leresche
🎭 Caroline Imhof, Julien Doquin de Saint Preux
Apparition de Justine Viret
#mentalkombat #couleur3 #hypocondrie #hypocondriaque #santementale #sketch #bienveillance #humour #santenaturelle #mentalhealth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440573994"/>
                  </a:ext>
                </a:extLst>
              </a:tr>
            </a:tbl>
          </a:graphicData>
        </a:graphic>
      </p:graphicFrame>
      <p:sp>
        <p:nvSpPr>
          <p:cNvPr id="4" name="Text Placeholder 3">
            <a:extLst>
              <a:ext uri="{FF2B5EF4-FFF2-40B4-BE49-F238E27FC236}">
                <a16:creationId xmlns:a16="http://schemas.microsoft.com/office/drawing/2014/main" id="{74749C9B-D127-44BB-9C3C-3C7E1303A2A3}"/>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3921844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784F6-FBE5-4A0B-99ED-42336A896D95}"/>
              </a:ext>
            </a:extLst>
          </p:cNvPr>
          <p:cNvSpPr>
            <a:spLocks noGrp="1"/>
          </p:cNvSpPr>
          <p:nvPr>
            <p:ph type="title"/>
          </p:nvPr>
        </p:nvSpPr>
        <p:spPr/>
        <p:txBody>
          <a:bodyPr/>
          <a:lstStyle/>
          <a:p>
            <a:r>
              <a:rPr lang="en-US"/>
              <a:t>Instagram Posts Table | couleur3 - 11 of 22</a:t>
            </a:r>
          </a:p>
        </p:txBody>
      </p:sp>
      <p:graphicFrame>
        <p:nvGraphicFramePr>
          <p:cNvPr id="5" name="Table Placeholder 4">
            <a:extLst>
              <a:ext uri="{FF2B5EF4-FFF2-40B4-BE49-F238E27FC236}">
                <a16:creationId xmlns:a16="http://schemas.microsoft.com/office/drawing/2014/main" id="{C3455301-B7A4-4C95-A2DD-C2744869310D}"/>
              </a:ext>
            </a:extLst>
          </p:cNvPr>
          <p:cNvGraphicFramePr>
            <a:graphicFrameLocks noGrp="1"/>
          </p:cNvGraphicFramePr>
          <p:nvPr>
            <p:ph type="tbl" sz="quarter" idx="13"/>
            <p:extLst>
              <p:ext uri="{D42A27DB-BD31-4B8C-83A1-F6EECF244321}">
                <p14:modId xmlns:p14="http://schemas.microsoft.com/office/powerpoint/2010/main" val="3486521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30217531"/>
                    </a:ext>
                  </a:extLst>
                </a:gridCol>
                <a:gridCol w="2139696">
                  <a:extLst>
                    <a:ext uri="{9D8B030D-6E8A-4147-A177-3AD203B41FA5}">
                      <a16:colId xmlns:a16="http://schemas.microsoft.com/office/drawing/2014/main" val="582421809"/>
                    </a:ext>
                  </a:extLst>
                </a:gridCol>
                <a:gridCol w="740664">
                  <a:extLst>
                    <a:ext uri="{9D8B030D-6E8A-4147-A177-3AD203B41FA5}">
                      <a16:colId xmlns:a16="http://schemas.microsoft.com/office/drawing/2014/main" val="3868510572"/>
                    </a:ext>
                  </a:extLst>
                </a:gridCol>
                <a:gridCol w="740664">
                  <a:extLst>
                    <a:ext uri="{9D8B030D-6E8A-4147-A177-3AD203B41FA5}">
                      <a16:colId xmlns:a16="http://schemas.microsoft.com/office/drawing/2014/main" val="3369346088"/>
                    </a:ext>
                  </a:extLst>
                </a:gridCol>
                <a:gridCol w="740664">
                  <a:extLst>
                    <a:ext uri="{9D8B030D-6E8A-4147-A177-3AD203B41FA5}">
                      <a16:colId xmlns:a16="http://schemas.microsoft.com/office/drawing/2014/main" val="3005062351"/>
                    </a:ext>
                  </a:extLst>
                </a:gridCol>
                <a:gridCol w="740664">
                  <a:extLst>
                    <a:ext uri="{9D8B030D-6E8A-4147-A177-3AD203B41FA5}">
                      <a16:colId xmlns:a16="http://schemas.microsoft.com/office/drawing/2014/main" val="3616019181"/>
                    </a:ext>
                  </a:extLst>
                </a:gridCol>
                <a:gridCol w="740664">
                  <a:extLst>
                    <a:ext uri="{9D8B030D-6E8A-4147-A177-3AD203B41FA5}">
                      <a16:colId xmlns:a16="http://schemas.microsoft.com/office/drawing/2014/main" val="3786987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54891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couleur3 - 2023-11-22 16:12:10</a:t>
                      </a:r>
                      <a:r>
                        <a:rPr kumimoji="0" lang="fr-FR" sz="1000" b="0" i="0" u="none" strike="noStrike" kern="1200" cap="none" spc="0" normalizeH="0" baseline="0" noProof="0">
                          <a:ln>
                            <a:noFill/>
                          </a:ln>
                          <a:solidFill>
                            <a:prstClr val="black"/>
                          </a:solidFill>
                          <a:effectLst/>
                          <a:uLnTx/>
                          <a:uFillTx/>
                          <a:latin typeface="Calibri"/>
                          <a:ea typeface="+mn-ea"/>
                          <a:cs typeface="+mn-cs"/>
                        </a:rPr>
                        <a:t>
 Bon courage aux vendeurs et vendeuses durant cette journée du Black Friday 💪⭐️
🔥 Merci à artheniashop pour le lieu
#LaFermeC3 #Couleur3 #MadeByCouleur3 #BlackFriday #RespectDuPersonnel #Fatigue #promotion #solde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512533900"/>
                  </a:ext>
                </a:extLst>
              </a:tr>
            </a:tbl>
          </a:graphicData>
        </a:graphic>
      </p:graphicFrame>
      <p:sp>
        <p:nvSpPr>
          <p:cNvPr id="4" name="Text Placeholder 3">
            <a:extLst>
              <a:ext uri="{FF2B5EF4-FFF2-40B4-BE49-F238E27FC236}">
                <a16:creationId xmlns:a16="http://schemas.microsoft.com/office/drawing/2014/main" id="{B17F4AF4-3741-4A88-ABE9-FCED961EC71C}"/>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4971166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710BF-47C5-4846-8C1E-F0C4E5A47740}"/>
              </a:ext>
            </a:extLst>
          </p:cNvPr>
          <p:cNvSpPr>
            <a:spLocks noGrp="1"/>
          </p:cNvSpPr>
          <p:nvPr>
            <p:ph type="title"/>
          </p:nvPr>
        </p:nvSpPr>
        <p:spPr/>
        <p:txBody>
          <a:bodyPr/>
          <a:lstStyle/>
          <a:p>
            <a:r>
              <a:rPr lang="en-US"/>
              <a:t>Instagram Posts Table | couleur3 - 12 of 22</a:t>
            </a:r>
          </a:p>
        </p:txBody>
      </p:sp>
      <p:graphicFrame>
        <p:nvGraphicFramePr>
          <p:cNvPr id="5" name="Table Placeholder 4">
            <a:extLst>
              <a:ext uri="{FF2B5EF4-FFF2-40B4-BE49-F238E27FC236}">
                <a16:creationId xmlns:a16="http://schemas.microsoft.com/office/drawing/2014/main" id="{210D9C64-8F97-476A-9B25-BD4C1314F5FA}"/>
              </a:ext>
            </a:extLst>
          </p:cNvPr>
          <p:cNvGraphicFramePr>
            <a:graphicFrameLocks noGrp="1"/>
          </p:cNvGraphicFramePr>
          <p:nvPr>
            <p:ph type="tbl" sz="quarter" idx="13"/>
            <p:extLst>
              <p:ext uri="{D42A27DB-BD31-4B8C-83A1-F6EECF244321}">
                <p14:modId xmlns:p14="http://schemas.microsoft.com/office/powerpoint/2010/main" val="4004161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08058914"/>
                    </a:ext>
                  </a:extLst>
                </a:gridCol>
                <a:gridCol w="2139696">
                  <a:extLst>
                    <a:ext uri="{9D8B030D-6E8A-4147-A177-3AD203B41FA5}">
                      <a16:colId xmlns:a16="http://schemas.microsoft.com/office/drawing/2014/main" val="1136635968"/>
                    </a:ext>
                  </a:extLst>
                </a:gridCol>
                <a:gridCol w="740664">
                  <a:extLst>
                    <a:ext uri="{9D8B030D-6E8A-4147-A177-3AD203B41FA5}">
                      <a16:colId xmlns:a16="http://schemas.microsoft.com/office/drawing/2014/main" val="1978948296"/>
                    </a:ext>
                  </a:extLst>
                </a:gridCol>
                <a:gridCol w="740664">
                  <a:extLst>
                    <a:ext uri="{9D8B030D-6E8A-4147-A177-3AD203B41FA5}">
                      <a16:colId xmlns:a16="http://schemas.microsoft.com/office/drawing/2014/main" val="2029603145"/>
                    </a:ext>
                  </a:extLst>
                </a:gridCol>
                <a:gridCol w="740664">
                  <a:extLst>
                    <a:ext uri="{9D8B030D-6E8A-4147-A177-3AD203B41FA5}">
                      <a16:colId xmlns:a16="http://schemas.microsoft.com/office/drawing/2014/main" val="2714530739"/>
                    </a:ext>
                  </a:extLst>
                </a:gridCol>
                <a:gridCol w="740664">
                  <a:extLst>
                    <a:ext uri="{9D8B030D-6E8A-4147-A177-3AD203B41FA5}">
                      <a16:colId xmlns:a16="http://schemas.microsoft.com/office/drawing/2014/main" val="431236810"/>
                    </a:ext>
                  </a:extLst>
                </a:gridCol>
                <a:gridCol w="740664">
                  <a:extLst>
                    <a:ext uri="{9D8B030D-6E8A-4147-A177-3AD203B41FA5}">
                      <a16:colId xmlns:a16="http://schemas.microsoft.com/office/drawing/2014/main" val="2914920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16184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16:30:21</a:t>
                      </a:r>
                      <a:r>
                        <a:rPr kumimoji="0" lang="fr-FR" sz="1000" b="0" i="0" u="none" strike="noStrike" kern="1200" cap="none" spc="0" normalizeH="0" baseline="0" noProof="0">
                          <a:ln>
                            <a:noFill/>
                          </a:ln>
                          <a:solidFill>
                            <a:prstClr val="black"/>
                          </a:solidFill>
                          <a:effectLst/>
                          <a:uLnTx/>
                          <a:uFillTx/>
                          <a:latin typeface="Calibri"/>
                          <a:ea typeface="+mn-ea"/>
                          <a:cs typeface="+mn-cs"/>
                        </a:rPr>
                        <a:t>
 « On a failli mettre le feu à mon immeuble » 🏢🔥
🔥 “Juré c’est vrai” le format avec lequel on présente VOS meilleures anecdotes. 
👉 T’as déjà vécu une dinguerie ? Viens nous régaler avec ton anecdote en DM 😍
📹 Avec la collaboration de 23bis_ pour l’animation
#jurecestvrai #couleur3 #anecdote #fete #anniversaire #feudartifice #panique #bruler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177694448"/>
                  </a:ext>
                </a:extLst>
              </a:tr>
            </a:tbl>
          </a:graphicData>
        </a:graphic>
      </p:graphicFrame>
      <p:sp>
        <p:nvSpPr>
          <p:cNvPr id="4" name="Text Placeholder 3">
            <a:extLst>
              <a:ext uri="{FF2B5EF4-FFF2-40B4-BE49-F238E27FC236}">
                <a16:creationId xmlns:a16="http://schemas.microsoft.com/office/drawing/2014/main" id="{83AD71B5-3416-470C-A773-36DD44EBF79D}"/>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7808838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EC001-0C24-4BF9-A12A-82801E008221}"/>
              </a:ext>
            </a:extLst>
          </p:cNvPr>
          <p:cNvSpPr>
            <a:spLocks noGrp="1"/>
          </p:cNvSpPr>
          <p:nvPr>
            <p:ph type="title"/>
          </p:nvPr>
        </p:nvSpPr>
        <p:spPr/>
        <p:txBody>
          <a:bodyPr/>
          <a:lstStyle/>
          <a:p>
            <a:r>
              <a:rPr lang="en-US"/>
              <a:t>Instagram Posts Table | couleur3 - 13 of 22</a:t>
            </a:r>
          </a:p>
        </p:txBody>
      </p:sp>
      <p:graphicFrame>
        <p:nvGraphicFramePr>
          <p:cNvPr id="5" name="Table Placeholder 4">
            <a:extLst>
              <a:ext uri="{FF2B5EF4-FFF2-40B4-BE49-F238E27FC236}">
                <a16:creationId xmlns:a16="http://schemas.microsoft.com/office/drawing/2014/main" id="{2B26107D-E4C0-43B1-8279-922C45889177}"/>
              </a:ext>
            </a:extLst>
          </p:cNvPr>
          <p:cNvGraphicFramePr>
            <a:graphicFrameLocks noGrp="1"/>
          </p:cNvGraphicFramePr>
          <p:nvPr>
            <p:ph type="tbl" sz="quarter" idx="13"/>
            <p:extLst>
              <p:ext uri="{D42A27DB-BD31-4B8C-83A1-F6EECF244321}">
                <p14:modId xmlns:p14="http://schemas.microsoft.com/office/powerpoint/2010/main" val="647831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01691002"/>
                    </a:ext>
                  </a:extLst>
                </a:gridCol>
                <a:gridCol w="2139696">
                  <a:extLst>
                    <a:ext uri="{9D8B030D-6E8A-4147-A177-3AD203B41FA5}">
                      <a16:colId xmlns:a16="http://schemas.microsoft.com/office/drawing/2014/main" val="3597874096"/>
                    </a:ext>
                  </a:extLst>
                </a:gridCol>
                <a:gridCol w="740664">
                  <a:extLst>
                    <a:ext uri="{9D8B030D-6E8A-4147-A177-3AD203B41FA5}">
                      <a16:colId xmlns:a16="http://schemas.microsoft.com/office/drawing/2014/main" val="3601260018"/>
                    </a:ext>
                  </a:extLst>
                </a:gridCol>
                <a:gridCol w="740664">
                  <a:extLst>
                    <a:ext uri="{9D8B030D-6E8A-4147-A177-3AD203B41FA5}">
                      <a16:colId xmlns:a16="http://schemas.microsoft.com/office/drawing/2014/main" val="1720099883"/>
                    </a:ext>
                  </a:extLst>
                </a:gridCol>
                <a:gridCol w="740664">
                  <a:extLst>
                    <a:ext uri="{9D8B030D-6E8A-4147-A177-3AD203B41FA5}">
                      <a16:colId xmlns:a16="http://schemas.microsoft.com/office/drawing/2014/main" val="1992681709"/>
                    </a:ext>
                  </a:extLst>
                </a:gridCol>
                <a:gridCol w="740664">
                  <a:extLst>
                    <a:ext uri="{9D8B030D-6E8A-4147-A177-3AD203B41FA5}">
                      <a16:colId xmlns:a16="http://schemas.microsoft.com/office/drawing/2014/main" val="1889255978"/>
                    </a:ext>
                  </a:extLst>
                </a:gridCol>
                <a:gridCol w="740664">
                  <a:extLst>
                    <a:ext uri="{9D8B030D-6E8A-4147-A177-3AD203B41FA5}">
                      <a16:colId xmlns:a16="http://schemas.microsoft.com/office/drawing/2014/main" val="1614324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17556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couleur3 - 2023-11-20 15:39:46</a:t>
                      </a:r>
                      <a:r>
                        <a:rPr kumimoji="0" lang="fr-FR" sz="1000" b="0" i="0" u="none" strike="noStrike" kern="1200" cap="none" spc="0" normalizeH="0" baseline="0" noProof="0">
                          <a:ln>
                            <a:noFill/>
                          </a:ln>
                          <a:solidFill>
                            <a:prstClr val="black"/>
                          </a:solidFill>
                          <a:effectLst/>
                          <a:uLnTx/>
                          <a:uFillTx/>
                          <a:latin typeface="Calibri"/>
                          <a:ea typeface="+mn-ea"/>
                          <a:cs typeface="+mn-cs"/>
                        </a:rPr>
                        <a:t>
 Qui n’avait pas CE savon à l’école 🧼
Commente avec 😏 si tu pensais à la même chose.
📹 Extrait du passage de la nouvelle édition du Couleur 3 Comedy Club !
En collaboration avec le theatre_boulimie 🎭
#couleur3 #couleur3comedyclub #c3cc #albertchinet #savonecoleprimaire #savon #espritmalplacé #ecoleprimaire #enfance #phalocentrism #phalocentré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691391776"/>
                  </a:ext>
                </a:extLst>
              </a:tr>
            </a:tbl>
          </a:graphicData>
        </a:graphic>
      </p:graphicFrame>
      <p:sp>
        <p:nvSpPr>
          <p:cNvPr id="4" name="Text Placeholder 3">
            <a:extLst>
              <a:ext uri="{FF2B5EF4-FFF2-40B4-BE49-F238E27FC236}">
                <a16:creationId xmlns:a16="http://schemas.microsoft.com/office/drawing/2014/main" id="{A2D9F53B-E1E7-4B82-A2DE-BF6E8521D148}"/>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807865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B6D31-9F22-46D2-9370-B559E98A24A7}"/>
              </a:ext>
            </a:extLst>
          </p:cNvPr>
          <p:cNvSpPr>
            <a:spLocks noGrp="1"/>
          </p:cNvSpPr>
          <p:nvPr>
            <p:ph type="title"/>
          </p:nvPr>
        </p:nvSpPr>
        <p:spPr/>
        <p:txBody>
          <a:bodyPr/>
          <a:lstStyle/>
          <a:p>
            <a:r>
              <a:rPr lang="en-US"/>
              <a:t>Instagram Posts Table | couleur3 - 14 of 22</a:t>
            </a:r>
          </a:p>
        </p:txBody>
      </p:sp>
      <p:graphicFrame>
        <p:nvGraphicFramePr>
          <p:cNvPr id="5" name="Table Placeholder 4">
            <a:extLst>
              <a:ext uri="{FF2B5EF4-FFF2-40B4-BE49-F238E27FC236}">
                <a16:creationId xmlns:a16="http://schemas.microsoft.com/office/drawing/2014/main" id="{7B5BDB0B-66D0-49B2-B441-1A7B09FD196F}"/>
              </a:ext>
            </a:extLst>
          </p:cNvPr>
          <p:cNvGraphicFramePr>
            <a:graphicFrameLocks noGrp="1"/>
          </p:cNvGraphicFramePr>
          <p:nvPr>
            <p:ph type="tbl" sz="quarter" idx="13"/>
            <p:extLst>
              <p:ext uri="{D42A27DB-BD31-4B8C-83A1-F6EECF244321}">
                <p14:modId xmlns:p14="http://schemas.microsoft.com/office/powerpoint/2010/main" val="2323103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16473289"/>
                    </a:ext>
                  </a:extLst>
                </a:gridCol>
                <a:gridCol w="2139696">
                  <a:extLst>
                    <a:ext uri="{9D8B030D-6E8A-4147-A177-3AD203B41FA5}">
                      <a16:colId xmlns:a16="http://schemas.microsoft.com/office/drawing/2014/main" val="1004633070"/>
                    </a:ext>
                  </a:extLst>
                </a:gridCol>
                <a:gridCol w="740664">
                  <a:extLst>
                    <a:ext uri="{9D8B030D-6E8A-4147-A177-3AD203B41FA5}">
                      <a16:colId xmlns:a16="http://schemas.microsoft.com/office/drawing/2014/main" val="638980001"/>
                    </a:ext>
                  </a:extLst>
                </a:gridCol>
                <a:gridCol w="740664">
                  <a:extLst>
                    <a:ext uri="{9D8B030D-6E8A-4147-A177-3AD203B41FA5}">
                      <a16:colId xmlns:a16="http://schemas.microsoft.com/office/drawing/2014/main" val="1718806975"/>
                    </a:ext>
                  </a:extLst>
                </a:gridCol>
                <a:gridCol w="740664">
                  <a:extLst>
                    <a:ext uri="{9D8B030D-6E8A-4147-A177-3AD203B41FA5}">
                      <a16:colId xmlns:a16="http://schemas.microsoft.com/office/drawing/2014/main" val="1858476775"/>
                    </a:ext>
                  </a:extLst>
                </a:gridCol>
                <a:gridCol w="740664">
                  <a:extLst>
                    <a:ext uri="{9D8B030D-6E8A-4147-A177-3AD203B41FA5}">
                      <a16:colId xmlns:a16="http://schemas.microsoft.com/office/drawing/2014/main" val="2166528486"/>
                    </a:ext>
                  </a:extLst>
                </a:gridCol>
                <a:gridCol w="740664">
                  <a:extLst>
                    <a:ext uri="{9D8B030D-6E8A-4147-A177-3AD203B41FA5}">
                      <a16:colId xmlns:a16="http://schemas.microsoft.com/office/drawing/2014/main" val="533876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67740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couleur3 - 2023-11-18 10:00:00</a:t>
                      </a:r>
                      <a:r>
                        <a:rPr kumimoji="0" lang="fr-FR" sz="1000" b="0" i="0" u="none" strike="noStrike" kern="1200" cap="none" spc="0" normalizeH="0" baseline="0" noProof="0">
                          <a:ln>
                            <a:noFill/>
                          </a:ln>
                          <a:solidFill>
                            <a:prstClr val="black"/>
                          </a:solidFill>
                          <a:effectLst/>
                          <a:uLnTx/>
                          <a:uFillTx/>
                          <a:latin typeface="Calibri"/>
                          <a:ea typeface="+mn-ea"/>
                          <a:cs typeface="+mn-cs"/>
                        </a:rPr>
                        <a:t>
 Quand tu crois être solo pour poser ta pêche 💩
#lafermec3 #couleur3 #poserunepeche #poserunepêche #toilette #tranquille #caca #humour #sketch #madebycouleur3 #humoursuisse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27217928"/>
                  </a:ext>
                </a:extLst>
              </a:tr>
            </a:tbl>
          </a:graphicData>
        </a:graphic>
      </p:graphicFrame>
      <p:sp>
        <p:nvSpPr>
          <p:cNvPr id="4" name="Text Placeholder 3">
            <a:extLst>
              <a:ext uri="{FF2B5EF4-FFF2-40B4-BE49-F238E27FC236}">
                <a16:creationId xmlns:a16="http://schemas.microsoft.com/office/drawing/2014/main" id="{99F12D72-2A9A-4AEF-82A0-C9D280124139}"/>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60960813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58634-B0AF-4B74-94D4-BB97D389A31E}"/>
              </a:ext>
            </a:extLst>
          </p:cNvPr>
          <p:cNvSpPr>
            <a:spLocks noGrp="1"/>
          </p:cNvSpPr>
          <p:nvPr>
            <p:ph type="title"/>
          </p:nvPr>
        </p:nvSpPr>
        <p:spPr/>
        <p:txBody>
          <a:bodyPr/>
          <a:lstStyle/>
          <a:p>
            <a:r>
              <a:rPr lang="en-US"/>
              <a:t>Instagram Posts Table | couleur3 - 15 of 22</a:t>
            </a:r>
          </a:p>
        </p:txBody>
      </p:sp>
      <p:graphicFrame>
        <p:nvGraphicFramePr>
          <p:cNvPr id="5" name="Table Placeholder 4">
            <a:extLst>
              <a:ext uri="{FF2B5EF4-FFF2-40B4-BE49-F238E27FC236}">
                <a16:creationId xmlns:a16="http://schemas.microsoft.com/office/drawing/2014/main" id="{FAB2190A-2952-4F72-9EE7-62C56EAA365C}"/>
              </a:ext>
            </a:extLst>
          </p:cNvPr>
          <p:cNvGraphicFramePr>
            <a:graphicFrameLocks noGrp="1"/>
          </p:cNvGraphicFramePr>
          <p:nvPr>
            <p:ph type="tbl" sz="quarter" idx="13"/>
            <p:extLst>
              <p:ext uri="{D42A27DB-BD31-4B8C-83A1-F6EECF244321}">
                <p14:modId xmlns:p14="http://schemas.microsoft.com/office/powerpoint/2010/main" val="776770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02918818"/>
                    </a:ext>
                  </a:extLst>
                </a:gridCol>
                <a:gridCol w="2139696">
                  <a:extLst>
                    <a:ext uri="{9D8B030D-6E8A-4147-A177-3AD203B41FA5}">
                      <a16:colId xmlns:a16="http://schemas.microsoft.com/office/drawing/2014/main" val="91223152"/>
                    </a:ext>
                  </a:extLst>
                </a:gridCol>
                <a:gridCol w="740664">
                  <a:extLst>
                    <a:ext uri="{9D8B030D-6E8A-4147-A177-3AD203B41FA5}">
                      <a16:colId xmlns:a16="http://schemas.microsoft.com/office/drawing/2014/main" val="4149924363"/>
                    </a:ext>
                  </a:extLst>
                </a:gridCol>
                <a:gridCol w="740664">
                  <a:extLst>
                    <a:ext uri="{9D8B030D-6E8A-4147-A177-3AD203B41FA5}">
                      <a16:colId xmlns:a16="http://schemas.microsoft.com/office/drawing/2014/main" val="2108651764"/>
                    </a:ext>
                  </a:extLst>
                </a:gridCol>
                <a:gridCol w="740664">
                  <a:extLst>
                    <a:ext uri="{9D8B030D-6E8A-4147-A177-3AD203B41FA5}">
                      <a16:colId xmlns:a16="http://schemas.microsoft.com/office/drawing/2014/main" val="335184343"/>
                    </a:ext>
                  </a:extLst>
                </a:gridCol>
                <a:gridCol w="740664">
                  <a:extLst>
                    <a:ext uri="{9D8B030D-6E8A-4147-A177-3AD203B41FA5}">
                      <a16:colId xmlns:a16="http://schemas.microsoft.com/office/drawing/2014/main" val="4056480859"/>
                    </a:ext>
                  </a:extLst>
                </a:gridCol>
                <a:gridCol w="740664">
                  <a:extLst>
                    <a:ext uri="{9D8B030D-6E8A-4147-A177-3AD203B41FA5}">
                      <a16:colId xmlns:a16="http://schemas.microsoft.com/office/drawing/2014/main" val="3223219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7240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couleur3 - 2023-11-17 09:57:38</a:t>
                      </a:r>
                      <a:r>
                        <a:rPr kumimoji="0" lang="fr-FR" sz="1000" b="0" i="0" u="none" strike="noStrike" kern="1200" cap="none" spc="0" normalizeH="0" baseline="0" noProof="0">
                          <a:ln>
                            <a:noFill/>
                          </a:ln>
                          <a:solidFill>
                            <a:prstClr val="black"/>
                          </a:solidFill>
                          <a:effectLst/>
                          <a:uLnTx/>
                          <a:uFillTx/>
                          <a:latin typeface="Calibri"/>
                          <a:ea typeface="+mn-ea"/>
                          <a:cs typeface="+mn-cs"/>
                        </a:rPr>
                        <a:t>
 Quoi ? Du thé en bulle ?! 🫧☕️
Aujourd’hui, c’est direction Taïwan pour faire son propre Bubble Tea 🫧❤️
🍡 Pour les perles de tapioca 🍡
- 90 g de fécule de tapioca
- 60 g d’eau
- 45 g de sucre brun
- Mélasse
🫖 Pour le thé 🫖
- 1 sachet de thé noir
- Lait
- Sucre
- Eau
🧋 Recette 🧋
1. Dans une casserole, versez 60 g d’eau et ajoutez 45 g de sucre brun. Remuez bien et chauffez doucement.
2. Une fois le mélange chaud, retirez la casserole du feu. Ajoutez 90 g de fécule de tapioca en remuant continuellement jusqu’à épaississement, obtenant une consistance semblable à du sucre brun.
3. Retirez à nouveau du feu, ajoutez le reste de tapioca, et commencez à former une pâte. Transvasez la pâte sur un plan de travail et pétrissez-la soigneusement.
4. Découpez la pâte en petits morceaux, puis roulez ces morceaux à la main pour former des perles de tapioca.
5. Faites bouillir de l’eau, versez-y les perles de tapioca, remuez, et laissez cuire à couvert pendant 20 minutes.
6. Pendant la cuisson, profitez du temps pour vous occuper d’autres choses, comme une petite coupe de cheveux ou préparer un thé.
7. Après les 20 minutes de cuisson, égouttez les perles de tapioca et ajoutez de la mélasse. Placez-les au fond d’un verre.
8. Préparez le thé noir en infusant un sachet de thé dans de l’eau chaude. Ajoutez du sucre selon votre préférence.
9. Versez le thé sur les perles de tapioca dans le verre.
10. Ajoutez du lait selon votre goût.
11. Pour un rafraîchissement optimal, ajoutez des glaçons.
12. Dégustez votre Bubble Tea fait maison et profitez du ce temps frisquet pour le boire chaud au coin du feu ! (Si vous avez une cheminée)
PS : Il est possible de mettre du jus, du sirop ou du café à la place du thé si vous n’aimez pas ça ! Faites au gré de vos envies !
Bon appétit 😋🧋
#bonnefrankette #couleur3 #faitmaison #recettefacile #cuisinemaison #cuisinefacile #humour #cuisine #bubbletea #bubbleteafacile #recettebubbletea #taiwan #bubbletealover #bubbleteaaddict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429819043"/>
                  </a:ext>
                </a:extLst>
              </a:tr>
            </a:tbl>
          </a:graphicData>
        </a:graphic>
      </p:graphicFrame>
      <p:sp>
        <p:nvSpPr>
          <p:cNvPr id="4" name="Text Placeholder 3">
            <a:extLst>
              <a:ext uri="{FF2B5EF4-FFF2-40B4-BE49-F238E27FC236}">
                <a16:creationId xmlns:a16="http://schemas.microsoft.com/office/drawing/2014/main" id="{D3AC9E6E-FFCF-45A3-9A62-9B9A9B5481EC}"/>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94720911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27629-BBC6-4594-8131-50417FBE6849}"/>
              </a:ext>
            </a:extLst>
          </p:cNvPr>
          <p:cNvSpPr>
            <a:spLocks noGrp="1"/>
          </p:cNvSpPr>
          <p:nvPr>
            <p:ph type="title"/>
          </p:nvPr>
        </p:nvSpPr>
        <p:spPr/>
        <p:txBody>
          <a:bodyPr/>
          <a:lstStyle/>
          <a:p>
            <a:r>
              <a:rPr lang="en-US"/>
              <a:t>Instagram Posts Table | couleur3 - 16 of 22</a:t>
            </a:r>
          </a:p>
        </p:txBody>
      </p:sp>
      <p:graphicFrame>
        <p:nvGraphicFramePr>
          <p:cNvPr id="5" name="Table Placeholder 4">
            <a:extLst>
              <a:ext uri="{FF2B5EF4-FFF2-40B4-BE49-F238E27FC236}">
                <a16:creationId xmlns:a16="http://schemas.microsoft.com/office/drawing/2014/main" id="{97875BE2-0E17-499C-A73C-A41D1E3A8F37}"/>
              </a:ext>
            </a:extLst>
          </p:cNvPr>
          <p:cNvGraphicFramePr>
            <a:graphicFrameLocks noGrp="1"/>
          </p:cNvGraphicFramePr>
          <p:nvPr>
            <p:ph type="tbl" sz="quarter" idx="13"/>
            <p:extLst>
              <p:ext uri="{D42A27DB-BD31-4B8C-83A1-F6EECF244321}">
                <p14:modId xmlns:p14="http://schemas.microsoft.com/office/powerpoint/2010/main" val="4223370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90902483"/>
                    </a:ext>
                  </a:extLst>
                </a:gridCol>
                <a:gridCol w="2139696">
                  <a:extLst>
                    <a:ext uri="{9D8B030D-6E8A-4147-A177-3AD203B41FA5}">
                      <a16:colId xmlns:a16="http://schemas.microsoft.com/office/drawing/2014/main" val="3078376567"/>
                    </a:ext>
                  </a:extLst>
                </a:gridCol>
                <a:gridCol w="740664">
                  <a:extLst>
                    <a:ext uri="{9D8B030D-6E8A-4147-A177-3AD203B41FA5}">
                      <a16:colId xmlns:a16="http://schemas.microsoft.com/office/drawing/2014/main" val="417292304"/>
                    </a:ext>
                  </a:extLst>
                </a:gridCol>
                <a:gridCol w="740664">
                  <a:extLst>
                    <a:ext uri="{9D8B030D-6E8A-4147-A177-3AD203B41FA5}">
                      <a16:colId xmlns:a16="http://schemas.microsoft.com/office/drawing/2014/main" val="3315195652"/>
                    </a:ext>
                  </a:extLst>
                </a:gridCol>
                <a:gridCol w="740664">
                  <a:extLst>
                    <a:ext uri="{9D8B030D-6E8A-4147-A177-3AD203B41FA5}">
                      <a16:colId xmlns:a16="http://schemas.microsoft.com/office/drawing/2014/main" val="781623583"/>
                    </a:ext>
                  </a:extLst>
                </a:gridCol>
                <a:gridCol w="740664">
                  <a:extLst>
                    <a:ext uri="{9D8B030D-6E8A-4147-A177-3AD203B41FA5}">
                      <a16:colId xmlns:a16="http://schemas.microsoft.com/office/drawing/2014/main" val="3859762340"/>
                    </a:ext>
                  </a:extLst>
                </a:gridCol>
                <a:gridCol w="740664">
                  <a:extLst>
                    <a:ext uri="{9D8B030D-6E8A-4147-A177-3AD203B41FA5}">
                      <a16:colId xmlns:a16="http://schemas.microsoft.com/office/drawing/2014/main" val="801833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51677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couleur3 - 2023-11-16 17:33:09</a:t>
                      </a:r>
                      <a:r>
                        <a:rPr kumimoji="0" lang="fr-FR" sz="1000" b="0" i="0" u="none" strike="noStrike" kern="1200" cap="none" spc="0" normalizeH="0" baseline="0" noProof="0">
                          <a:ln>
                            <a:noFill/>
                          </a:ln>
                          <a:solidFill>
                            <a:prstClr val="black"/>
                          </a:solidFill>
                          <a:effectLst/>
                          <a:uLnTx/>
                          <a:uFillTx/>
                          <a:latin typeface="Calibri"/>
                          <a:ea typeface="+mn-ea"/>
                          <a:cs typeface="+mn-cs"/>
                        </a:rPr>
                        <a:t>
 Quand tu viens de signer le plus gros contrat de toute vie ✨
#lesinfiltres #couleur3 #tchintchin #humour #sketch #toast #trinquer #trinqueralavie #sketchhumour #champagne #contrat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198406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couleur3 - 2023-11-15 15:18:02</a:t>
                      </a:r>
                      <a:r>
                        <a:rPr kumimoji="0" lang="en-US" sz="1000" b="0" i="0" u="none" strike="noStrike" kern="1200" cap="none" spc="0" normalizeH="0" baseline="0" noProof="0">
                          <a:ln>
                            <a:noFill/>
                          </a:ln>
                          <a:solidFill>
                            <a:prstClr val="black"/>
                          </a:solidFill>
                          <a:effectLst/>
                          <a:uLnTx/>
                          <a:uFillTx/>
                          <a:latin typeface="Calibri"/>
                          <a:ea typeface="+mn-ea"/>
                          <a:cs typeface="+mn-cs"/>
                        </a:rPr>
                        <a:t>
 Quand tu n’arrives pas à te mettre d’accord pour faire un check 👊🥷
#LaFermeC3 #Couleur3 #handcheck #handchecks #fail #fails #madebycouleur3 #sketch #humour #humoursuisse #imagine #malaise #naruto #1000ansdesouffrance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219028255"/>
                  </a:ext>
                </a:extLst>
              </a:tr>
            </a:tbl>
          </a:graphicData>
        </a:graphic>
      </p:graphicFrame>
      <p:sp>
        <p:nvSpPr>
          <p:cNvPr id="4" name="Text Placeholder 3">
            <a:extLst>
              <a:ext uri="{FF2B5EF4-FFF2-40B4-BE49-F238E27FC236}">
                <a16:creationId xmlns:a16="http://schemas.microsoft.com/office/drawing/2014/main" id="{318C203B-3810-4CD5-BD5C-67663F20D2C5}"/>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52421843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E9C1E-0C7A-4CFD-8610-11E5B7018720}"/>
              </a:ext>
            </a:extLst>
          </p:cNvPr>
          <p:cNvSpPr>
            <a:spLocks noGrp="1"/>
          </p:cNvSpPr>
          <p:nvPr>
            <p:ph type="title"/>
          </p:nvPr>
        </p:nvSpPr>
        <p:spPr/>
        <p:txBody>
          <a:bodyPr/>
          <a:lstStyle/>
          <a:p>
            <a:r>
              <a:rPr lang="en-US"/>
              <a:t>Instagram Posts Table | couleur3 - 17 of 22</a:t>
            </a:r>
          </a:p>
        </p:txBody>
      </p:sp>
      <p:graphicFrame>
        <p:nvGraphicFramePr>
          <p:cNvPr id="5" name="Table Placeholder 4">
            <a:extLst>
              <a:ext uri="{FF2B5EF4-FFF2-40B4-BE49-F238E27FC236}">
                <a16:creationId xmlns:a16="http://schemas.microsoft.com/office/drawing/2014/main" id="{82BCB8EA-CC0A-46F1-B6BC-A054D8A31217}"/>
              </a:ext>
            </a:extLst>
          </p:cNvPr>
          <p:cNvGraphicFramePr>
            <a:graphicFrameLocks noGrp="1"/>
          </p:cNvGraphicFramePr>
          <p:nvPr>
            <p:ph type="tbl" sz="quarter" idx="13"/>
            <p:extLst>
              <p:ext uri="{D42A27DB-BD31-4B8C-83A1-F6EECF244321}">
                <p14:modId xmlns:p14="http://schemas.microsoft.com/office/powerpoint/2010/main" val="1689643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16273299"/>
                    </a:ext>
                  </a:extLst>
                </a:gridCol>
                <a:gridCol w="2139696">
                  <a:extLst>
                    <a:ext uri="{9D8B030D-6E8A-4147-A177-3AD203B41FA5}">
                      <a16:colId xmlns:a16="http://schemas.microsoft.com/office/drawing/2014/main" val="2217420487"/>
                    </a:ext>
                  </a:extLst>
                </a:gridCol>
                <a:gridCol w="740664">
                  <a:extLst>
                    <a:ext uri="{9D8B030D-6E8A-4147-A177-3AD203B41FA5}">
                      <a16:colId xmlns:a16="http://schemas.microsoft.com/office/drawing/2014/main" val="3130320781"/>
                    </a:ext>
                  </a:extLst>
                </a:gridCol>
                <a:gridCol w="740664">
                  <a:extLst>
                    <a:ext uri="{9D8B030D-6E8A-4147-A177-3AD203B41FA5}">
                      <a16:colId xmlns:a16="http://schemas.microsoft.com/office/drawing/2014/main" val="1629842314"/>
                    </a:ext>
                  </a:extLst>
                </a:gridCol>
                <a:gridCol w="740664">
                  <a:extLst>
                    <a:ext uri="{9D8B030D-6E8A-4147-A177-3AD203B41FA5}">
                      <a16:colId xmlns:a16="http://schemas.microsoft.com/office/drawing/2014/main" val="801048206"/>
                    </a:ext>
                  </a:extLst>
                </a:gridCol>
                <a:gridCol w="740664">
                  <a:extLst>
                    <a:ext uri="{9D8B030D-6E8A-4147-A177-3AD203B41FA5}">
                      <a16:colId xmlns:a16="http://schemas.microsoft.com/office/drawing/2014/main" val="1960199585"/>
                    </a:ext>
                  </a:extLst>
                </a:gridCol>
                <a:gridCol w="740664">
                  <a:extLst>
                    <a:ext uri="{9D8B030D-6E8A-4147-A177-3AD203B41FA5}">
                      <a16:colId xmlns:a16="http://schemas.microsoft.com/office/drawing/2014/main" val="62307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74093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couleur3 - 2023-11-14 16:03:36</a:t>
                      </a:r>
                      <a:r>
                        <a:rPr kumimoji="0" lang="fr-FR" sz="1000" b="0" i="0" u="none" strike="noStrike" kern="1200" cap="none" spc="0" normalizeH="0" baseline="0" noProof="0">
                          <a:ln>
                            <a:noFill/>
                          </a:ln>
                          <a:solidFill>
                            <a:prstClr val="black"/>
                          </a:solidFill>
                          <a:effectLst/>
                          <a:uLnTx/>
                          <a:uFillTx/>
                          <a:latin typeface="Calibri"/>
                          <a:ea typeface="+mn-ea"/>
                          <a:cs typeface="+mn-cs"/>
                        </a:rPr>
                        <a:t>
 « Le jour où je me suis trompée de fête » 🎉🍾
🔥 “Juré c’est vrai” le format avec lequel on présente VOS meilleures anecdotes.
👉 T’as déjà vécu une dinguerie ? Viens nous régaler avec ton anecdote en DM 😍
📹 Avec la collaboration de 23bis_ pour l’animation
#jurecestvrai #couleur3 #anecdote #fete #setromperdesoiree #anecdotes #histoire #malaise #genance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185814731"/>
                  </a:ext>
                </a:extLst>
              </a:tr>
            </a:tbl>
          </a:graphicData>
        </a:graphic>
      </p:graphicFrame>
      <p:sp>
        <p:nvSpPr>
          <p:cNvPr id="4" name="Text Placeholder 3">
            <a:extLst>
              <a:ext uri="{FF2B5EF4-FFF2-40B4-BE49-F238E27FC236}">
                <a16:creationId xmlns:a16="http://schemas.microsoft.com/office/drawing/2014/main" id="{561C4639-B1BE-49E7-8D82-5F8215C8761A}"/>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1307048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BA40C-7671-4426-BCC7-44CA5AA55E51}"/>
              </a:ext>
            </a:extLst>
          </p:cNvPr>
          <p:cNvSpPr>
            <a:spLocks noGrp="1"/>
          </p:cNvSpPr>
          <p:nvPr>
            <p:ph type="title"/>
          </p:nvPr>
        </p:nvSpPr>
        <p:spPr/>
        <p:txBody>
          <a:bodyPr/>
          <a:lstStyle/>
          <a:p>
            <a:r>
              <a:rPr lang="en-US"/>
              <a:t>Instagram Posts Table | couleur3 - 18 of 22</a:t>
            </a:r>
          </a:p>
        </p:txBody>
      </p:sp>
      <p:graphicFrame>
        <p:nvGraphicFramePr>
          <p:cNvPr id="5" name="Table Placeholder 4">
            <a:extLst>
              <a:ext uri="{FF2B5EF4-FFF2-40B4-BE49-F238E27FC236}">
                <a16:creationId xmlns:a16="http://schemas.microsoft.com/office/drawing/2014/main" id="{A3E2795E-1C74-4962-9901-210ABBBCB308}"/>
              </a:ext>
            </a:extLst>
          </p:cNvPr>
          <p:cNvGraphicFramePr>
            <a:graphicFrameLocks noGrp="1"/>
          </p:cNvGraphicFramePr>
          <p:nvPr>
            <p:ph type="tbl" sz="quarter" idx="13"/>
            <p:extLst>
              <p:ext uri="{D42A27DB-BD31-4B8C-83A1-F6EECF244321}">
                <p14:modId xmlns:p14="http://schemas.microsoft.com/office/powerpoint/2010/main" val="1297678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84880244"/>
                    </a:ext>
                  </a:extLst>
                </a:gridCol>
                <a:gridCol w="2139696">
                  <a:extLst>
                    <a:ext uri="{9D8B030D-6E8A-4147-A177-3AD203B41FA5}">
                      <a16:colId xmlns:a16="http://schemas.microsoft.com/office/drawing/2014/main" val="1262994692"/>
                    </a:ext>
                  </a:extLst>
                </a:gridCol>
                <a:gridCol w="740664">
                  <a:extLst>
                    <a:ext uri="{9D8B030D-6E8A-4147-A177-3AD203B41FA5}">
                      <a16:colId xmlns:a16="http://schemas.microsoft.com/office/drawing/2014/main" val="2149501313"/>
                    </a:ext>
                  </a:extLst>
                </a:gridCol>
                <a:gridCol w="740664">
                  <a:extLst>
                    <a:ext uri="{9D8B030D-6E8A-4147-A177-3AD203B41FA5}">
                      <a16:colId xmlns:a16="http://schemas.microsoft.com/office/drawing/2014/main" val="3091739153"/>
                    </a:ext>
                  </a:extLst>
                </a:gridCol>
                <a:gridCol w="740664">
                  <a:extLst>
                    <a:ext uri="{9D8B030D-6E8A-4147-A177-3AD203B41FA5}">
                      <a16:colId xmlns:a16="http://schemas.microsoft.com/office/drawing/2014/main" val="3655963692"/>
                    </a:ext>
                  </a:extLst>
                </a:gridCol>
                <a:gridCol w="740664">
                  <a:extLst>
                    <a:ext uri="{9D8B030D-6E8A-4147-A177-3AD203B41FA5}">
                      <a16:colId xmlns:a16="http://schemas.microsoft.com/office/drawing/2014/main" val="2362865011"/>
                    </a:ext>
                  </a:extLst>
                </a:gridCol>
                <a:gridCol w="740664">
                  <a:extLst>
                    <a:ext uri="{9D8B030D-6E8A-4147-A177-3AD203B41FA5}">
                      <a16:colId xmlns:a16="http://schemas.microsoft.com/office/drawing/2014/main" val="1775802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84933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couleur3 - 2023-11-13 16:18:59</a:t>
                      </a:r>
                      <a:r>
                        <a:rPr kumimoji="0" lang="fr-FR" sz="1000" b="0" i="0" u="none" strike="noStrike" kern="1200" cap="none" spc="0" normalizeH="0" baseline="0" noProof="0">
                          <a:ln>
                            <a:noFill/>
                          </a:ln>
                          <a:solidFill>
                            <a:prstClr val="black"/>
                          </a:solidFill>
                          <a:effectLst/>
                          <a:uLnTx/>
                          <a:uFillTx/>
                          <a:latin typeface="Calibri"/>
                          <a:ea typeface="+mn-ea"/>
                          <a:cs typeface="+mn-cs"/>
                        </a:rPr>
                        <a:t>
 🐾 Team « Je met mon salaire pour mon animal » ou team « Faut doser j’ai déjà pas l’argent pour m’acheter des fringues » ? 
📹 Extrait du passage de la nouvelle édition du Couleur 3 Comedy Club !
En collaboration avec le theatre_boulimie 🎭
#C3CC #Couleur3 #paulwalther #animaldecompagnie #Humour #StandUp #Comique #HumourSuisse #comédie #spectaclehumour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385332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couleur3 - 2023-11-11 10:30:00</a:t>
                      </a:r>
                      <a:r>
                        <a:rPr kumimoji="0" lang="en-US" sz="1000" b="0" i="0" u="none" strike="noStrike" kern="1200" cap="none" spc="0" normalizeH="0" baseline="0" noProof="0">
                          <a:ln>
                            <a:noFill/>
                          </a:ln>
                          <a:solidFill>
                            <a:prstClr val="black"/>
                          </a:solidFill>
                          <a:effectLst/>
                          <a:uLnTx/>
                          <a:uFillTx/>
                          <a:latin typeface="Calibri"/>
                          <a:ea typeface="+mn-ea"/>
                          <a:cs typeface="+mn-cs"/>
                        </a:rPr>
                        <a:t>
 P.O.V : Tu t’adaptes au vocabulaire de tes patient.e.s 🩺
#LaFermeC3 #Couleur3 #ASMR #Tiktok #tiktoktrend #medecin #humour #humoursuisse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872638118"/>
                  </a:ext>
                </a:extLst>
              </a:tr>
            </a:tbl>
          </a:graphicData>
        </a:graphic>
      </p:graphicFrame>
      <p:sp>
        <p:nvSpPr>
          <p:cNvPr id="4" name="Text Placeholder 3">
            <a:extLst>
              <a:ext uri="{FF2B5EF4-FFF2-40B4-BE49-F238E27FC236}">
                <a16:creationId xmlns:a16="http://schemas.microsoft.com/office/drawing/2014/main" id="{002F9FD4-C720-4B1D-9590-DBBD0DB27CEC}"/>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8628667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B51C8-32A7-4496-807B-049E131D5910}"/>
              </a:ext>
            </a:extLst>
          </p:cNvPr>
          <p:cNvSpPr>
            <a:spLocks noGrp="1"/>
          </p:cNvSpPr>
          <p:nvPr>
            <p:ph type="title"/>
          </p:nvPr>
        </p:nvSpPr>
        <p:spPr/>
        <p:txBody>
          <a:bodyPr/>
          <a:lstStyle/>
          <a:p>
            <a:r>
              <a:rPr lang="en-US"/>
              <a:t>Instagram Posts Table | couleur3 - 19 of 22</a:t>
            </a:r>
          </a:p>
        </p:txBody>
      </p:sp>
      <p:graphicFrame>
        <p:nvGraphicFramePr>
          <p:cNvPr id="5" name="Table Placeholder 4">
            <a:extLst>
              <a:ext uri="{FF2B5EF4-FFF2-40B4-BE49-F238E27FC236}">
                <a16:creationId xmlns:a16="http://schemas.microsoft.com/office/drawing/2014/main" id="{68634CAA-3FD7-429F-8C8D-92B35ABCAE11}"/>
              </a:ext>
            </a:extLst>
          </p:cNvPr>
          <p:cNvGraphicFramePr>
            <a:graphicFrameLocks noGrp="1"/>
          </p:cNvGraphicFramePr>
          <p:nvPr>
            <p:ph type="tbl" sz="quarter" idx="13"/>
            <p:extLst>
              <p:ext uri="{D42A27DB-BD31-4B8C-83A1-F6EECF244321}">
                <p14:modId xmlns:p14="http://schemas.microsoft.com/office/powerpoint/2010/main" val="4025056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56180575"/>
                    </a:ext>
                  </a:extLst>
                </a:gridCol>
                <a:gridCol w="2139696">
                  <a:extLst>
                    <a:ext uri="{9D8B030D-6E8A-4147-A177-3AD203B41FA5}">
                      <a16:colId xmlns:a16="http://schemas.microsoft.com/office/drawing/2014/main" val="475108404"/>
                    </a:ext>
                  </a:extLst>
                </a:gridCol>
                <a:gridCol w="740664">
                  <a:extLst>
                    <a:ext uri="{9D8B030D-6E8A-4147-A177-3AD203B41FA5}">
                      <a16:colId xmlns:a16="http://schemas.microsoft.com/office/drawing/2014/main" val="25115941"/>
                    </a:ext>
                  </a:extLst>
                </a:gridCol>
                <a:gridCol w="740664">
                  <a:extLst>
                    <a:ext uri="{9D8B030D-6E8A-4147-A177-3AD203B41FA5}">
                      <a16:colId xmlns:a16="http://schemas.microsoft.com/office/drawing/2014/main" val="3885045884"/>
                    </a:ext>
                  </a:extLst>
                </a:gridCol>
                <a:gridCol w="740664">
                  <a:extLst>
                    <a:ext uri="{9D8B030D-6E8A-4147-A177-3AD203B41FA5}">
                      <a16:colId xmlns:a16="http://schemas.microsoft.com/office/drawing/2014/main" val="1429337311"/>
                    </a:ext>
                  </a:extLst>
                </a:gridCol>
                <a:gridCol w="740664">
                  <a:extLst>
                    <a:ext uri="{9D8B030D-6E8A-4147-A177-3AD203B41FA5}">
                      <a16:colId xmlns:a16="http://schemas.microsoft.com/office/drawing/2014/main" val="897181315"/>
                    </a:ext>
                  </a:extLst>
                </a:gridCol>
                <a:gridCol w="740664">
                  <a:extLst>
                    <a:ext uri="{9D8B030D-6E8A-4147-A177-3AD203B41FA5}">
                      <a16:colId xmlns:a16="http://schemas.microsoft.com/office/drawing/2014/main" val="400498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5961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couleur3 - 2023-11-10 09:59:28</a:t>
                      </a:r>
                      <a:r>
                        <a:rPr kumimoji="0" lang="fr-FR" sz="1000" b="0" i="0" u="none" strike="noStrike" kern="1200" cap="none" spc="0" normalizeH="0" baseline="0" noProof="0">
                          <a:ln>
                            <a:noFill/>
                          </a:ln>
                          <a:solidFill>
                            <a:prstClr val="black"/>
                          </a:solidFill>
                          <a:effectLst/>
                          <a:uLnTx/>
                          <a:uFillTx/>
                          <a:latin typeface="Calibri"/>
                          <a:ea typeface="+mn-ea"/>
                          <a:cs typeface="+mn-cs"/>
                        </a:rPr>
                        <a:t>
 Boulettes, Polpettes, ou Meat Balls ? 🍝
Cette semaine, on vous a préparé une recette italo américaine : les petites boules de viande (Meat Balls en anglais 🇺🇸)
🧆 Boulettes 🧆
400 gr de bœuf haché
1 œuf 
3 gousses d’ail 
Chapelure 
Mie de pain 
Sel/poivre 
Parmesan 
Pignons 
Persil 
🍅 Sauce 🍅
1 boite de tomates pelées 
5 gousses d’ail 
Sel/poivre/origan
Concentré de tomates 
🍝 Recette 🍝
 1 Dans une poêle, faire revenir 3 gousses d’ail dans de l’huile d’olive. Ajouter une grosse boîte de tomates pelées. Assaisonner avec du sel, du poivre, de l’origan et du concentré de tomates. Laisser mijoter.
 2 Pendant que la sauce cuit, mélanger de la mie de pain avec de l’eau jusqu’à ce qu’elle soit bien imbibée. Ajouter ensuite le bœuf haché, de la chapelure, du persil, du parmesan, des pignons, un œuf, du sel, et du poivre. Mélanger bien.
 3 Rouler la farce en petites boulettes.
 4 Faire chauffer de l’huile d’olive dans une poêle. Cuire les boulettes jusqu’à ce qu’elles soient bien dorées.
 5 Retourner les boulettes et cuire les petits trucs blancs à l’intérieur (les pignons) jusqu’à ce qu’ils soient dorés.
 6 Transférer les boulettes dans la sauce tomate et laisser mijoter pendant une heure.
 7 Juste avant de servir, ajouter du parmesan, du persil frais haché et un filet d’huile d’olive.
 8 Servir les boulettes sur une assiette 
Bon appétit 😋 
#bonnefrankette #couleur3 #cuisine #cuisinefacile #cuisinemaison #recettefacile #faitmaison #italianfood #boulette #polpette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764351669"/>
                  </a:ext>
                </a:extLst>
              </a:tr>
            </a:tbl>
          </a:graphicData>
        </a:graphic>
      </p:graphicFrame>
      <p:sp>
        <p:nvSpPr>
          <p:cNvPr id="4" name="Text Placeholder 3">
            <a:extLst>
              <a:ext uri="{FF2B5EF4-FFF2-40B4-BE49-F238E27FC236}">
                <a16:creationId xmlns:a16="http://schemas.microsoft.com/office/drawing/2014/main" id="{2698C40A-5946-4882-A0E1-D89A6EC171A5}"/>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860462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05E57-8A6E-4712-ACA5-C6B03640583C}"/>
              </a:ext>
            </a:extLst>
          </p:cNvPr>
          <p:cNvSpPr>
            <a:spLocks noGrp="1"/>
          </p:cNvSpPr>
          <p:nvPr>
            <p:ph type="title"/>
          </p:nvPr>
        </p:nvSpPr>
        <p:spPr/>
        <p:txBody>
          <a:bodyPr/>
          <a:lstStyle/>
          <a:p>
            <a:r>
              <a:rPr lang="en-US"/>
              <a:t>Instagram Posts Table | couleur3 - 20 of 22</a:t>
            </a:r>
          </a:p>
        </p:txBody>
      </p:sp>
      <p:graphicFrame>
        <p:nvGraphicFramePr>
          <p:cNvPr id="5" name="Table Placeholder 4">
            <a:extLst>
              <a:ext uri="{FF2B5EF4-FFF2-40B4-BE49-F238E27FC236}">
                <a16:creationId xmlns:a16="http://schemas.microsoft.com/office/drawing/2014/main" id="{4145BBF3-4F38-42BF-B075-8FEB58774EC0}"/>
              </a:ext>
            </a:extLst>
          </p:cNvPr>
          <p:cNvGraphicFramePr>
            <a:graphicFrameLocks noGrp="1"/>
          </p:cNvGraphicFramePr>
          <p:nvPr>
            <p:ph type="tbl" sz="quarter" idx="13"/>
            <p:extLst>
              <p:ext uri="{D42A27DB-BD31-4B8C-83A1-F6EECF244321}">
                <p14:modId xmlns:p14="http://schemas.microsoft.com/office/powerpoint/2010/main" val="2716084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71075433"/>
                    </a:ext>
                  </a:extLst>
                </a:gridCol>
                <a:gridCol w="2139696">
                  <a:extLst>
                    <a:ext uri="{9D8B030D-6E8A-4147-A177-3AD203B41FA5}">
                      <a16:colId xmlns:a16="http://schemas.microsoft.com/office/drawing/2014/main" val="2306014501"/>
                    </a:ext>
                  </a:extLst>
                </a:gridCol>
                <a:gridCol w="740664">
                  <a:extLst>
                    <a:ext uri="{9D8B030D-6E8A-4147-A177-3AD203B41FA5}">
                      <a16:colId xmlns:a16="http://schemas.microsoft.com/office/drawing/2014/main" val="678145373"/>
                    </a:ext>
                  </a:extLst>
                </a:gridCol>
                <a:gridCol w="740664">
                  <a:extLst>
                    <a:ext uri="{9D8B030D-6E8A-4147-A177-3AD203B41FA5}">
                      <a16:colId xmlns:a16="http://schemas.microsoft.com/office/drawing/2014/main" val="4194717351"/>
                    </a:ext>
                  </a:extLst>
                </a:gridCol>
                <a:gridCol w="740664">
                  <a:extLst>
                    <a:ext uri="{9D8B030D-6E8A-4147-A177-3AD203B41FA5}">
                      <a16:colId xmlns:a16="http://schemas.microsoft.com/office/drawing/2014/main" val="1625305495"/>
                    </a:ext>
                  </a:extLst>
                </a:gridCol>
                <a:gridCol w="740664">
                  <a:extLst>
                    <a:ext uri="{9D8B030D-6E8A-4147-A177-3AD203B41FA5}">
                      <a16:colId xmlns:a16="http://schemas.microsoft.com/office/drawing/2014/main" val="3633247310"/>
                    </a:ext>
                  </a:extLst>
                </a:gridCol>
                <a:gridCol w="740664">
                  <a:extLst>
                    <a:ext uri="{9D8B030D-6E8A-4147-A177-3AD203B41FA5}">
                      <a16:colId xmlns:a16="http://schemas.microsoft.com/office/drawing/2014/main" val="3641893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21844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couleur3 - 2023-11-09 15:44:16</a:t>
                      </a:r>
                      <a:r>
                        <a:rPr kumimoji="0" lang="fr-FR" sz="1000" b="0" i="0" u="none" strike="noStrike" kern="1200" cap="none" spc="0" normalizeH="0" baseline="0" noProof="0">
                          <a:ln>
                            <a:noFill/>
                          </a:ln>
                          <a:solidFill>
                            <a:prstClr val="black"/>
                          </a:solidFill>
                          <a:effectLst/>
                          <a:uLnTx/>
                          <a:uFillTx/>
                          <a:latin typeface="Calibri"/>
                          <a:ea typeface="+mn-ea"/>
                          <a:cs typeface="+mn-cs"/>
                        </a:rPr>
                        <a:t>
 Tagues tes potes qui n'aiment pas la réglisse 🤮
#LesInfiltres #Couleur3 #Reglisse #Bonbons #Sucrerie #discrimination #bonbon #confiserie #instamiam #sucrerie #confiseries #stopdiscrimination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33786682"/>
                  </a:ext>
                </a:extLst>
              </a:tr>
            </a:tbl>
          </a:graphicData>
        </a:graphic>
      </p:graphicFrame>
      <p:sp>
        <p:nvSpPr>
          <p:cNvPr id="4" name="Text Placeholder 3">
            <a:extLst>
              <a:ext uri="{FF2B5EF4-FFF2-40B4-BE49-F238E27FC236}">
                <a16:creationId xmlns:a16="http://schemas.microsoft.com/office/drawing/2014/main" id="{D484083F-CC09-42B9-AB32-B32A9B2B7D3D}"/>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02989526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A2E12-7224-4E63-865B-A69CDAF351C5}"/>
              </a:ext>
            </a:extLst>
          </p:cNvPr>
          <p:cNvSpPr>
            <a:spLocks noGrp="1"/>
          </p:cNvSpPr>
          <p:nvPr>
            <p:ph type="title"/>
          </p:nvPr>
        </p:nvSpPr>
        <p:spPr/>
        <p:txBody>
          <a:bodyPr/>
          <a:lstStyle/>
          <a:p>
            <a:r>
              <a:rPr lang="en-US"/>
              <a:t>Instagram Posts Table | couleur3 - 21 of 22</a:t>
            </a:r>
          </a:p>
        </p:txBody>
      </p:sp>
      <p:graphicFrame>
        <p:nvGraphicFramePr>
          <p:cNvPr id="5" name="Table Placeholder 4">
            <a:extLst>
              <a:ext uri="{FF2B5EF4-FFF2-40B4-BE49-F238E27FC236}">
                <a16:creationId xmlns:a16="http://schemas.microsoft.com/office/drawing/2014/main" id="{E47F4B40-A09D-4540-B8C7-0E28AAAF29FD}"/>
              </a:ext>
            </a:extLst>
          </p:cNvPr>
          <p:cNvGraphicFramePr>
            <a:graphicFrameLocks noGrp="1"/>
          </p:cNvGraphicFramePr>
          <p:nvPr>
            <p:ph type="tbl" sz="quarter" idx="13"/>
            <p:extLst>
              <p:ext uri="{D42A27DB-BD31-4B8C-83A1-F6EECF244321}">
                <p14:modId xmlns:p14="http://schemas.microsoft.com/office/powerpoint/2010/main" val="468748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74586395"/>
                    </a:ext>
                  </a:extLst>
                </a:gridCol>
                <a:gridCol w="2139696">
                  <a:extLst>
                    <a:ext uri="{9D8B030D-6E8A-4147-A177-3AD203B41FA5}">
                      <a16:colId xmlns:a16="http://schemas.microsoft.com/office/drawing/2014/main" val="3651643420"/>
                    </a:ext>
                  </a:extLst>
                </a:gridCol>
                <a:gridCol w="740664">
                  <a:extLst>
                    <a:ext uri="{9D8B030D-6E8A-4147-A177-3AD203B41FA5}">
                      <a16:colId xmlns:a16="http://schemas.microsoft.com/office/drawing/2014/main" val="1909896778"/>
                    </a:ext>
                  </a:extLst>
                </a:gridCol>
                <a:gridCol w="740664">
                  <a:extLst>
                    <a:ext uri="{9D8B030D-6E8A-4147-A177-3AD203B41FA5}">
                      <a16:colId xmlns:a16="http://schemas.microsoft.com/office/drawing/2014/main" val="862148516"/>
                    </a:ext>
                  </a:extLst>
                </a:gridCol>
                <a:gridCol w="740664">
                  <a:extLst>
                    <a:ext uri="{9D8B030D-6E8A-4147-A177-3AD203B41FA5}">
                      <a16:colId xmlns:a16="http://schemas.microsoft.com/office/drawing/2014/main" val="3003151401"/>
                    </a:ext>
                  </a:extLst>
                </a:gridCol>
                <a:gridCol w="740664">
                  <a:extLst>
                    <a:ext uri="{9D8B030D-6E8A-4147-A177-3AD203B41FA5}">
                      <a16:colId xmlns:a16="http://schemas.microsoft.com/office/drawing/2014/main" val="2699998592"/>
                    </a:ext>
                  </a:extLst>
                </a:gridCol>
                <a:gridCol w="740664">
                  <a:extLst>
                    <a:ext uri="{9D8B030D-6E8A-4147-A177-3AD203B41FA5}">
                      <a16:colId xmlns:a16="http://schemas.microsoft.com/office/drawing/2014/main" val="2308834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58781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couleur3 - 2023-11-08 16:15:00</a:t>
                      </a:r>
                      <a:r>
                        <a:rPr kumimoji="0" lang="fr-FR" sz="1000" b="0" i="0" u="none" strike="noStrike" kern="1200" cap="none" spc="0" normalizeH="0" baseline="0" noProof="0">
                          <a:ln>
                            <a:noFill/>
                          </a:ln>
                          <a:solidFill>
                            <a:prstClr val="black"/>
                          </a:solidFill>
                          <a:effectLst/>
                          <a:uLnTx/>
                          <a:uFillTx/>
                          <a:latin typeface="Calibri"/>
                          <a:ea typeface="+mn-ea"/>
                          <a:cs typeface="+mn-cs"/>
                        </a:rPr>
                        <a:t>
 💪 Challenge Accepted 💪
💡Le No Nut November est associé au Movember, un défi mondial où les hommes s’engagent à ne pas se raser durant tout le mois de novembre. À l’origine, le Movember visait à collecter des fonds pour la sensibilisation au cancer et d’autres organisations luttant contre la maladie. L’idée est de ne pas se raser pendant 30 jours et de faire un don équivalent à l’argent économisé à une association de lutte contre le cancer de notre choix. ❤️
#LaFermeC3 #Couleur3 #NoNutNovember #Movember #NoShaveNovember #moustache #movember2023 #MovemberChallenge #NoNutNovemberChallenge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15659431"/>
                  </a:ext>
                </a:extLst>
              </a:tr>
            </a:tbl>
          </a:graphicData>
        </a:graphic>
      </p:graphicFrame>
      <p:sp>
        <p:nvSpPr>
          <p:cNvPr id="4" name="Text Placeholder 3">
            <a:extLst>
              <a:ext uri="{FF2B5EF4-FFF2-40B4-BE49-F238E27FC236}">
                <a16:creationId xmlns:a16="http://schemas.microsoft.com/office/drawing/2014/main" id="{01BAD2D7-A52F-48E5-AC65-9C1F7DFFE6F3}"/>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92066526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C63C6-A29C-43E7-8E88-2E4AA9C3C622}"/>
              </a:ext>
            </a:extLst>
          </p:cNvPr>
          <p:cNvSpPr>
            <a:spLocks noGrp="1"/>
          </p:cNvSpPr>
          <p:nvPr>
            <p:ph type="title"/>
          </p:nvPr>
        </p:nvSpPr>
        <p:spPr/>
        <p:txBody>
          <a:bodyPr/>
          <a:lstStyle/>
          <a:p>
            <a:r>
              <a:rPr lang="en-US"/>
              <a:t>Instagram Posts Table | couleur3 - 22 of 22</a:t>
            </a:r>
          </a:p>
        </p:txBody>
      </p:sp>
      <p:graphicFrame>
        <p:nvGraphicFramePr>
          <p:cNvPr id="5" name="Table Placeholder 4">
            <a:extLst>
              <a:ext uri="{FF2B5EF4-FFF2-40B4-BE49-F238E27FC236}">
                <a16:creationId xmlns:a16="http://schemas.microsoft.com/office/drawing/2014/main" id="{485DEB5C-94E5-45D4-B531-37CBBF1AEDCB}"/>
              </a:ext>
            </a:extLst>
          </p:cNvPr>
          <p:cNvGraphicFramePr>
            <a:graphicFrameLocks noGrp="1"/>
          </p:cNvGraphicFramePr>
          <p:nvPr>
            <p:ph type="tbl" sz="quarter" idx="13"/>
            <p:extLst>
              <p:ext uri="{D42A27DB-BD31-4B8C-83A1-F6EECF244321}">
                <p14:modId xmlns:p14="http://schemas.microsoft.com/office/powerpoint/2010/main" val="3901298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82354643"/>
                    </a:ext>
                  </a:extLst>
                </a:gridCol>
                <a:gridCol w="2139696">
                  <a:extLst>
                    <a:ext uri="{9D8B030D-6E8A-4147-A177-3AD203B41FA5}">
                      <a16:colId xmlns:a16="http://schemas.microsoft.com/office/drawing/2014/main" val="3999672332"/>
                    </a:ext>
                  </a:extLst>
                </a:gridCol>
                <a:gridCol w="740664">
                  <a:extLst>
                    <a:ext uri="{9D8B030D-6E8A-4147-A177-3AD203B41FA5}">
                      <a16:colId xmlns:a16="http://schemas.microsoft.com/office/drawing/2014/main" val="2690614982"/>
                    </a:ext>
                  </a:extLst>
                </a:gridCol>
                <a:gridCol w="740664">
                  <a:extLst>
                    <a:ext uri="{9D8B030D-6E8A-4147-A177-3AD203B41FA5}">
                      <a16:colId xmlns:a16="http://schemas.microsoft.com/office/drawing/2014/main" val="3511612482"/>
                    </a:ext>
                  </a:extLst>
                </a:gridCol>
                <a:gridCol w="740664">
                  <a:extLst>
                    <a:ext uri="{9D8B030D-6E8A-4147-A177-3AD203B41FA5}">
                      <a16:colId xmlns:a16="http://schemas.microsoft.com/office/drawing/2014/main" val="562202986"/>
                    </a:ext>
                  </a:extLst>
                </a:gridCol>
                <a:gridCol w="740664">
                  <a:extLst>
                    <a:ext uri="{9D8B030D-6E8A-4147-A177-3AD203B41FA5}">
                      <a16:colId xmlns:a16="http://schemas.microsoft.com/office/drawing/2014/main" val="4037896997"/>
                    </a:ext>
                  </a:extLst>
                </a:gridCol>
                <a:gridCol w="740664">
                  <a:extLst>
                    <a:ext uri="{9D8B030D-6E8A-4147-A177-3AD203B41FA5}">
                      <a16:colId xmlns:a16="http://schemas.microsoft.com/office/drawing/2014/main" val="1073766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74484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couleur3 - 2023-11-07 16:11:24</a:t>
                      </a:r>
                      <a:r>
                        <a:rPr kumimoji="0" lang="en-US" sz="1000" b="0" i="0" u="none" strike="noStrike" kern="1200" cap="none" spc="0" normalizeH="0" baseline="0" noProof="0">
                          <a:ln>
                            <a:noFill/>
                          </a:ln>
                          <a:solidFill>
                            <a:prstClr val="black"/>
                          </a:solidFill>
                          <a:effectLst/>
                          <a:uLnTx/>
                          <a:uFillTx/>
                          <a:latin typeface="Calibri"/>
                          <a:ea typeface="+mn-ea"/>
                          <a:cs typeface="+mn-cs"/>
                        </a:rPr>
                        <a:t>
 « J’ai bu une bière avec Jonah Hill un premier de l’an » 🍺🎆
🔥 “Juré c’est vrai” le format avec lequel on présente VOS meilleures anecdotes avec des célébrités. 
👉 T’as déjà vécu une dinguerie avec une personnalité ? Viens nous régaler avec ton anecdote en DM 😍
📹 Avec la collaboration de 23bis_ pour l’animation
#jurecestvrai #couleur3 #célébrité #anecdotecelebrite #anecdote #hollywoodstar #hoollywood #jonahhill #loupdewallstreet #wardogs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87182551"/>
                  </a:ext>
                </a:extLst>
              </a:tr>
            </a:tbl>
          </a:graphicData>
        </a:graphic>
      </p:graphicFrame>
      <p:sp>
        <p:nvSpPr>
          <p:cNvPr id="4" name="Text Placeholder 3">
            <a:extLst>
              <a:ext uri="{FF2B5EF4-FFF2-40B4-BE49-F238E27FC236}">
                <a16:creationId xmlns:a16="http://schemas.microsoft.com/office/drawing/2014/main" id="{1329E691-FD2A-4061-B3C1-FBC53AD5CD26}"/>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4726242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06CDC-FE59-4AC1-AB7B-145D77651551}"/>
              </a:ext>
            </a:extLst>
          </p:cNvPr>
          <p:cNvSpPr>
            <a:spLocks noGrp="1"/>
          </p:cNvSpPr>
          <p:nvPr>
            <p:ph type="title"/>
          </p:nvPr>
        </p:nvSpPr>
        <p:spPr/>
        <p:txBody>
          <a:bodyPr/>
          <a:lstStyle/>
          <a:p>
            <a:r>
              <a:rPr lang="en-US"/>
              <a:t>Instagram Followers by Gender &amp; Age Table | couleur3 - 1 of 3</a:t>
            </a:r>
          </a:p>
        </p:txBody>
      </p:sp>
      <p:graphicFrame>
        <p:nvGraphicFramePr>
          <p:cNvPr id="5" name="Table Placeholder 4">
            <a:extLst>
              <a:ext uri="{FF2B5EF4-FFF2-40B4-BE49-F238E27FC236}">
                <a16:creationId xmlns:a16="http://schemas.microsoft.com/office/drawing/2014/main" id="{069AD36E-BA9B-4773-A126-5FF9C8DC9527}"/>
              </a:ext>
            </a:extLst>
          </p:cNvPr>
          <p:cNvGraphicFramePr>
            <a:graphicFrameLocks noGrp="1"/>
          </p:cNvGraphicFramePr>
          <p:nvPr>
            <p:ph type="tbl" sz="quarter" idx="13"/>
            <p:extLst>
              <p:ext uri="{D42A27DB-BD31-4B8C-83A1-F6EECF244321}">
                <p14:modId xmlns:p14="http://schemas.microsoft.com/office/powerpoint/2010/main" val="557379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23474209"/>
                    </a:ext>
                  </a:extLst>
                </a:gridCol>
                <a:gridCol w="1399032">
                  <a:extLst>
                    <a:ext uri="{9D8B030D-6E8A-4147-A177-3AD203B41FA5}">
                      <a16:colId xmlns:a16="http://schemas.microsoft.com/office/drawing/2014/main" val="2006607784"/>
                    </a:ext>
                  </a:extLst>
                </a:gridCol>
                <a:gridCol w="1069848">
                  <a:extLst>
                    <a:ext uri="{9D8B030D-6E8A-4147-A177-3AD203B41FA5}">
                      <a16:colId xmlns:a16="http://schemas.microsoft.com/office/drawing/2014/main" val="2672869665"/>
                    </a:ext>
                  </a:extLst>
                </a:gridCol>
                <a:gridCol w="658368">
                  <a:extLst>
                    <a:ext uri="{9D8B030D-6E8A-4147-A177-3AD203B41FA5}">
                      <a16:colId xmlns:a16="http://schemas.microsoft.com/office/drawing/2014/main" val="283114514"/>
                    </a:ext>
                  </a:extLst>
                </a:gridCol>
                <a:gridCol w="658368">
                  <a:extLst>
                    <a:ext uri="{9D8B030D-6E8A-4147-A177-3AD203B41FA5}">
                      <a16:colId xmlns:a16="http://schemas.microsoft.com/office/drawing/2014/main" val="4081802347"/>
                    </a:ext>
                  </a:extLst>
                </a:gridCol>
                <a:gridCol w="658368">
                  <a:extLst>
                    <a:ext uri="{9D8B030D-6E8A-4147-A177-3AD203B41FA5}">
                      <a16:colId xmlns:a16="http://schemas.microsoft.com/office/drawing/2014/main" val="3322004249"/>
                    </a:ext>
                  </a:extLst>
                </a:gridCol>
                <a:gridCol w="658368">
                  <a:extLst>
                    <a:ext uri="{9D8B030D-6E8A-4147-A177-3AD203B41FA5}">
                      <a16:colId xmlns:a16="http://schemas.microsoft.com/office/drawing/2014/main" val="3761178884"/>
                    </a:ext>
                  </a:extLst>
                </a:gridCol>
                <a:gridCol w="658368">
                  <a:extLst>
                    <a:ext uri="{9D8B030D-6E8A-4147-A177-3AD203B41FA5}">
                      <a16:colId xmlns:a16="http://schemas.microsoft.com/office/drawing/2014/main" val="447271893"/>
                    </a:ext>
                  </a:extLst>
                </a:gridCol>
                <a:gridCol w="658368">
                  <a:extLst>
                    <a:ext uri="{9D8B030D-6E8A-4147-A177-3AD203B41FA5}">
                      <a16:colId xmlns:a16="http://schemas.microsoft.com/office/drawing/2014/main" val="2243562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1105307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37.0 %</a:t>
                      </a:r>
                    </a:p>
                  </a:txBody>
                  <a:tcPr/>
                </a:tc>
                <a:extLst>
                  <a:ext uri="{0D108BD9-81ED-4DB2-BD59-A6C34878D82A}">
                    <a16:rowId xmlns:a16="http://schemas.microsoft.com/office/drawing/2014/main" val="1865403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29.4 %</a:t>
                      </a:r>
                    </a:p>
                  </a:txBody>
                  <a:tcPr/>
                </a:tc>
                <a:extLst>
                  <a:ext uri="{0D108BD9-81ED-4DB2-BD59-A6C34878D82A}">
                    <a16:rowId xmlns:a16="http://schemas.microsoft.com/office/drawing/2014/main" val="1958121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23.6 %</a:t>
                      </a:r>
                    </a:p>
                  </a:txBody>
                  <a:tcPr/>
                </a:tc>
                <a:extLst>
                  <a:ext uri="{0D108BD9-81ED-4DB2-BD59-A6C34878D82A}">
                    <a16:rowId xmlns:a16="http://schemas.microsoft.com/office/drawing/2014/main" val="3645709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23.4 %</a:t>
                      </a:r>
                    </a:p>
                  </a:txBody>
                  <a:tcPr/>
                </a:tc>
                <a:extLst>
                  <a:ext uri="{0D108BD9-81ED-4DB2-BD59-A6C34878D82A}">
                    <a16:rowId xmlns:a16="http://schemas.microsoft.com/office/drawing/2014/main" val="204797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a:t>
                      </a:r>
                    </a:p>
                  </a:txBody>
                  <a:tcPr/>
                </a:tc>
                <a:extLst>
                  <a:ext uri="{0D108BD9-81ED-4DB2-BD59-A6C34878D82A}">
                    <a16:rowId xmlns:a16="http://schemas.microsoft.com/office/drawing/2014/main" val="3019438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19.9 %</a:t>
                      </a:r>
                    </a:p>
                  </a:txBody>
                  <a:tcPr/>
                </a:tc>
                <a:extLst>
                  <a:ext uri="{0D108BD9-81ED-4DB2-BD59-A6C34878D82A}">
                    <a16:rowId xmlns:a16="http://schemas.microsoft.com/office/drawing/2014/main" val="948212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18.5 %</a:t>
                      </a:r>
                    </a:p>
                  </a:txBody>
                  <a:tcPr/>
                </a:tc>
                <a:extLst>
                  <a:ext uri="{0D108BD9-81ED-4DB2-BD59-A6C34878D82A}">
                    <a16:rowId xmlns:a16="http://schemas.microsoft.com/office/drawing/2014/main" val="1908706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18.0 %</a:t>
                      </a:r>
                    </a:p>
                  </a:txBody>
                  <a:tcPr/>
                </a:tc>
                <a:extLst>
                  <a:ext uri="{0D108BD9-81ED-4DB2-BD59-A6C34878D82A}">
                    <a16:rowId xmlns:a16="http://schemas.microsoft.com/office/drawing/2014/main" val="4164051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17.6 %</a:t>
                      </a:r>
                    </a:p>
                  </a:txBody>
                  <a:tcPr/>
                </a:tc>
                <a:extLst>
                  <a:ext uri="{0D108BD9-81ED-4DB2-BD59-A6C34878D82A}">
                    <a16:rowId xmlns:a16="http://schemas.microsoft.com/office/drawing/2014/main" val="4225509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16.9 %</a:t>
                      </a:r>
                    </a:p>
                  </a:txBody>
                  <a:tcPr/>
                </a:tc>
                <a:extLst>
                  <a:ext uri="{0D108BD9-81ED-4DB2-BD59-A6C34878D82A}">
                    <a16:rowId xmlns:a16="http://schemas.microsoft.com/office/drawing/2014/main" val="2700766845"/>
                  </a:ext>
                </a:extLst>
              </a:tr>
            </a:tbl>
          </a:graphicData>
        </a:graphic>
      </p:graphicFrame>
      <p:sp>
        <p:nvSpPr>
          <p:cNvPr id="4" name="Text Placeholder 3">
            <a:extLst>
              <a:ext uri="{FF2B5EF4-FFF2-40B4-BE49-F238E27FC236}">
                <a16:creationId xmlns:a16="http://schemas.microsoft.com/office/drawing/2014/main" id="{46A26C46-C28D-435D-83B6-30C379E091B9}"/>
              </a:ext>
            </a:extLst>
          </p:cNvPr>
          <p:cNvSpPr>
            <a:spLocks noGrp="1"/>
          </p:cNvSpPr>
          <p:nvPr>
            <p:ph type="body" sz="quarter" idx="14"/>
          </p:nvPr>
        </p:nvSpPr>
        <p:spPr/>
        <p:txBody>
          <a:bodyPr/>
          <a:lstStyle/>
          <a:p>
            <a:r>
              <a:rPr lang="en-US"/>
              <a:t>06.11.2023 - 06.12.2023</a:t>
            </a:r>
          </a:p>
        </p:txBody>
      </p:sp>
    </p:spTree>
    <p:extLst>
      <p:ext uri="{BB962C8B-B14F-4D97-AF65-F5344CB8AC3E}">
        <p14:creationId xmlns:p14="http://schemas.microsoft.com/office/powerpoint/2010/main" val="41338656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56D09-494E-4E43-B7B4-2FC7BEDB8D3E}"/>
              </a:ext>
            </a:extLst>
          </p:cNvPr>
          <p:cNvSpPr>
            <a:spLocks noGrp="1"/>
          </p:cNvSpPr>
          <p:nvPr>
            <p:ph type="title"/>
          </p:nvPr>
        </p:nvSpPr>
        <p:spPr/>
        <p:txBody>
          <a:bodyPr/>
          <a:lstStyle/>
          <a:p>
            <a:r>
              <a:rPr lang="en-US"/>
              <a:t>Instagram Followers by Gender &amp; Age Table | couleur3 - 2 of 3</a:t>
            </a:r>
          </a:p>
        </p:txBody>
      </p:sp>
      <p:graphicFrame>
        <p:nvGraphicFramePr>
          <p:cNvPr id="5" name="Table Placeholder 4">
            <a:extLst>
              <a:ext uri="{FF2B5EF4-FFF2-40B4-BE49-F238E27FC236}">
                <a16:creationId xmlns:a16="http://schemas.microsoft.com/office/drawing/2014/main" id="{593F2D68-44C8-47A7-A527-068E259EFC6F}"/>
              </a:ext>
            </a:extLst>
          </p:cNvPr>
          <p:cNvGraphicFramePr>
            <a:graphicFrameLocks noGrp="1"/>
          </p:cNvGraphicFramePr>
          <p:nvPr>
            <p:ph type="tbl" sz="quarter" idx="13"/>
            <p:extLst>
              <p:ext uri="{D42A27DB-BD31-4B8C-83A1-F6EECF244321}">
                <p14:modId xmlns:p14="http://schemas.microsoft.com/office/powerpoint/2010/main" val="1649148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8685652"/>
                    </a:ext>
                  </a:extLst>
                </a:gridCol>
                <a:gridCol w="1399032">
                  <a:extLst>
                    <a:ext uri="{9D8B030D-6E8A-4147-A177-3AD203B41FA5}">
                      <a16:colId xmlns:a16="http://schemas.microsoft.com/office/drawing/2014/main" val="1824167115"/>
                    </a:ext>
                  </a:extLst>
                </a:gridCol>
                <a:gridCol w="1069848">
                  <a:extLst>
                    <a:ext uri="{9D8B030D-6E8A-4147-A177-3AD203B41FA5}">
                      <a16:colId xmlns:a16="http://schemas.microsoft.com/office/drawing/2014/main" val="1664019650"/>
                    </a:ext>
                  </a:extLst>
                </a:gridCol>
                <a:gridCol w="658368">
                  <a:extLst>
                    <a:ext uri="{9D8B030D-6E8A-4147-A177-3AD203B41FA5}">
                      <a16:colId xmlns:a16="http://schemas.microsoft.com/office/drawing/2014/main" val="913953267"/>
                    </a:ext>
                  </a:extLst>
                </a:gridCol>
                <a:gridCol w="658368">
                  <a:extLst>
                    <a:ext uri="{9D8B030D-6E8A-4147-A177-3AD203B41FA5}">
                      <a16:colId xmlns:a16="http://schemas.microsoft.com/office/drawing/2014/main" val="4181307381"/>
                    </a:ext>
                  </a:extLst>
                </a:gridCol>
                <a:gridCol w="658368">
                  <a:extLst>
                    <a:ext uri="{9D8B030D-6E8A-4147-A177-3AD203B41FA5}">
                      <a16:colId xmlns:a16="http://schemas.microsoft.com/office/drawing/2014/main" val="3657692504"/>
                    </a:ext>
                  </a:extLst>
                </a:gridCol>
                <a:gridCol w="658368">
                  <a:extLst>
                    <a:ext uri="{9D8B030D-6E8A-4147-A177-3AD203B41FA5}">
                      <a16:colId xmlns:a16="http://schemas.microsoft.com/office/drawing/2014/main" val="1131041546"/>
                    </a:ext>
                  </a:extLst>
                </a:gridCol>
                <a:gridCol w="658368">
                  <a:extLst>
                    <a:ext uri="{9D8B030D-6E8A-4147-A177-3AD203B41FA5}">
                      <a16:colId xmlns:a16="http://schemas.microsoft.com/office/drawing/2014/main" val="2897745523"/>
                    </a:ext>
                  </a:extLst>
                </a:gridCol>
                <a:gridCol w="658368">
                  <a:extLst>
                    <a:ext uri="{9D8B030D-6E8A-4147-A177-3AD203B41FA5}">
                      <a16:colId xmlns:a16="http://schemas.microsoft.com/office/drawing/2014/main" val="2551873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1532735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14.9 %</a:t>
                      </a:r>
                    </a:p>
                  </a:txBody>
                  <a:tcPr/>
                </a:tc>
                <a:extLst>
                  <a:ext uri="{0D108BD9-81ED-4DB2-BD59-A6C34878D82A}">
                    <a16:rowId xmlns:a16="http://schemas.microsoft.com/office/drawing/2014/main" val="3838427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14.2 %</a:t>
                      </a:r>
                    </a:p>
                  </a:txBody>
                  <a:tcPr/>
                </a:tc>
                <a:extLst>
                  <a:ext uri="{0D108BD9-81ED-4DB2-BD59-A6C34878D82A}">
                    <a16:rowId xmlns:a16="http://schemas.microsoft.com/office/drawing/2014/main" val="1113467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14.0 %</a:t>
                      </a:r>
                    </a:p>
                  </a:txBody>
                  <a:tcPr/>
                </a:tc>
                <a:extLst>
                  <a:ext uri="{0D108BD9-81ED-4DB2-BD59-A6C34878D82A}">
                    <a16:rowId xmlns:a16="http://schemas.microsoft.com/office/drawing/2014/main" val="107087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13.9 %</a:t>
                      </a:r>
                    </a:p>
                  </a:txBody>
                  <a:tcPr/>
                </a:tc>
                <a:extLst>
                  <a:ext uri="{0D108BD9-81ED-4DB2-BD59-A6C34878D82A}">
                    <a16:rowId xmlns:a16="http://schemas.microsoft.com/office/drawing/2014/main" val="1722016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13.0 %</a:t>
                      </a:r>
                    </a:p>
                  </a:txBody>
                  <a:tcPr/>
                </a:tc>
                <a:extLst>
                  <a:ext uri="{0D108BD9-81ED-4DB2-BD59-A6C34878D82A}">
                    <a16:rowId xmlns:a16="http://schemas.microsoft.com/office/drawing/2014/main" val="181248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12.9 %</a:t>
                      </a:r>
                    </a:p>
                  </a:txBody>
                  <a:tcPr/>
                </a:tc>
                <a:extLst>
                  <a:ext uri="{0D108BD9-81ED-4DB2-BD59-A6C34878D82A}">
                    <a16:rowId xmlns:a16="http://schemas.microsoft.com/office/drawing/2014/main" val="3063841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12.7 %</a:t>
                      </a:r>
                    </a:p>
                  </a:txBody>
                  <a:tcPr/>
                </a:tc>
                <a:extLst>
                  <a:ext uri="{0D108BD9-81ED-4DB2-BD59-A6C34878D82A}">
                    <a16:rowId xmlns:a16="http://schemas.microsoft.com/office/drawing/2014/main" val="2797239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11.7 %</a:t>
                      </a:r>
                    </a:p>
                  </a:txBody>
                  <a:tcPr/>
                </a:tc>
                <a:extLst>
                  <a:ext uri="{0D108BD9-81ED-4DB2-BD59-A6C34878D82A}">
                    <a16:rowId xmlns:a16="http://schemas.microsoft.com/office/drawing/2014/main" val="22458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11.5 %</a:t>
                      </a:r>
                    </a:p>
                  </a:txBody>
                  <a:tcPr/>
                </a:tc>
                <a:extLst>
                  <a:ext uri="{0D108BD9-81ED-4DB2-BD59-A6C34878D82A}">
                    <a16:rowId xmlns:a16="http://schemas.microsoft.com/office/drawing/2014/main" val="284968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11.5 %</a:t>
                      </a:r>
                    </a:p>
                  </a:txBody>
                  <a:tcPr/>
                </a:tc>
                <a:extLst>
                  <a:ext uri="{0D108BD9-81ED-4DB2-BD59-A6C34878D82A}">
                    <a16:rowId xmlns:a16="http://schemas.microsoft.com/office/drawing/2014/main" val="2480062383"/>
                  </a:ext>
                </a:extLst>
              </a:tr>
            </a:tbl>
          </a:graphicData>
        </a:graphic>
      </p:graphicFrame>
      <p:sp>
        <p:nvSpPr>
          <p:cNvPr id="4" name="Text Placeholder 3">
            <a:extLst>
              <a:ext uri="{FF2B5EF4-FFF2-40B4-BE49-F238E27FC236}">
                <a16:creationId xmlns:a16="http://schemas.microsoft.com/office/drawing/2014/main" id="{D901CB9F-D94E-435C-831B-2A1E05E2F5D6}"/>
              </a:ext>
            </a:extLst>
          </p:cNvPr>
          <p:cNvSpPr>
            <a:spLocks noGrp="1"/>
          </p:cNvSpPr>
          <p:nvPr>
            <p:ph type="body" sz="quarter" idx="14"/>
          </p:nvPr>
        </p:nvSpPr>
        <p:spPr/>
        <p:txBody>
          <a:bodyPr/>
          <a:lstStyle/>
          <a:p>
            <a:r>
              <a:rPr lang="en-US"/>
              <a:t>06.11.2023 - 06.12.2023</a:t>
            </a:r>
          </a:p>
        </p:txBody>
      </p:sp>
    </p:spTree>
    <p:extLst>
      <p:ext uri="{BB962C8B-B14F-4D97-AF65-F5344CB8AC3E}">
        <p14:creationId xmlns:p14="http://schemas.microsoft.com/office/powerpoint/2010/main" val="312835508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066E5-F93E-4221-8A5F-EA3695AEA4E5}"/>
              </a:ext>
            </a:extLst>
          </p:cNvPr>
          <p:cNvSpPr>
            <a:spLocks noGrp="1"/>
          </p:cNvSpPr>
          <p:nvPr>
            <p:ph type="title"/>
          </p:nvPr>
        </p:nvSpPr>
        <p:spPr/>
        <p:txBody>
          <a:bodyPr/>
          <a:lstStyle/>
          <a:p>
            <a:r>
              <a:rPr lang="en-US"/>
              <a:t>Instagram Followers by Gender &amp; Age Table | couleur3 - 3 of 3</a:t>
            </a:r>
          </a:p>
        </p:txBody>
      </p:sp>
      <p:graphicFrame>
        <p:nvGraphicFramePr>
          <p:cNvPr id="5" name="Table Placeholder 4">
            <a:extLst>
              <a:ext uri="{FF2B5EF4-FFF2-40B4-BE49-F238E27FC236}">
                <a16:creationId xmlns:a16="http://schemas.microsoft.com/office/drawing/2014/main" id="{899FA481-E9A9-494F-9C21-2988D5462219}"/>
              </a:ext>
            </a:extLst>
          </p:cNvPr>
          <p:cNvGraphicFramePr>
            <a:graphicFrameLocks noGrp="1"/>
          </p:cNvGraphicFramePr>
          <p:nvPr>
            <p:ph type="tbl" sz="quarter" idx="13"/>
            <p:extLst>
              <p:ext uri="{D42A27DB-BD31-4B8C-83A1-F6EECF244321}">
                <p14:modId xmlns:p14="http://schemas.microsoft.com/office/powerpoint/2010/main" val="1197303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24991006"/>
                    </a:ext>
                  </a:extLst>
                </a:gridCol>
                <a:gridCol w="1399032">
                  <a:extLst>
                    <a:ext uri="{9D8B030D-6E8A-4147-A177-3AD203B41FA5}">
                      <a16:colId xmlns:a16="http://schemas.microsoft.com/office/drawing/2014/main" val="655652697"/>
                    </a:ext>
                  </a:extLst>
                </a:gridCol>
                <a:gridCol w="1069848">
                  <a:extLst>
                    <a:ext uri="{9D8B030D-6E8A-4147-A177-3AD203B41FA5}">
                      <a16:colId xmlns:a16="http://schemas.microsoft.com/office/drawing/2014/main" val="2398830476"/>
                    </a:ext>
                  </a:extLst>
                </a:gridCol>
                <a:gridCol w="658368">
                  <a:extLst>
                    <a:ext uri="{9D8B030D-6E8A-4147-A177-3AD203B41FA5}">
                      <a16:colId xmlns:a16="http://schemas.microsoft.com/office/drawing/2014/main" val="866629791"/>
                    </a:ext>
                  </a:extLst>
                </a:gridCol>
                <a:gridCol w="658368">
                  <a:extLst>
                    <a:ext uri="{9D8B030D-6E8A-4147-A177-3AD203B41FA5}">
                      <a16:colId xmlns:a16="http://schemas.microsoft.com/office/drawing/2014/main" val="4244443645"/>
                    </a:ext>
                  </a:extLst>
                </a:gridCol>
                <a:gridCol w="658368">
                  <a:extLst>
                    <a:ext uri="{9D8B030D-6E8A-4147-A177-3AD203B41FA5}">
                      <a16:colId xmlns:a16="http://schemas.microsoft.com/office/drawing/2014/main" val="1524261108"/>
                    </a:ext>
                  </a:extLst>
                </a:gridCol>
                <a:gridCol w="658368">
                  <a:extLst>
                    <a:ext uri="{9D8B030D-6E8A-4147-A177-3AD203B41FA5}">
                      <a16:colId xmlns:a16="http://schemas.microsoft.com/office/drawing/2014/main" val="2512941800"/>
                    </a:ext>
                  </a:extLst>
                </a:gridCol>
                <a:gridCol w="658368">
                  <a:extLst>
                    <a:ext uri="{9D8B030D-6E8A-4147-A177-3AD203B41FA5}">
                      <a16:colId xmlns:a16="http://schemas.microsoft.com/office/drawing/2014/main" val="2636280550"/>
                    </a:ext>
                  </a:extLst>
                </a:gridCol>
                <a:gridCol w="658368">
                  <a:extLst>
                    <a:ext uri="{9D8B030D-6E8A-4147-A177-3AD203B41FA5}">
                      <a16:colId xmlns:a16="http://schemas.microsoft.com/office/drawing/2014/main" val="1512985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4286314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10.8 %</a:t>
                      </a:r>
                    </a:p>
                  </a:txBody>
                  <a:tcPr/>
                </a:tc>
                <a:extLst>
                  <a:ext uri="{0D108BD9-81ED-4DB2-BD59-A6C34878D82A}">
                    <a16:rowId xmlns:a16="http://schemas.microsoft.com/office/drawing/2014/main" val="2010977608"/>
                  </a:ext>
                </a:extLst>
              </a:tr>
            </a:tbl>
          </a:graphicData>
        </a:graphic>
      </p:graphicFrame>
      <p:sp>
        <p:nvSpPr>
          <p:cNvPr id="4" name="Text Placeholder 3">
            <a:extLst>
              <a:ext uri="{FF2B5EF4-FFF2-40B4-BE49-F238E27FC236}">
                <a16:creationId xmlns:a16="http://schemas.microsoft.com/office/drawing/2014/main" id="{F0DAEEA4-0CC4-4E2F-9461-A9741D1AEB8E}"/>
              </a:ext>
            </a:extLst>
          </p:cNvPr>
          <p:cNvSpPr>
            <a:spLocks noGrp="1"/>
          </p:cNvSpPr>
          <p:nvPr>
            <p:ph type="body" sz="quarter" idx="14"/>
          </p:nvPr>
        </p:nvSpPr>
        <p:spPr/>
        <p:txBody>
          <a:bodyPr/>
          <a:lstStyle/>
          <a:p>
            <a:r>
              <a:rPr lang="en-US"/>
              <a:t>06.11.2023 - 06.12.2023</a:t>
            </a:r>
          </a:p>
        </p:txBody>
      </p:sp>
    </p:spTree>
    <p:extLst>
      <p:ext uri="{BB962C8B-B14F-4D97-AF65-F5344CB8AC3E}">
        <p14:creationId xmlns:p14="http://schemas.microsoft.com/office/powerpoint/2010/main" val="2924214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7</TotalTime>
  <Words>14388</Words>
  <Application>Microsoft Office PowerPoint</Application>
  <PresentationFormat>On-screen Show (4:3)</PresentationFormat>
  <Paragraphs>3003</Paragraphs>
  <Slides>107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107</vt:i4>
      </vt:variant>
    </vt:vector>
  </HeadingPairs>
  <TitlesOfParts>
    <vt:vector size="110" baseType="lpstr">
      <vt:lpstr>Calibri</vt:lpstr>
      <vt:lpstr>Arial</vt:lpstr>
      <vt:lpstr>quintly_template</vt:lpstr>
      <vt:lpstr>C3_IG</vt:lpstr>
      <vt:lpstr>Instagram Métriques Clés | couleur3</vt:lpstr>
      <vt:lpstr>Instagram Followers by City Table | couleur3 - 1 of 3</vt:lpstr>
      <vt:lpstr>Instagram Followers by City Table | couleur3 - 2 of 3</vt:lpstr>
      <vt:lpstr>Instagram Followers by City Table | couleur3 - 3 of 3</vt:lpstr>
      <vt:lpstr>Instagram Followers Gender Breakdown | couleur3</vt:lpstr>
      <vt:lpstr>Instagram Followers Total | couleur3</vt:lpstr>
      <vt:lpstr>Instagram Reach | couleur3</vt:lpstr>
      <vt:lpstr>Instagram Followers Age Group Breakdown | couleur3</vt:lpstr>
      <vt:lpstr>Instagram Interaction Rate By Post Type | couleur3</vt:lpstr>
      <vt:lpstr>Instagram Followers Demographics | couleur3</vt:lpstr>
      <vt:lpstr>Instagram Posts | couleur3</vt:lpstr>
      <vt:lpstr>Instagram Stories Type Distribution | couleur3</vt:lpstr>
      <vt:lpstr>Instagram Stories Key Metrics Line Chart | couleur3</vt:lpstr>
      <vt:lpstr>Instagram Videos Table | couleur3 - 1 of 25</vt:lpstr>
      <vt:lpstr>Instagram Videos Table | couleur3 - 2 of 25</vt:lpstr>
      <vt:lpstr>Instagram Videos Table | couleur3 - 3 of 25</vt:lpstr>
      <vt:lpstr>Instagram Videos Table | couleur3 - 4 of 25</vt:lpstr>
      <vt:lpstr>Instagram Videos Table | couleur3 - 5 of 25</vt:lpstr>
      <vt:lpstr>Instagram Videos Table | couleur3 - 6 of 25</vt:lpstr>
      <vt:lpstr>Instagram Videos Table | couleur3 - 7 of 25</vt:lpstr>
      <vt:lpstr>Instagram Videos Table | couleur3 - 8 of 25</vt:lpstr>
      <vt:lpstr>Instagram Videos Table | couleur3 - 9 of 25</vt:lpstr>
      <vt:lpstr>Instagram Videos Table | couleur3 - 10 of 25</vt:lpstr>
      <vt:lpstr>Instagram Videos Table | couleur3 - 11 of 25</vt:lpstr>
      <vt:lpstr>Instagram Videos Table | couleur3 - 12 of 25</vt:lpstr>
      <vt:lpstr>Instagram Videos Table | couleur3 - 13 of 25</vt:lpstr>
      <vt:lpstr>Instagram Videos Table | couleur3 - 14 of 25</vt:lpstr>
      <vt:lpstr>Instagram Videos Table | couleur3 - 15 of 25</vt:lpstr>
      <vt:lpstr>Instagram Videos Table | couleur3 - 16 of 25</vt:lpstr>
      <vt:lpstr>Instagram Videos Table | couleur3 - 17 of 25</vt:lpstr>
      <vt:lpstr>Instagram Videos Table | couleur3 - 18 of 25</vt:lpstr>
      <vt:lpstr>Instagram Videos Table | couleur3 - 19 of 25</vt:lpstr>
      <vt:lpstr>Instagram Videos Table | couleur3 - 20 of 25</vt:lpstr>
      <vt:lpstr>Instagram Videos Table | couleur3 - 21 of 25</vt:lpstr>
      <vt:lpstr>Instagram Videos Table | couleur3 - 22 of 25</vt:lpstr>
      <vt:lpstr>Instagram Videos Table | couleur3 - 23 of 25</vt:lpstr>
      <vt:lpstr>Instagram Videos Table | couleur3 - 24 of 25</vt:lpstr>
      <vt:lpstr>Instagram Videos Table | couleur3 - 25 of 25</vt:lpstr>
      <vt:lpstr>Instagram Stories Hashtag Detection | couleur3</vt:lpstr>
      <vt:lpstr>Instagram Assiduité Stories | couleur3</vt:lpstr>
      <vt:lpstr>Instagram Instagram Stories custom analysis | couleur3 - 1 of 10</vt:lpstr>
      <vt:lpstr>Instagram Instagram Stories custom analysis | couleur3 - 2 of 10</vt:lpstr>
      <vt:lpstr>Instagram Instagram Stories custom analysis | couleur3 - 3 of 10</vt:lpstr>
      <vt:lpstr>Instagram Instagram Stories custom analysis | couleur3 - 4 of 10</vt:lpstr>
      <vt:lpstr>Instagram Instagram Stories custom analysis | couleur3 - 5 of 10</vt:lpstr>
      <vt:lpstr>Instagram Instagram Stories custom analysis | couleur3 - 6 of 10</vt:lpstr>
      <vt:lpstr>Instagram Instagram Stories custom analysis | couleur3 - 7 of 10</vt:lpstr>
      <vt:lpstr>Instagram Instagram Stories custom analysis | couleur3 - 8 of 10</vt:lpstr>
      <vt:lpstr>Instagram Instagram Stories custom analysis | couleur3 - 9 of 10</vt:lpstr>
      <vt:lpstr>Instagram Instagram Stories custom analysis | couleur3 - 10 of 10</vt:lpstr>
      <vt:lpstr>Instagram Followers by City Table | couleur3 - 1 of 3</vt:lpstr>
      <vt:lpstr>Instagram Followers by City Table | couleur3 - 2 of 3</vt:lpstr>
      <vt:lpstr>Instagram Followers by City Table | couleur3 - 3 of 3</vt:lpstr>
      <vt:lpstr>Instagram IGTV Organic Reach By Weekday | couleur3</vt:lpstr>
      <vt:lpstr>Instagram IGTV Engagements By Weekday | couleur3</vt:lpstr>
      <vt:lpstr>Instagram Stories Table  | couleur3 - 1 of 16</vt:lpstr>
      <vt:lpstr>Instagram Stories Table  | couleur3 - 2 of 16</vt:lpstr>
      <vt:lpstr>Instagram Stories Table  | couleur3 - 3 of 16</vt:lpstr>
      <vt:lpstr>Instagram Stories Table  | couleur3 - 4 of 16</vt:lpstr>
      <vt:lpstr>Instagram Stories Table  | couleur3 - 5 of 16</vt:lpstr>
      <vt:lpstr>Instagram Stories Table  | couleur3 - 6 of 16</vt:lpstr>
      <vt:lpstr>Instagram Stories Table  | couleur3 - 7 of 16</vt:lpstr>
      <vt:lpstr>Instagram Stories Table  | couleur3 - 8 of 16</vt:lpstr>
      <vt:lpstr>Instagram Stories Table  | couleur3 - 9 of 16</vt:lpstr>
      <vt:lpstr>Instagram Stories Table  | couleur3 - 10 of 16</vt:lpstr>
      <vt:lpstr>Instagram Stories Table  | couleur3 - 11 of 16</vt:lpstr>
      <vt:lpstr>Instagram Stories Table  | couleur3 - 12 of 16</vt:lpstr>
      <vt:lpstr>Instagram Stories Table  | couleur3 - 13 of 16</vt:lpstr>
      <vt:lpstr>Instagram Stories Table  | couleur3 - 14 of 16</vt:lpstr>
      <vt:lpstr>Instagram Stories Table  | couleur3 - 15 of 16</vt:lpstr>
      <vt:lpstr>Instagram Stories Table  | couleur3 - 16 of 16</vt:lpstr>
      <vt:lpstr>Instagram Instagram Stories custom analysis | couleur3 - 1 of 10</vt:lpstr>
      <vt:lpstr>Instagram Instagram Stories custom analysis | couleur3 - 2 of 10</vt:lpstr>
      <vt:lpstr>Instagram Instagram Stories custom analysis | couleur3 - 3 of 10</vt:lpstr>
      <vt:lpstr>Instagram Instagram Stories custom analysis | couleur3 - 4 of 10</vt:lpstr>
      <vt:lpstr>Instagram Instagram Stories custom analysis | couleur3 - 5 of 10</vt:lpstr>
      <vt:lpstr>Instagram Instagram Stories custom analysis | couleur3 - 6 of 10</vt:lpstr>
      <vt:lpstr>Instagram Instagram Stories custom analysis | couleur3 - 7 of 10</vt:lpstr>
      <vt:lpstr>Instagram Instagram Stories custom analysis | couleur3 - 8 of 10</vt:lpstr>
      <vt:lpstr>Instagram Instagram Stories custom analysis | couleur3 - 9 of 10</vt:lpstr>
      <vt:lpstr>Instagram Instagram Stories custom analysis | couleur3 - 10 of 10</vt:lpstr>
      <vt:lpstr>Instagram Posts Table | couleur3 - 1 of 22</vt:lpstr>
      <vt:lpstr>Instagram Posts Table | couleur3 - 2 of 22</vt:lpstr>
      <vt:lpstr>Instagram Posts Table | couleur3 - 3 of 22</vt:lpstr>
      <vt:lpstr>Instagram Posts Table | couleur3 - 4 of 22</vt:lpstr>
      <vt:lpstr>Instagram Posts Table | couleur3 - 5 of 22</vt:lpstr>
      <vt:lpstr>Instagram Posts Table | couleur3 - 6 of 22</vt:lpstr>
      <vt:lpstr>Instagram Posts Table | couleur3 - 7 of 22</vt:lpstr>
      <vt:lpstr>Instagram Posts Table | couleur3 - 8 of 22</vt:lpstr>
      <vt:lpstr>Instagram Posts Table | couleur3 - 9 of 22</vt:lpstr>
      <vt:lpstr>Instagram Posts Table | couleur3 - 10 of 22</vt:lpstr>
      <vt:lpstr>Instagram Posts Table | couleur3 - 11 of 22</vt:lpstr>
      <vt:lpstr>Instagram Posts Table | couleur3 - 12 of 22</vt:lpstr>
      <vt:lpstr>Instagram Posts Table | couleur3 - 13 of 22</vt:lpstr>
      <vt:lpstr>Instagram Posts Table | couleur3 - 14 of 22</vt:lpstr>
      <vt:lpstr>Instagram Posts Table | couleur3 - 15 of 22</vt:lpstr>
      <vt:lpstr>Instagram Posts Table | couleur3 - 16 of 22</vt:lpstr>
      <vt:lpstr>Instagram Posts Table | couleur3 - 17 of 22</vt:lpstr>
      <vt:lpstr>Instagram Posts Table | couleur3 - 18 of 22</vt:lpstr>
      <vt:lpstr>Instagram Posts Table | couleur3 - 19 of 22</vt:lpstr>
      <vt:lpstr>Instagram Posts Table | couleur3 - 20 of 22</vt:lpstr>
      <vt:lpstr>Instagram Posts Table | couleur3 - 21 of 22</vt:lpstr>
      <vt:lpstr>Instagram Posts Table | couleur3 - 22 of 22</vt:lpstr>
      <vt:lpstr>Instagram Followers by Gender &amp; Age Table | couleur3 - 1 of 3</vt:lpstr>
      <vt:lpstr>Instagram Followers by Gender &amp; Age Table | couleur3 - 2 of 3</vt:lpstr>
      <vt:lpstr>Instagram Followers by Gender &amp; Age Table | couleur3 - 3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C3_IG</dc:title>
  <dc:creator>Frederik Born</dc:creator>
  <cp:lastModifiedBy>Frederik Born</cp:lastModifiedBy>
  <cp:revision>1</cp:revision>
  <dcterms:created xsi:type="dcterms:W3CDTF">2023-12-07T15:12:03Z</dcterms:created>
  <dcterms:modified xsi:type="dcterms:W3CDTF">2023-12-07T15:19:03Z</dcterms:modified>
</cp:coreProperties>
</file>