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35C3B-C102-497B-96CA-5F83F1916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Loopsider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910D5-7786-47D4-B1CF-62620BB448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039429"/>
              </p:ext>
            </p:extLst>
          </p:nvPr>
        </p:nvGraphicFramePr>
        <p:xfrm>
          <a:off x="457200" y="1731963"/>
          <a:ext cx="7735824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249258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674073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99755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66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4531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231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0992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192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7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- 2023-09-30 03:50:02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https://i.ytimg.com/vi/hTle4kDc8lA/hqdefault.jpg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938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- 2023-09-25 10:30:46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https://i.ytimg.com/vi/6hF99GRwLzQ/hqdefault.jpg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62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- 2023-09-07 12:58:25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https://i.ytimg.com/vi/CY-BPMwWItA/hqdefault.jpg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95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- 2023-09-06 12:55:15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https://i.ytimg.com/vi/6uMqDGyvaOU/hqdefault.jpg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831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- 2023-09-04 10:50:06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https://i.ytimg.com/vi/rH4JTFwBWXE/hqdefault.jpg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11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- 2023-08-30 15:12:13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https://i.ytimg.com/vi/CxANIKZLeDo/hqdefault.jpg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02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- 2023-08-30 10:28:03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https://i.ytimg.com/vi/_SAQlKFK-uo/hqdefault.jpg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67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- 2023-08-29 09:27:43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https://i.ytimg.com/vi/BxHN0xKCaTI/hqdefault.jpg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68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- 2023-08-28 09:19:26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https://i.ytimg.com/vi/d9H55L2nv7U/hqdefault.jpg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447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C59D4-A6B3-41BC-AA36-27330A800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258421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8DA51-0627-45B6-BC06-5C7810183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Loopsider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524D85-7491-45E9-B82D-DEF61D20A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7720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473579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17308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18041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474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1637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250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008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547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212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- 2023-08-25 08:46:48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https://i.ytimg.com/vi/ADjTUS261fM/hqdefault.jpg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13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- 2023-08-25 08:38:15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https://i.ytimg.com/vi/unqOXQV9UZA/hqdefault.jpg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87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- 2023-08-25 08:35:05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https://i.ytimg.com/vi/_jRBXJbbLco/hqdefault.jpg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88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- 2023-08-25 08:32:50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https://i.ytimg.com/vi/4eIAlOo8jpY/hqdefault.jpg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49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- 2023-08-24 12:40:01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https://i.ytimg.com/vi/LlFyCXuIt68/hqdefault.jpg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02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- 2023-08-21 16:26:13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https://i.ytimg.com/vi/SeMUC9PXK5M/hqdefault.jpg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09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- 2023-07-10 13:18:05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https://i.ytimg.com/vi/3puUQyWxY10/hqdefault.jpg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99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- 2023-06-30 17:03:16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https://i.ytimg.com/vi/Mg2Nn9pYl9M/hqdefault.jpg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62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- 2023-06-28 17:15:10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https://i.ytimg.com/vi/0iKi0InP6Os/hqdefault.jpg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00:04:41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00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E99C5-ABAB-43ED-886E-74C0B8930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1210044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AFC4-B6E6-4792-9DD0-1D1D0E62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Loopsider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18E55-E694-44D8-BC97-BBAC8544B7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344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220705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2541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41465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505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218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476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722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565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321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- 2023-05-29 10:34:12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https://i.ytimg.com/vi/EWmDjssO45Q/hqdefault.jpg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11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- 2023-05-26 08:22:08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https://i.ytimg.com/vi/5vYO0ho9ffM/hqdefault.jpg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3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- 2023-05-25 08:48:57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https://i.ytimg.com/vi/wiviBJaCKQw/hqdefault.jpg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7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- 2023-05-24 16:30:22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https://i.ytimg.com/vi/nWO5grhluvc/hqdefault.jpg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8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- 2023-05-15 14:25:50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https://i.ytimg.com/vi/LYlmRcSB2qY/hqdefault.jpg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17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- 2023-05-15 12:39:57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https://i.ytimg.com/vi/VKRTmuHdVrY/hqdefault.jpg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00:03:02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8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Loopsider - 2023-05-15 11:00:23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https://i.ytimg.com/vi/w6RwSechCBE/hqdefault.jpg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225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CC2A9-0383-4293-8DAA-B1CC80943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01/01/2023 - 10/01/2023</a:t>
            </a:r>
          </a:p>
        </p:txBody>
      </p:sp>
    </p:spTree>
    <p:extLst>
      <p:ext uri="{BB962C8B-B14F-4D97-AF65-F5344CB8AC3E}">
        <p14:creationId xmlns:p14="http://schemas.microsoft.com/office/powerpoint/2010/main" val="2689593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850</Words>
  <Application>Microsoft Office PowerPoint</Application>
  <PresentationFormat>On-screen Show (4:3)</PresentationFormat>
  <Paragraphs>205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Youtube Videos Table | Loopsider - 1 of 3</vt:lpstr>
      <vt:lpstr>Youtube Videos Table | Loopsider - 2 of 3</vt:lpstr>
      <vt:lpstr>Youtube Videos Table | Loopsider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Loopsider - 1 of 3</dc:title>
  <dc:creator>Frederik Born</dc:creator>
  <cp:lastModifiedBy>Frederik Born</cp:lastModifiedBy>
  <cp:revision>1</cp:revision>
  <dcterms:created xsi:type="dcterms:W3CDTF">2023-11-06T15:25:05Z</dcterms:created>
  <dcterms:modified xsi:type="dcterms:W3CDTF">2023-11-06T15:26:30Z</dcterms:modified>
</cp:coreProperties>
</file>