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EF31-E7CA-4BBD-876C-2ABC7A4E7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6F2E5-2139-4564-8AF5-09E989601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099415"/>
              </p:ext>
            </p:extLst>
          </p:nvPr>
        </p:nvGraphicFramePr>
        <p:xfrm>
          <a:off x="457200" y="1731963"/>
          <a:ext cx="8147304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62733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368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7323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6571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1101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097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7298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0018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9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ta_ta_ki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27257.234432234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5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rtsinfo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24447.257961783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4857398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67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rtsarchives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17568.07826087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3140753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93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52minutes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19189.757142857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64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couleur3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13483.378881988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7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radiotelevisionsuisse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11898.5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59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rtssport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3605.8666666667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10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coeurrts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9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_rts_c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802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BD469-2EAC-4B23-AE5B-26B71A4C3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847630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profiles</dc:title>
  <dc:creator>Frederik Born</dc:creator>
  <cp:lastModifiedBy>Frederik Born</cp:lastModifiedBy>
  <cp:revision>1</cp:revision>
  <dcterms:created xsi:type="dcterms:W3CDTF">2023-03-17T13:30:33Z</dcterms:created>
  <dcterms:modified xsi:type="dcterms:W3CDTF">2023-03-17T13:30:48Z</dcterms:modified>
</cp:coreProperties>
</file>