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Couleur3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44980</c:v>
                </c:pt>
                <c:pt idx="1">
                  <c:v>44981</c:v>
                </c:pt>
                <c:pt idx="2">
                  <c:v>44982</c:v>
                </c:pt>
                <c:pt idx="3">
                  <c:v>44983</c:v>
                </c:pt>
                <c:pt idx="4">
                  <c:v>44984</c:v>
                </c:pt>
                <c:pt idx="5">
                  <c:v>44985</c:v>
                </c:pt>
                <c:pt idx="6">
                  <c:v>44986</c:v>
                </c:pt>
                <c:pt idx="7">
                  <c:v>44987</c:v>
                </c:pt>
                <c:pt idx="8">
                  <c:v>44988</c:v>
                </c:pt>
                <c:pt idx="9">
                  <c:v>44989</c:v>
                </c:pt>
                <c:pt idx="10">
                  <c:v>44990</c:v>
                </c:pt>
                <c:pt idx="11">
                  <c:v>44991</c:v>
                </c:pt>
                <c:pt idx="12">
                  <c:v>44992</c:v>
                </c:pt>
                <c:pt idx="13">
                  <c:v>44993</c:v>
                </c:pt>
                <c:pt idx="14">
                  <c:v>44994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132236</c:v>
                </c:pt>
                <c:pt idx="1">
                  <c:v>132242</c:v>
                </c:pt>
                <c:pt idx="2">
                  <c:v>132248</c:v>
                </c:pt>
                <c:pt idx="3">
                  <c:v>132271</c:v>
                </c:pt>
                <c:pt idx="4">
                  <c:v>132277</c:v>
                </c:pt>
                <c:pt idx="5">
                  <c:v>132285</c:v>
                </c:pt>
                <c:pt idx="6">
                  <c:v>132302</c:v>
                </c:pt>
                <c:pt idx="7">
                  <c:v>132312</c:v>
                </c:pt>
                <c:pt idx="8">
                  <c:v>132331</c:v>
                </c:pt>
                <c:pt idx="9">
                  <c:v>132337</c:v>
                </c:pt>
                <c:pt idx="10">
                  <c:v>132340</c:v>
                </c:pt>
                <c:pt idx="11">
                  <c:v>132344</c:v>
                </c:pt>
                <c:pt idx="12">
                  <c:v>132347</c:v>
                </c:pt>
                <c:pt idx="13">
                  <c:v>132351</c:v>
                </c:pt>
                <c:pt idx="14">
                  <c:v>132357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3-4AF3-821C-D8C5DFBDA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03024"/>
        <c:axId val="391602368"/>
      </c:lineChart>
      <c:dateAx>
        <c:axId val="39160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02368"/>
        <c:crosses val="autoZero"/>
        <c:auto val="1"/>
        <c:lblOffset val="100"/>
        <c:baseTimeUnit val="days"/>
      </c:dateAx>
      <c:valAx>
        <c:axId val="39160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0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5AD76-F1A8-45A4-90D9-11A2E490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couleur3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F2A9D7-42F5-4C40-9F91-1698748396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211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335A4-B2D7-48AE-94A1-B2DEA3B5D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02/23/2023 - 03/09/2023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DB934-888B-4734-A715-91BD79E63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595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couleur3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couleur3</dc:title>
  <dc:creator>Frederik Born</dc:creator>
  <cp:lastModifiedBy>Frederik Born</cp:lastModifiedBy>
  <cp:revision>1</cp:revision>
  <dcterms:created xsi:type="dcterms:W3CDTF">2023-03-10T12:40:53Z</dcterms:created>
  <dcterms:modified xsi:type="dcterms:W3CDTF">2023-03-10T12:41:10Z</dcterms:modified>
</cp:coreProperties>
</file>