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261-4FEF-9622-C0CB7FF06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624016"/>
        <c:axId val="471617456"/>
      </c:lineChart>
      <c:catAx>
        <c:axId val="47162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17456"/>
        <c:crosses val="autoZero"/>
        <c:auto val="1"/>
        <c:lblAlgn val="ctr"/>
        <c:lblOffset val="100"/>
        <c:noMultiLvlLbl val="0"/>
      </c:catAx>
      <c:valAx>
        <c:axId val="47161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2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37D5A-21F7-41F6-A7B4-3B691501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On en parle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9B15B-220E-4D17-92A3-628CC033F5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38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3F0E3-9999-4C34-B2A3-82FAB947E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15.02.2023 - 21.02.2023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9F3DB-C903-433D-AA43-59F542903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452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On en parle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On en parle</dc:title>
  <dc:creator>Administrator</dc:creator>
  <cp:lastModifiedBy>Administrator</cp:lastModifiedBy>
  <cp:revision>1</cp:revision>
  <dcterms:created xsi:type="dcterms:W3CDTF">2023-02-22T14:32:41Z</dcterms:created>
  <dcterms:modified xsi:type="dcterms:W3CDTF">2023-02-22T14:32:45Z</dcterms:modified>
</cp:coreProperties>
</file>