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en parle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15.02.2023</c:v>
                </c:pt>
                <c:pt idx="1">
                  <c:v>16.02.2023</c:v>
                </c:pt>
                <c:pt idx="2">
                  <c:v>17.02.2023</c:v>
                </c:pt>
                <c:pt idx="3">
                  <c:v>18.02.2023</c:v>
                </c:pt>
                <c:pt idx="4">
                  <c:v>19.02.2023</c:v>
                </c:pt>
                <c:pt idx="5">
                  <c:v>20.02.2023</c:v>
                </c:pt>
                <c:pt idx="6">
                  <c:v>21.02.2023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10056</c:v>
                </c:pt>
                <c:pt idx="1">
                  <c:v>10055</c:v>
                </c:pt>
                <c:pt idx="2">
                  <c:v>10055</c:v>
                </c:pt>
                <c:pt idx="3">
                  <c:v>10055</c:v>
                </c:pt>
                <c:pt idx="4">
                  <c:v>10055</c:v>
                </c:pt>
                <c:pt idx="5">
                  <c:v>10056</c:v>
                </c:pt>
                <c:pt idx="6">
                  <c:v>10056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8D-42C4-B8A7-7EE25CC03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51560"/>
        <c:axId val="387750904"/>
      </c:lineChart>
      <c:catAx>
        <c:axId val="38775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50904"/>
        <c:crosses val="autoZero"/>
        <c:auto val="1"/>
        <c:lblAlgn val="ctr"/>
        <c:lblOffset val="100"/>
        <c:noMultiLvlLbl val="0"/>
      </c:catAx>
      <c:valAx>
        <c:axId val="38775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5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22163-827F-4AEF-A7D4-EA9EE9C8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On en parle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2A689-6E7E-41E1-BFE2-234498D04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195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585A9-56BE-41F6-A6DE-5E369C163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15.02.2023 - 21.02.2023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7356-AE1C-45C5-9DD6-9E635A24E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040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On en parle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On en parle</dc:title>
  <dc:creator>Administrator</dc:creator>
  <cp:lastModifiedBy>Administrator</cp:lastModifiedBy>
  <cp:revision>1</cp:revision>
  <dcterms:created xsi:type="dcterms:W3CDTF">2023-02-22T14:31:59Z</dcterms:created>
  <dcterms:modified xsi:type="dcterms:W3CDTF">2023-02-22T14:32:24Z</dcterms:modified>
</cp:coreProperties>
</file>