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20423-7B9F-4890-9496-AE8E7972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Page Reach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414AC9-2081-4B03-B667-AF73A8AEE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54622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4301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09639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91548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77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9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@rtsinfo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1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@ta_ta_ki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69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@rtsarchives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20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@couleur3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10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@rtssport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67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@radiotelevisionsuisse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6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@_rts_c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0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@52minutes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09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@miseaupoint_rts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74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@coeurrts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86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A44AE-1004-47DF-ADD5-82187F666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29882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Page Reach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Page Reach Table | All profiles</dc:title>
  <dc:creator>Administrator</dc:creator>
  <cp:lastModifiedBy>Administrator</cp:lastModifiedBy>
  <cp:revision>1</cp:revision>
  <dcterms:created xsi:type="dcterms:W3CDTF">2022-03-02T12:41:28Z</dcterms:created>
  <dcterms:modified xsi:type="dcterms:W3CDTF">2022-03-02T12:41:36Z</dcterms:modified>
</cp:coreProperties>
</file>