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Temps Présent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18.11.2020</c:v>
                </c:pt>
                <c:pt idx="1">
                  <c:v>19.11.2020</c:v>
                </c:pt>
                <c:pt idx="2">
                  <c:v>20.11.2020</c:v>
                </c:pt>
                <c:pt idx="3">
                  <c:v>21.11.2020</c:v>
                </c:pt>
                <c:pt idx="4">
                  <c:v>22.11.2020</c:v>
                </c:pt>
                <c:pt idx="5">
                  <c:v>23.11.2020</c:v>
                </c:pt>
                <c:pt idx="6">
                  <c:v>24.11.2020</c:v>
                </c:pt>
                <c:pt idx="7">
                  <c:v>25.11.2020</c:v>
                </c:pt>
                <c:pt idx="8">
                  <c:v>26.11.2020</c:v>
                </c:pt>
                <c:pt idx="9">
                  <c:v>27.11.2020</c:v>
                </c:pt>
                <c:pt idx="10">
                  <c:v>28.11.2020</c:v>
                </c:pt>
                <c:pt idx="11">
                  <c:v>29.11.2020</c:v>
                </c:pt>
                <c:pt idx="12">
                  <c:v>30.11.2020</c:v>
                </c:pt>
                <c:pt idx="13">
                  <c:v>01.12.2020</c:v>
                </c:pt>
                <c:pt idx="14">
                  <c:v>02.12.2020</c:v>
                </c:pt>
                <c:pt idx="15">
                  <c:v>03.12.2020</c:v>
                </c:pt>
                <c:pt idx="16">
                  <c:v>04.12.2020</c:v>
                </c:pt>
                <c:pt idx="17">
                  <c:v>05.12.2020</c:v>
                </c:pt>
                <c:pt idx="18">
                  <c:v>06.12.2020</c:v>
                </c:pt>
                <c:pt idx="19">
                  <c:v>07.12.2020</c:v>
                </c:pt>
                <c:pt idx="20">
                  <c:v>08.12.2020</c:v>
                </c:pt>
                <c:pt idx="21">
                  <c:v>09.12.2020</c:v>
                </c:pt>
                <c:pt idx="22">
                  <c:v>10.12.2020</c:v>
                </c:pt>
                <c:pt idx="23">
                  <c:v>11.12.2020</c:v>
                </c:pt>
                <c:pt idx="24">
                  <c:v>12.12.2020</c:v>
                </c:pt>
                <c:pt idx="25">
                  <c:v>13.12.2020</c:v>
                </c:pt>
                <c:pt idx="26">
                  <c:v>14.12.2020</c:v>
                </c:pt>
                <c:pt idx="27">
                  <c:v>15.12.2020</c:v>
                </c:pt>
                <c:pt idx="28">
                  <c:v>16.12.2020</c:v>
                </c:pt>
                <c:pt idx="29">
                  <c:v>17.12.2020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58800</c:v>
                </c:pt>
                <c:pt idx="1">
                  <c:v>58900</c:v>
                </c:pt>
                <c:pt idx="2">
                  <c:v>59100</c:v>
                </c:pt>
                <c:pt idx="3">
                  <c:v>59300</c:v>
                </c:pt>
                <c:pt idx="4">
                  <c:v>59500</c:v>
                </c:pt>
                <c:pt idx="5">
                  <c:v>59800</c:v>
                </c:pt>
                <c:pt idx="6">
                  <c:v>60100</c:v>
                </c:pt>
                <c:pt idx="7">
                  <c:v>60300</c:v>
                </c:pt>
                <c:pt idx="8">
                  <c:v>60500</c:v>
                </c:pt>
                <c:pt idx="9">
                  <c:v>60800</c:v>
                </c:pt>
                <c:pt idx="10">
                  <c:v>61000</c:v>
                </c:pt>
                <c:pt idx="11">
                  <c:v>61200</c:v>
                </c:pt>
                <c:pt idx="12">
                  <c:v>61400</c:v>
                </c:pt>
                <c:pt idx="13">
                  <c:v>61600</c:v>
                </c:pt>
                <c:pt idx="14">
                  <c:v>61700</c:v>
                </c:pt>
                <c:pt idx="15">
                  <c:v>61800</c:v>
                </c:pt>
                <c:pt idx="16">
                  <c:v>61900</c:v>
                </c:pt>
                <c:pt idx="17">
                  <c:v>62000</c:v>
                </c:pt>
                <c:pt idx="18">
                  <c:v>62100</c:v>
                </c:pt>
                <c:pt idx="19">
                  <c:v>62100</c:v>
                </c:pt>
                <c:pt idx="20">
                  <c:v>62200</c:v>
                </c:pt>
                <c:pt idx="21">
                  <c:v>62300</c:v>
                </c:pt>
                <c:pt idx="22">
                  <c:v>62400</c:v>
                </c:pt>
                <c:pt idx="23">
                  <c:v>62400</c:v>
                </c:pt>
                <c:pt idx="24">
                  <c:v>62500</c:v>
                </c:pt>
                <c:pt idx="25">
                  <c:v>62600</c:v>
                </c:pt>
                <c:pt idx="26">
                  <c:v>62700</c:v>
                </c:pt>
                <c:pt idx="27">
                  <c:v>62800</c:v>
                </c:pt>
                <c:pt idx="28">
                  <c:v>62800</c:v>
                </c:pt>
                <c:pt idx="29">
                  <c:v>62900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8BA-4E6B-94F0-DF22898450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9079368"/>
        <c:axId val="329080024"/>
      </c:lineChart>
      <c:catAx>
        <c:axId val="329079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080024"/>
        <c:crosses val="autoZero"/>
        <c:auto val="1"/>
        <c:lblAlgn val="ctr"/>
        <c:lblOffset val="100"/>
        <c:noMultiLvlLbl val="0"/>
      </c:catAx>
      <c:valAx>
        <c:axId val="329080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079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Temps Présent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18.11.2020</c:v>
                </c:pt>
                <c:pt idx="1">
                  <c:v>19.11.2020</c:v>
                </c:pt>
                <c:pt idx="2">
                  <c:v>20.11.2020</c:v>
                </c:pt>
                <c:pt idx="3">
                  <c:v>21.11.2020</c:v>
                </c:pt>
                <c:pt idx="4">
                  <c:v>22.11.2020</c:v>
                </c:pt>
                <c:pt idx="5">
                  <c:v>23.11.2020</c:v>
                </c:pt>
                <c:pt idx="6">
                  <c:v>24.11.2020</c:v>
                </c:pt>
                <c:pt idx="7">
                  <c:v>25.11.2020</c:v>
                </c:pt>
                <c:pt idx="8">
                  <c:v>26.11.2020</c:v>
                </c:pt>
                <c:pt idx="9">
                  <c:v>27.11.2020</c:v>
                </c:pt>
                <c:pt idx="10">
                  <c:v>28.11.2020</c:v>
                </c:pt>
                <c:pt idx="11">
                  <c:v>29.11.2020</c:v>
                </c:pt>
                <c:pt idx="12">
                  <c:v>30.11.2020</c:v>
                </c:pt>
                <c:pt idx="13">
                  <c:v>01.12.2020</c:v>
                </c:pt>
                <c:pt idx="14">
                  <c:v>02.12.2020</c:v>
                </c:pt>
                <c:pt idx="15">
                  <c:v>03.12.2020</c:v>
                </c:pt>
                <c:pt idx="16">
                  <c:v>04.12.2020</c:v>
                </c:pt>
                <c:pt idx="17">
                  <c:v>05.12.2020</c:v>
                </c:pt>
                <c:pt idx="18">
                  <c:v>06.12.2020</c:v>
                </c:pt>
                <c:pt idx="19">
                  <c:v>07.12.2020</c:v>
                </c:pt>
                <c:pt idx="20">
                  <c:v>08.12.2020</c:v>
                </c:pt>
                <c:pt idx="21">
                  <c:v>09.12.2020</c:v>
                </c:pt>
                <c:pt idx="22">
                  <c:v>10.12.2020</c:v>
                </c:pt>
                <c:pt idx="23">
                  <c:v>11.12.2020</c:v>
                </c:pt>
                <c:pt idx="24">
                  <c:v>12.12.2020</c:v>
                </c:pt>
                <c:pt idx="25">
                  <c:v>13.12.2020</c:v>
                </c:pt>
                <c:pt idx="26">
                  <c:v>14.12.2020</c:v>
                </c:pt>
                <c:pt idx="27">
                  <c:v>15.12.2020</c:v>
                </c:pt>
                <c:pt idx="28">
                  <c:v>16.12.2020</c:v>
                </c:pt>
                <c:pt idx="29">
                  <c:v>17.12.2020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22168</c:v>
                </c:pt>
                <c:pt idx="1">
                  <c:v>22178</c:v>
                </c:pt>
                <c:pt idx="2">
                  <c:v>22188</c:v>
                </c:pt>
                <c:pt idx="3">
                  <c:v>22191</c:v>
                </c:pt>
                <c:pt idx="4">
                  <c:v>22203</c:v>
                </c:pt>
                <c:pt idx="5">
                  <c:v>22212</c:v>
                </c:pt>
                <c:pt idx="6">
                  <c:v>22229</c:v>
                </c:pt>
                <c:pt idx="7">
                  <c:v>22236</c:v>
                </c:pt>
                <c:pt idx="8">
                  <c:v>22252</c:v>
                </c:pt>
                <c:pt idx="9">
                  <c:v>22285</c:v>
                </c:pt>
                <c:pt idx="10">
                  <c:v>22296</c:v>
                </c:pt>
                <c:pt idx="11">
                  <c:v>22306</c:v>
                </c:pt>
                <c:pt idx="12">
                  <c:v>22309</c:v>
                </c:pt>
                <c:pt idx="13">
                  <c:v>22315</c:v>
                </c:pt>
                <c:pt idx="14">
                  <c:v>22320</c:v>
                </c:pt>
                <c:pt idx="15">
                  <c:v>22333</c:v>
                </c:pt>
                <c:pt idx="16">
                  <c:v>22354</c:v>
                </c:pt>
                <c:pt idx="17">
                  <c:v>22361</c:v>
                </c:pt>
                <c:pt idx="18">
                  <c:v>22370</c:v>
                </c:pt>
                <c:pt idx="19">
                  <c:v>22378</c:v>
                </c:pt>
                <c:pt idx="20">
                  <c:v>22380</c:v>
                </c:pt>
                <c:pt idx="21">
                  <c:v>22392</c:v>
                </c:pt>
                <c:pt idx="22">
                  <c:v>22407</c:v>
                </c:pt>
                <c:pt idx="23">
                  <c:v>22444</c:v>
                </c:pt>
                <c:pt idx="24">
                  <c:v>22458</c:v>
                </c:pt>
                <c:pt idx="25">
                  <c:v>22466</c:v>
                </c:pt>
                <c:pt idx="26">
                  <c:v>22473</c:v>
                </c:pt>
                <c:pt idx="27">
                  <c:v>22475</c:v>
                </c:pt>
                <c:pt idx="28">
                  <c:v>22483</c:v>
                </c:pt>
                <c:pt idx="29">
                  <c:v>22487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739-4C1C-86BC-BB1092865D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2797488"/>
        <c:axId val="272797160"/>
      </c:lineChart>
      <c:catAx>
        <c:axId val="272797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797160"/>
        <c:crosses val="autoZero"/>
        <c:auto val="1"/>
        <c:lblAlgn val="ctr"/>
        <c:lblOffset val="100"/>
        <c:noMultiLvlLbl val="0"/>
      </c:catAx>
      <c:valAx>
        <c:axId val="272797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797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C452E-9C58-421F-8ADF-8409E83072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/>
              <a:t>Relevé mensuel réseaux sociaux TP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403C5E-FBE0-4E5C-AC00-02F67C1302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SRGSSR@RTS</a:t>
            </a:r>
          </a:p>
        </p:txBody>
      </p:sp>
    </p:spTree>
    <p:extLst>
      <p:ext uri="{BB962C8B-B14F-4D97-AF65-F5344CB8AC3E}">
        <p14:creationId xmlns:p14="http://schemas.microsoft.com/office/powerpoint/2010/main" val="1094025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148AE-5979-4C79-8CC2-6CCA00150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| Temps Présent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76186FB-CD9B-4AEF-A0EA-2EFB6702687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995622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2A7204-43E1-4C95-BC30-148320EB97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18.11.2020 - 17.12.2020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6EB426-11FF-470F-862D-589BA833F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67062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A04FC-2DD3-4A09-8626-73D82CFE3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Facebook Fans Total | Temps Présent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D508CFB-C4C0-49D7-92B2-C9960F64A22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266977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6DD845-3D99-47DE-9DAE-8F0A8DC3BB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18.11.2020 - 17.12.2020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3EF357-CDA0-4F13-9693-A49D2C52E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37276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028388-1233-46C8-98C2-3B6CB564B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vues totales &gt;10s (y.c crossposts) | Temps Présent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943234-38DC-45CD-8E70-66DDBE5BCE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27649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85607101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8796343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9433590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8164140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13655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052786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Durée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Vues totales &gt;10s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Durée de conso (h)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reactions+comments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3915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Temps Présent - 2020-11-23 08:25:13</a:t>
                      </a:r>
                      <a:r>
                        <a:rPr lang="fr-FR" sz="1000"/>
                        <a:t>
 "J’ai beaucoup d’amis qui sont sur les sites pour trouver un plan d’un soir ou un sex friends..."
Un million de célibataires à la recherche de l'amour, à revoir ici 👉 https://bit.ly/3kQ6MWw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04:17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624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Temps Présent - 2020-11-17 16:31:55</a:t>
                      </a:r>
                      <a:r>
                        <a:rPr lang="fr-FR" sz="1000"/>
                        <a:t>
 La majorité des Suisses vit en couple, mais le pays compte tout de même un million de célibataires.
Retrouvez notre reportage "Un million de célibataire à la recherche de l'amour" jeudi soir à 20h10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540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Temps Présent - 2020-11-10 11:53:05</a:t>
                      </a:r>
                      <a:r>
                        <a:rPr lang="fr-FR" sz="1000"/>
                        <a:t>
 Combien êtes-vous à trouver le courage de tout plaquer, poser sa démission et changer complètement de direction professionnelle ?
Eux l'ont fait 👉 https://bit.ly/36szCr0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03:14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1785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Temps Présent - 2020-11-04 09:38:48</a:t>
                      </a:r>
                      <a:r>
                        <a:rPr lang="fr-FR" sz="1000"/>
                        <a:t>
 Vous rêvez de changer de métier et de reprendre votre vie en main ? Ils l’ont fait !
Découvrez notre enquête "Demain, je change de métier" jeudi soir à 20h10 et en replay sur Play RTS.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4327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Temps Présent - 2020-11-11 14:08:37</a:t>
                      </a:r>
                      <a:r>
                        <a:rPr lang="fr-FR" sz="1000"/>
                        <a:t>
 Le Boeing 737 Max est cloué au sol depuis mars 2019, après deux crashes successifs qui ont tué 340 personnes.
"Boeing, un avion en chute libre", une enquête à découvrir jeudi soir à 20h10 et en replay sur Play RTS.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99004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9AF765-8707-4779-A367-68E5F89E08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01.11.2020 - 30.11.2020</a:t>
            </a:r>
          </a:p>
        </p:txBody>
      </p:sp>
    </p:spTree>
    <p:extLst>
      <p:ext uri="{BB962C8B-B14F-4D97-AF65-F5344CB8AC3E}">
        <p14:creationId xmlns:p14="http://schemas.microsoft.com/office/powerpoint/2010/main" val="20709443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A66829-072A-427F-A471-C51F948B60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Youtube Top vues nouvelles publications | Temps Présent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3594EA-07AC-4417-A41D-64DD629FB2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77268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4597420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721430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45361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75246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36552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24441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04741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854722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65451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81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Temps Présent - 2020-11-06 14:00:14</a:t>
                      </a:r>
                      <a:r>
                        <a:rPr lang="fr-FR" sz="1000"/>
                        <a:t>
 Demain, je change de métier | Temps Présent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826193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2058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Temps Présent - 2020-11-20 15:00:10</a:t>
                      </a:r>
                      <a:r>
                        <a:rPr lang="fr-FR" sz="1000"/>
                        <a:t>
 Un million de célibataires à la recherche de l'amour | Temps Présent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543147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4010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Temps Présent - 2020-11-02 13:06:41</a:t>
                      </a:r>
                      <a:r>
                        <a:rPr lang="fr-FR" sz="1000"/>
                        <a:t>
 Une vie sous surveillance | Temps Présent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5139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Temps Présent - 2020-11-27 14:30:03</a:t>
                      </a:r>
                      <a:r>
                        <a:rPr lang="fr-FR" sz="1000"/>
                        <a:t>
 Sportifs suisses abusés, la fin de l'omerta | Temps Présent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81938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3786A3-E3AB-42F1-A890-B7EB8FDF93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01.11.2020 - 30.11.2020</a:t>
            </a:r>
          </a:p>
        </p:txBody>
      </p:sp>
    </p:spTree>
    <p:extLst>
      <p:ext uri="{BB962C8B-B14F-4D97-AF65-F5344CB8AC3E}">
        <p14:creationId xmlns:p14="http://schemas.microsoft.com/office/powerpoint/2010/main" val="33739570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EC23F-DE62-4026-BC71-DF57AB02A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Youtube Top15 vues y.c anciennes publications | Temps Présent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60D00B-27EA-4312-9D79-9D03266C3D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01561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7197317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538673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871930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5007613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 - Post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duration (min)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881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Temps Présent - 2019-03-26 12:37:56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Une vie de solitude | Temps Présent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1716488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4682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Temps Présent - 2020-11-06 14:00:14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Demain, je change de métier | Temps Présent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826193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3267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Temps Présent - 2018-10-30 11:35:38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divorce, ça fait (souvent) deux pauvres - Temps Présent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7853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Temps Présent - 2020-11-20 15:00:10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million de célibataires à la recherche de l'amour | Temps Présent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543147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4906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Temps Présent - 2020-06-12 11:30:01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Sexe et amours confinés | Temps Présent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5249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Temps Présent - 2020-11-02 13:06:41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Une vie sous surveillance | Temps Présent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040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Temps Présent - 2020-08-13 17:42:35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Temps Présent - Dignitas, la mort sur ordonnance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6923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Temps Présent - 2018-02-06 15:19:45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Cougar, oui ! Et alors ? | Temps Présent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5382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Temps Présent - 2020-10-30 13:04:11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Cyberharcèlement, l’enfer du clic | Temps Présent *** NE PAS REPUBLIER ***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44635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758794-1E34-45D5-B225-267684F017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01.11.2020 - 30.11.2020</a:t>
            </a:r>
          </a:p>
        </p:txBody>
      </p:sp>
    </p:spTree>
    <p:extLst>
      <p:ext uri="{BB962C8B-B14F-4D97-AF65-F5344CB8AC3E}">
        <p14:creationId xmlns:p14="http://schemas.microsoft.com/office/powerpoint/2010/main" val="11568442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A8AD5-F791-48F1-877F-4155007ED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Youtube Top15 vues y.c anciennes publications | Temps Présent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5CF226-956A-44CB-A6F3-E8992DFD8F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08402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6040032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4109706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2621707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335687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 - Post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duration (min)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2053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Temps Présent - 2020-11-27 14:30:03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Sportifs suisses abusés, la fin de l'omerta | Temps Présent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1823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Temps Présent - 2018-12-07 10:46:17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Temps Présent - Dépression, de l'ombre à la lumière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399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Temps Présent - 2018-08-03 10:30:01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Temps Présent - Quand je serai vieux, je serai pauvre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6551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Temps Présent - 2019-04-05 11:52:33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Temps Présent - Violence conjugale, le cercle infernal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264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Temps Présent - 2019-11-29 10:14:19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Temps Présent - Prostituées nigérianes, l'enfer de la traite sexuelle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4172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Temps Présent - 2018-02-19 09:26:33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Temps Présent - Une vie de jeune en psychiatrie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74178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E3EF4E-F77B-44D3-A097-3079FB4D25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01.11.2020 - 30.11.2020</a:t>
            </a:r>
          </a:p>
        </p:txBody>
      </p:sp>
    </p:spTree>
    <p:extLst>
      <p:ext uri="{BB962C8B-B14F-4D97-AF65-F5344CB8AC3E}">
        <p14:creationId xmlns:p14="http://schemas.microsoft.com/office/powerpoint/2010/main" val="11104469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369</Words>
  <Application>Microsoft Office PowerPoint</Application>
  <PresentationFormat>On-screen Show (4:3)</PresentationFormat>
  <Paragraphs>165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quintly_template</vt:lpstr>
      <vt:lpstr>Relevé mensuel réseaux sociaux TP</vt:lpstr>
      <vt:lpstr>Youtube Subscribers | Temps Présent</vt:lpstr>
      <vt:lpstr>Facebook Fans Total | Temps Présent</vt:lpstr>
      <vt:lpstr>Facebook Top vues totales &gt;10s (y.c crossposts) | Temps Présent</vt:lpstr>
      <vt:lpstr>Youtube Top vues nouvelles publications | Temps Présent</vt:lpstr>
      <vt:lpstr>Youtube Top15 vues y.c anciennes publications | Temps Présent - 1 of 2</vt:lpstr>
      <vt:lpstr>Youtube Top15 vues y.c anciennes publications | Temps Présent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Relevé mensuel réseaux sociaux TP</dc:title>
  <dc:creator>Frederik Peiniger</dc:creator>
  <cp:lastModifiedBy>Frederik Peiniger</cp:lastModifiedBy>
  <cp:revision>1</cp:revision>
  <dcterms:created xsi:type="dcterms:W3CDTF">2020-12-18T12:16:19Z</dcterms:created>
  <dcterms:modified xsi:type="dcterms:W3CDTF">2020-12-18T12:16:35Z</dcterms:modified>
</cp:coreProperties>
</file>