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1B66-0134-434C-8C5A-D02DDF83D89A}"/>
              </a:ext>
            </a:extLst>
          </p:cNvPr>
          <p:cNvSpPr>
            <a:spLocks noGrp="1"/>
          </p:cNvSpPr>
          <p:nvPr>
            <p:ph type="ctrTitle"/>
          </p:nvPr>
        </p:nvSpPr>
        <p:spPr/>
        <p:txBody>
          <a:bodyPr/>
          <a:lstStyle/>
          <a:p>
            <a:r>
              <a:rPr lang="fr-FR"/>
              <a:t>suivi vues &gt;10s Ma Planete par #</a:t>
            </a:r>
            <a:endParaRPr lang="en-US"/>
          </a:p>
        </p:txBody>
      </p:sp>
      <p:sp>
        <p:nvSpPr>
          <p:cNvPr id="3" name="Subtitle 2">
            <a:extLst>
              <a:ext uri="{FF2B5EF4-FFF2-40B4-BE49-F238E27FC236}">
                <a16:creationId xmlns:a16="http://schemas.microsoft.com/office/drawing/2014/main" id="{E90ED500-36FA-4C0E-BC51-CBEF96489DAD}"/>
              </a:ext>
            </a:extLst>
          </p:cNvPr>
          <p:cNvSpPr>
            <a:spLocks noGrp="1"/>
          </p:cNvSpPr>
          <p:nvPr>
            <p:ph type="subTitle" idx="1"/>
          </p:nvPr>
        </p:nvSpPr>
        <p:spPr/>
        <p:txBody>
          <a:bodyPr/>
          <a:lstStyle/>
          <a:p>
            <a:r>
              <a:rPr lang="en-US"/>
              <a:t>SRGSSR@RTS</a:t>
            </a:r>
          </a:p>
        </p:txBody>
      </p:sp>
    </p:spTree>
    <p:extLst>
      <p:ext uri="{BB962C8B-B14F-4D97-AF65-F5344CB8AC3E}">
        <p14:creationId xmlns:p14="http://schemas.microsoft.com/office/powerpoint/2010/main" val="3709038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B0789-3AA1-4B40-9861-FDA84DF1035D}"/>
              </a:ext>
            </a:extLst>
          </p:cNvPr>
          <p:cNvSpPr>
            <a:spLocks noGrp="1"/>
          </p:cNvSpPr>
          <p:nvPr>
            <p:ph type="title"/>
          </p:nvPr>
        </p:nvSpPr>
        <p:spPr/>
        <p:txBody>
          <a:bodyPr/>
          <a:lstStyle/>
          <a:p>
            <a:r>
              <a:rPr lang="en-US"/>
              <a:t>Facebook fb ma planete hashtag #NosAmisSauvages | Ma Planète - 1 of 2</a:t>
            </a:r>
          </a:p>
        </p:txBody>
      </p:sp>
      <p:graphicFrame>
        <p:nvGraphicFramePr>
          <p:cNvPr id="5" name="Table Placeholder 4">
            <a:extLst>
              <a:ext uri="{FF2B5EF4-FFF2-40B4-BE49-F238E27FC236}">
                <a16:creationId xmlns:a16="http://schemas.microsoft.com/office/drawing/2014/main" id="{3A21E2DF-8B37-4141-9486-B004842F3947}"/>
              </a:ext>
            </a:extLst>
          </p:cNvPr>
          <p:cNvGraphicFramePr>
            <a:graphicFrameLocks noGrp="1"/>
          </p:cNvGraphicFramePr>
          <p:nvPr>
            <p:ph type="tbl" sz="quarter" idx="13"/>
            <p:extLst>
              <p:ext uri="{D42A27DB-BD31-4B8C-83A1-F6EECF244321}">
                <p14:modId xmlns:p14="http://schemas.microsoft.com/office/powerpoint/2010/main" val="3634538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5149199"/>
                    </a:ext>
                  </a:extLst>
                </a:gridCol>
                <a:gridCol w="1645920">
                  <a:extLst>
                    <a:ext uri="{9D8B030D-6E8A-4147-A177-3AD203B41FA5}">
                      <a16:colId xmlns:a16="http://schemas.microsoft.com/office/drawing/2014/main" val="168592921"/>
                    </a:ext>
                  </a:extLst>
                </a:gridCol>
                <a:gridCol w="822960">
                  <a:extLst>
                    <a:ext uri="{9D8B030D-6E8A-4147-A177-3AD203B41FA5}">
                      <a16:colId xmlns:a16="http://schemas.microsoft.com/office/drawing/2014/main" val="2987253930"/>
                    </a:ext>
                  </a:extLst>
                </a:gridCol>
                <a:gridCol w="1645920">
                  <a:extLst>
                    <a:ext uri="{9D8B030D-6E8A-4147-A177-3AD203B41FA5}">
                      <a16:colId xmlns:a16="http://schemas.microsoft.com/office/drawing/2014/main" val="4098986603"/>
                    </a:ext>
                  </a:extLst>
                </a:gridCol>
                <a:gridCol w="822960">
                  <a:extLst>
                    <a:ext uri="{9D8B030D-6E8A-4147-A177-3AD203B41FA5}">
                      <a16:colId xmlns:a16="http://schemas.microsoft.com/office/drawing/2014/main" val="1117436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93812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- 2020-08-31 08:19:14</a:t>
                      </a:r>
                      <a:r>
                        <a:rPr kumimoji="0" lang="fr-FR" sz="1000" b="0" i="0" u="none" strike="noStrike" kern="1200" cap="none" spc="0" normalizeH="0" baseline="0" noProof="0">
                          <a:ln>
                            <a:noFill/>
                          </a:ln>
                          <a:solidFill>
                            <a:prstClr val="black"/>
                          </a:solidFill>
                          <a:effectLst/>
                          <a:uLnTx/>
                          <a:uFillTx/>
                          <a:latin typeface="+mn-lt"/>
                          <a:ea typeface="+mn-ea"/>
                          <a:cs typeface="+mn-cs"/>
                        </a:rPr>
                        <a:t>
 🦎 La salamandre disparaît petit à petit de nos forêts.
Julien Perrot de La Salamandre nous présente comment préserver cet animal à la fois mythique et mystique.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extLst>
                  <a:ext uri="{0D108BD9-81ED-4DB2-BD59-A6C34878D82A}">
                    <a16:rowId xmlns:a16="http://schemas.microsoft.com/office/drawing/2014/main" val="267258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- 2020-09-07 06:28:37</a:t>
                      </a:r>
                      <a:r>
                        <a:rPr kumimoji="0" lang="fr-FR" sz="1000" b="0" i="0" u="none" strike="noStrike" kern="1200" cap="none" spc="0" normalizeH="0" baseline="0" noProof="0">
                          <a:ln>
                            <a:noFill/>
                          </a:ln>
                          <a:solidFill>
                            <a:prstClr val="black"/>
                          </a:solidFill>
                          <a:effectLst/>
                          <a:uLnTx/>
                          <a:uFillTx/>
                          <a:latin typeface="+mn-lt"/>
                          <a:ea typeface="+mn-ea"/>
                          <a:cs typeface="+mn-cs"/>
                        </a:rPr>
                        <a:t>
 Le martin-pêcheur était autrefois un animal mal aimé et persécuté en Suisse, mais il a finalement conquis le cœur des Hommes par sa beauté et son originalité. 
La Salamandre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extLst>
                  <a:ext uri="{0D108BD9-81ED-4DB2-BD59-A6C34878D82A}">
                    <a16:rowId xmlns:a16="http://schemas.microsoft.com/office/drawing/2014/main" val="1281292692"/>
                  </a:ext>
                </a:extLst>
              </a:tr>
            </a:tbl>
          </a:graphicData>
        </a:graphic>
      </p:graphicFrame>
      <p:sp>
        <p:nvSpPr>
          <p:cNvPr id="4" name="Text Placeholder 3">
            <a:extLst>
              <a:ext uri="{FF2B5EF4-FFF2-40B4-BE49-F238E27FC236}">
                <a16:creationId xmlns:a16="http://schemas.microsoft.com/office/drawing/2014/main" id="{B57E12CB-7398-4B9A-83B3-D4B25C0553EC}"/>
              </a:ext>
            </a:extLst>
          </p:cNvPr>
          <p:cNvSpPr>
            <a:spLocks noGrp="1"/>
          </p:cNvSpPr>
          <p:nvPr>
            <p:ph type="body" sz="quarter" idx="14"/>
          </p:nvPr>
        </p:nvSpPr>
        <p:spPr/>
        <p:txBody>
          <a:bodyPr/>
          <a:lstStyle/>
          <a:p>
            <a:r>
              <a:rPr lang="en-US"/>
              <a:t>08/30/2020 - 10/05/2020</a:t>
            </a:r>
          </a:p>
        </p:txBody>
      </p:sp>
    </p:spTree>
    <p:extLst>
      <p:ext uri="{BB962C8B-B14F-4D97-AF65-F5344CB8AC3E}">
        <p14:creationId xmlns:p14="http://schemas.microsoft.com/office/powerpoint/2010/main" val="3466096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9F9A9-BF0A-40AD-BC88-0F3996B5D2A1}"/>
              </a:ext>
            </a:extLst>
          </p:cNvPr>
          <p:cNvSpPr>
            <a:spLocks noGrp="1"/>
          </p:cNvSpPr>
          <p:nvPr>
            <p:ph type="title"/>
          </p:nvPr>
        </p:nvSpPr>
        <p:spPr/>
        <p:txBody>
          <a:bodyPr/>
          <a:lstStyle/>
          <a:p>
            <a:r>
              <a:rPr lang="en-US"/>
              <a:t>Facebook fb ma planete hashtag #NosAmisSauvages | Ma Planète - 2 of 2</a:t>
            </a:r>
          </a:p>
        </p:txBody>
      </p:sp>
      <p:graphicFrame>
        <p:nvGraphicFramePr>
          <p:cNvPr id="5" name="Table Placeholder 4">
            <a:extLst>
              <a:ext uri="{FF2B5EF4-FFF2-40B4-BE49-F238E27FC236}">
                <a16:creationId xmlns:a16="http://schemas.microsoft.com/office/drawing/2014/main" id="{83DC2012-B67C-45E3-B013-33623D69A4C9}"/>
              </a:ext>
            </a:extLst>
          </p:cNvPr>
          <p:cNvGraphicFramePr>
            <a:graphicFrameLocks noGrp="1"/>
          </p:cNvGraphicFramePr>
          <p:nvPr>
            <p:ph type="tbl" sz="quarter" idx="13"/>
            <p:extLst>
              <p:ext uri="{D42A27DB-BD31-4B8C-83A1-F6EECF244321}">
                <p14:modId xmlns:p14="http://schemas.microsoft.com/office/powerpoint/2010/main" val="3473166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8349491"/>
                    </a:ext>
                  </a:extLst>
                </a:gridCol>
                <a:gridCol w="1645920">
                  <a:extLst>
                    <a:ext uri="{9D8B030D-6E8A-4147-A177-3AD203B41FA5}">
                      <a16:colId xmlns:a16="http://schemas.microsoft.com/office/drawing/2014/main" val="496015301"/>
                    </a:ext>
                  </a:extLst>
                </a:gridCol>
                <a:gridCol w="822960">
                  <a:extLst>
                    <a:ext uri="{9D8B030D-6E8A-4147-A177-3AD203B41FA5}">
                      <a16:colId xmlns:a16="http://schemas.microsoft.com/office/drawing/2014/main" val="3611007689"/>
                    </a:ext>
                  </a:extLst>
                </a:gridCol>
                <a:gridCol w="1645920">
                  <a:extLst>
                    <a:ext uri="{9D8B030D-6E8A-4147-A177-3AD203B41FA5}">
                      <a16:colId xmlns:a16="http://schemas.microsoft.com/office/drawing/2014/main" val="176040906"/>
                    </a:ext>
                  </a:extLst>
                </a:gridCol>
                <a:gridCol w="822960">
                  <a:extLst>
                    <a:ext uri="{9D8B030D-6E8A-4147-A177-3AD203B41FA5}">
                      <a16:colId xmlns:a16="http://schemas.microsoft.com/office/drawing/2014/main" val="3543546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134891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- 2020-09-14 13:44:41</a:t>
                      </a:r>
                      <a:r>
                        <a:rPr kumimoji="0" lang="fr-FR" sz="1000" b="0" i="0" u="none" strike="noStrike" kern="1200" cap="none" spc="0" normalizeH="0" baseline="0" noProof="0">
                          <a:ln>
                            <a:noFill/>
                          </a:ln>
                          <a:solidFill>
                            <a:prstClr val="black"/>
                          </a:solidFill>
                          <a:effectLst/>
                          <a:uLnTx/>
                          <a:uFillTx/>
                          <a:latin typeface="+mn-lt"/>
                          <a:ea typeface="+mn-ea"/>
                          <a:cs typeface="+mn-cs"/>
                        </a:rPr>
                        <a:t>
 Au début du 20ème siècle, il n’y avait plus un seul castor en Suisse. 
Julien Perrot de La Salamandre et ses experts nous expliquent comment ce rongeur est réapparu dans nos régions.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158991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- 2020-09-21 14:25:41</a:t>
                      </a:r>
                      <a:r>
                        <a:rPr kumimoji="0" lang="fr-FR" sz="1000" b="0" i="0" u="none" strike="noStrike" kern="1200" cap="none" spc="0" normalizeH="0" baseline="0" noProof="0">
                          <a:ln>
                            <a:noFill/>
                          </a:ln>
                          <a:solidFill>
                            <a:prstClr val="black"/>
                          </a:solidFill>
                          <a:effectLst/>
                          <a:uLnTx/>
                          <a:uFillTx/>
                          <a:latin typeface="+mn-lt"/>
                          <a:ea typeface="+mn-ea"/>
                          <a:cs typeface="+mn-cs"/>
                        </a:rPr>
                        <a:t>
 La présence du faucon pèlerin en Suisse tient du miracle.
Suivez l’équipe de Julien Perrot de La Salamandre sur ce sauvetage in extremis.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213840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- 2020-09-25 13:50:25</a:t>
                      </a:r>
                      <a:r>
                        <a:rPr kumimoji="0" lang="fr-FR" sz="1000" b="0" i="0" u="none" strike="noStrike" kern="1200" cap="none" spc="0" normalizeH="0" baseline="0" noProof="0">
                          <a:ln>
                            <a:noFill/>
                          </a:ln>
                          <a:solidFill>
                            <a:prstClr val="black"/>
                          </a:solidFill>
                          <a:effectLst/>
                          <a:uLnTx/>
                          <a:uFillTx/>
                          <a:latin typeface="+mn-lt"/>
                          <a:ea typeface="+mn-ea"/>
                          <a:cs typeface="+mn-cs"/>
                        </a:rPr>
                        <a:t>
 En Suisse, 101 des 250 espèces d’escargots sont menacées.
Julien Perrot et son équipe nous expliquent comment les protéger.
La Salamandre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3793023916"/>
                  </a:ext>
                </a:extLst>
              </a:tr>
            </a:tbl>
          </a:graphicData>
        </a:graphic>
      </p:graphicFrame>
      <p:sp>
        <p:nvSpPr>
          <p:cNvPr id="4" name="Text Placeholder 3">
            <a:extLst>
              <a:ext uri="{FF2B5EF4-FFF2-40B4-BE49-F238E27FC236}">
                <a16:creationId xmlns:a16="http://schemas.microsoft.com/office/drawing/2014/main" id="{6110B56A-486A-4784-9458-A085600436DF}"/>
              </a:ext>
            </a:extLst>
          </p:cNvPr>
          <p:cNvSpPr>
            <a:spLocks noGrp="1"/>
          </p:cNvSpPr>
          <p:nvPr>
            <p:ph type="body" sz="quarter" idx="14"/>
          </p:nvPr>
        </p:nvSpPr>
        <p:spPr/>
        <p:txBody>
          <a:bodyPr/>
          <a:lstStyle/>
          <a:p>
            <a:r>
              <a:rPr lang="en-US"/>
              <a:t>08/30/2020 - 10/05/2020</a:t>
            </a:r>
          </a:p>
        </p:txBody>
      </p:sp>
    </p:spTree>
    <p:extLst>
      <p:ext uri="{BB962C8B-B14F-4D97-AF65-F5344CB8AC3E}">
        <p14:creationId xmlns:p14="http://schemas.microsoft.com/office/powerpoint/2010/main" val="6748502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Words>
  <Application>Microsoft Office PowerPoint</Application>
  <PresentationFormat>On-screen Show (4:3)</PresentationFormat>
  <Paragraphs>41</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suivi vues &gt;10s Ma Planete par #</vt:lpstr>
      <vt:lpstr>Facebook fb ma planete hashtag #NosAmisSauvages | Ma Planète - 1 of 2</vt:lpstr>
      <vt:lpstr>Facebook fb ma planete hashtag #NosAmisSauvages | Ma Planète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suivi vues &gt;10s Ma Planete par #</dc:title>
  <dc:creator>Frederik Peiniger</dc:creator>
  <cp:lastModifiedBy>Frederik Peiniger</cp:lastModifiedBy>
  <cp:revision>1</cp:revision>
  <dcterms:created xsi:type="dcterms:W3CDTF">2020-10-05T11:56:44Z</dcterms:created>
  <dcterms:modified xsi:type="dcterms:W3CDTF">2020-10-05T11:56:53Z</dcterms:modified>
</cp:coreProperties>
</file>