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Lst>
  <p:sldSz cx="9144000" cy="6858000" type="screen4x3"/>
  <p:notesSz cx="6858000" cy="9144000"/>
  <p:embeddedFontLst>
    <p:embeddedFont>
      <p:font typeface="Calibri" panose="020F0502020204030204" pitchFamily="34" charset="0"/>
      <p:regular r:id="rId4"/>
      <p:bold r:id="rId5"/>
      <p:italic r:id="rId6"/>
      <p:boldItalic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4.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ableStyles" Target="tableStyles.xml"/><Relationship Id="rId5" Type="http://schemas.openxmlformats.org/officeDocument/2006/relationships/font" Target="fonts/font2.fntdata"/><Relationship Id="rId10" Type="http://schemas.openxmlformats.org/officeDocument/2006/relationships/theme" Target="theme/theme1.xml"/><Relationship Id="rId4" Type="http://schemas.openxmlformats.org/officeDocument/2006/relationships/font" Target="fonts/font1.fntdata"/><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FC0E2-A123-41A1-B8D5-E01C12C06DAE}"/>
              </a:ext>
            </a:extLst>
          </p:cNvPr>
          <p:cNvSpPr>
            <a:spLocks noGrp="1"/>
          </p:cNvSpPr>
          <p:nvPr>
            <p:ph type="title"/>
          </p:nvPr>
        </p:nvSpPr>
        <p:spPr/>
        <p:txBody>
          <a:bodyPr/>
          <a:lstStyle/>
          <a:p>
            <a:r>
              <a:rPr lang="en-US"/>
              <a:t>Facebook fb ma planete hashtag #NosAmisSauvages | Ma Planète - 1 of 2</a:t>
            </a:r>
          </a:p>
        </p:txBody>
      </p:sp>
      <p:graphicFrame>
        <p:nvGraphicFramePr>
          <p:cNvPr id="5" name="Table Placeholder 4">
            <a:extLst>
              <a:ext uri="{FF2B5EF4-FFF2-40B4-BE49-F238E27FC236}">
                <a16:creationId xmlns:a16="http://schemas.microsoft.com/office/drawing/2014/main" id="{B230D170-0075-4930-875F-21F12E860CAF}"/>
              </a:ext>
            </a:extLst>
          </p:cNvPr>
          <p:cNvGraphicFramePr>
            <a:graphicFrameLocks noGrp="1"/>
          </p:cNvGraphicFramePr>
          <p:nvPr>
            <p:ph type="tbl" sz="quarter" idx="13"/>
            <p:extLst>
              <p:ext uri="{D42A27DB-BD31-4B8C-83A1-F6EECF244321}">
                <p14:modId xmlns:p14="http://schemas.microsoft.com/office/powerpoint/2010/main" val="2113935586"/>
              </p:ext>
            </p:extLst>
          </p:nvPr>
        </p:nvGraphicFramePr>
        <p:xfrm>
          <a:off x="457200" y="1731963"/>
          <a:ext cx="8229600" cy="301752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25713173"/>
                    </a:ext>
                  </a:extLst>
                </a:gridCol>
                <a:gridCol w="1645920">
                  <a:extLst>
                    <a:ext uri="{9D8B030D-6E8A-4147-A177-3AD203B41FA5}">
                      <a16:colId xmlns:a16="http://schemas.microsoft.com/office/drawing/2014/main" val="1238085713"/>
                    </a:ext>
                  </a:extLst>
                </a:gridCol>
                <a:gridCol w="822960">
                  <a:extLst>
                    <a:ext uri="{9D8B030D-6E8A-4147-A177-3AD203B41FA5}">
                      <a16:colId xmlns:a16="http://schemas.microsoft.com/office/drawing/2014/main" val="1416452885"/>
                    </a:ext>
                  </a:extLst>
                </a:gridCol>
                <a:gridCol w="1645920">
                  <a:extLst>
                    <a:ext uri="{9D8B030D-6E8A-4147-A177-3AD203B41FA5}">
                      <a16:colId xmlns:a16="http://schemas.microsoft.com/office/drawing/2014/main" val="3609948614"/>
                    </a:ext>
                  </a:extLst>
                </a:gridCol>
                <a:gridCol w="822960">
                  <a:extLst>
                    <a:ext uri="{9D8B030D-6E8A-4147-A177-3AD203B41FA5}">
                      <a16:colId xmlns:a16="http://schemas.microsoft.com/office/drawing/2014/main" val="3082007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Vues totales &gt;10s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reactions+comments</a:t>
                      </a:r>
                    </a:p>
                  </a:txBody>
                  <a:tcPr/>
                </a:tc>
                <a:extLst>
                  <a:ext uri="{0D108BD9-81ED-4DB2-BD59-A6C34878D82A}">
                    <a16:rowId xmlns:a16="http://schemas.microsoft.com/office/drawing/2014/main" val="415763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Ma Planète - 2020-08-31 08:19:14</a:t>
                      </a:r>
                      <a:r>
                        <a:rPr kumimoji="0" lang="fr-FR" sz="1000" b="0" i="0" u="none" strike="noStrike" kern="1200" cap="none" spc="0" normalizeH="0" baseline="0" noProof="0">
                          <a:ln>
                            <a:noFill/>
                          </a:ln>
                          <a:solidFill>
                            <a:prstClr val="black"/>
                          </a:solidFill>
                          <a:effectLst/>
                          <a:uLnTx/>
                          <a:uFillTx/>
                          <a:latin typeface="+mn-lt"/>
                          <a:ea typeface="+mn-ea"/>
                          <a:cs typeface="+mn-cs"/>
                        </a:rPr>
                        <a:t>
 🦎 La salamandre disparaît petit à petit de nos forêts.
Julien Perrot de La Salamandre nous présente comment préserver cet animal à la fois mythique et mystique. 
#NosAmisSauvages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extLst>
                  <a:ext uri="{0D108BD9-81ED-4DB2-BD59-A6C34878D82A}">
                    <a16:rowId xmlns:a16="http://schemas.microsoft.com/office/drawing/2014/main" val="3672689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Ma Planète - 2020-09-07 06:28:37</a:t>
                      </a:r>
                      <a:r>
                        <a:rPr kumimoji="0" lang="fr-FR" sz="1000" b="0" i="0" u="none" strike="noStrike" kern="1200" cap="none" spc="0" normalizeH="0" baseline="0" noProof="0">
                          <a:ln>
                            <a:noFill/>
                          </a:ln>
                          <a:solidFill>
                            <a:prstClr val="black"/>
                          </a:solidFill>
                          <a:effectLst/>
                          <a:uLnTx/>
                          <a:uFillTx/>
                          <a:latin typeface="+mn-lt"/>
                          <a:ea typeface="+mn-ea"/>
                          <a:cs typeface="+mn-cs"/>
                        </a:rPr>
                        <a:t>
 Le martin-pêcheur était autrefois un animal mal aimé et persécuté en Suisse, mais il a finalement conquis le cœur des Hommes par sa beauté et son originalité. 
La Salamandre
#NosAmisSauvages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a:t>
                      </a:r>
                    </a:p>
                  </a:txBody>
                  <a:tcPr/>
                </a:tc>
                <a:extLst>
                  <a:ext uri="{0D108BD9-81ED-4DB2-BD59-A6C34878D82A}">
                    <a16:rowId xmlns:a16="http://schemas.microsoft.com/office/drawing/2014/main" val="3017440064"/>
                  </a:ext>
                </a:extLst>
              </a:tr>
            </a:tbl>
          </a:graphicData>
        </a:graphic>
      </p:graphicFrame>
      <p:sp>
        <p:nvSpPr>
          <p:cNvPr id="4" name="Text Placeholder 3">
            <a:extLst>
              <a:ext uri="{FF2B5EF4-FFF2-40B4-BE49-F238E27FC236}">
                <a16:creationId xmlns:a16="http://schemas.microsoft.com/office/drawing/2014/main" id="{23BCE91E-B255-44EF-A141-A470A477E000}"/>
              </a:ext>
            </a:extLst>
          </p:cNvPr>
          <p:cNvSpPr>
            <a:spLocks noGrp="1"/>
          </p:cNvSpPr>
          <p:nvPr>
            <p:ph type="body" sz="quarter" idx="14"/>
          </p:nvPr>
        </p:nvSpPr>
        <p:spPr/>
        <p:txBody>
          <a:bodyPr/>
          <a:lstStyle/>
          <a:p>
            <a:r>
              <a:rPr lang="en-US"/>
              <a:t>08/30/2020 - 09/30/2020</a:t>
            </a:r>
          </a:p>
        </p:txBody>
      </p:sp>
    </p:spTree>
    <p:extLst>
      <p:ext uri="{BB962C8B-B14F-4D97-AF65-F5344CB8AC3E}">
        <p14:creationId xmlns:p14="http://schemas.microsoft.com/office/powerpoint/2010/main" val="514769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3CE71-9A4E-4E14-8C24-510F1C26B0B8}"/>
              </a:ext>
            </a:extLst>
          </p:cNvPr>
          <p:cNvSpPr>
            <a:spLocks noGrp="1"/>
          </p:cNvSpPr>
          <p:nvPr>
            <p:ph type="title"/>
          </p:nvPr>
        </p:nvSpPr>
        <p:spPr/>
        <p:txBody>
          <a:bodyPr/>
          <a:lstStyle/>
          <a:p>
            <a:r>
              <a:rPr lang="en-US"/>
              <a:t>Facebook fb ma planete hashtag #NosAmisSauvages | Ma Planète - 2 of 2</a:t>
            </a:r>
          </a:p>
        </p:txBody>
      </p:sp>
      <p:graphicFrame>
        <p:nvGraphicFramePr>
          <p:cNvPr id="5" name="Table Placeholder 4">
            <a:extLst>
              <a:ext uri="{FF2B5EF4-FFF2-40B4-BE49-F238E27FC236}">
                <a16:creationId xmlns:a16="http://schemas.microsoft.com/office/drawing/2014/main" id="{46703AD0-BF01-4FD8-A423-011896F4FBDC}"/>
              </a:ext>
            </a:extLst>
          </p:cNvPr>
          <p:cNvGraphicFramePr>
            <a:graphicFrameLocks noGrp="1"/>
          </p:cNvGraphicFramePr>
          <p:nvPr>
            <p:ph type="tbl" sz="quarter" idx="13"/>
            <p:extLst>
              <p:ext uri="{D42A27DB-BD31-4B8C-83A1-F6EECF244321}">
                <p14:modId xmlns:p14="http://schemas.microsoft.com/office/powerpoint/2010/main" val="1662765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11759217"/>
                    </a:ext>
                  </a:extLst>
                </a:gridCol>
                <a:gridCol w="1645920">
                  <a:extLst>
                    <a:ext uri="{9D8B030D-6E8A-4147-A177-3AD203B41FA5}">
                      <a16:colId xmlns:a16="http://schemas.microsoft.com/office/drawing/2014/main" val="2199082186"/>
                    </a:ext>
                  </a:extLst>
                </a:gridCol>
                <a:gridCol w="822960">
                  <a:extLst>
                    <a:ext uri="{9D8B030D-6E8A-4147-A177-3AD203B41FA5}">
                      <a16:colId xmlns:a16="http://schemas.microsoft.com/office/drawing/2014/main" val="4276424133"/>
                    </a:ext>
                  </a:extLst>
                </a:gridCol>
                <a:gridCol w="1645920">
                  <a:extLst>
                    <a:ext uri="{9D8B030D-6E8A-4147-A177-3AD203B41FA5}">
                      <a16:colId xmlns:a16="http://schemas.microsoft.com/office/drawing/2014/main" val="1220032889"/>
                    </a:ext>
                  </a:extLst>
                </a:gridCol>
                <a:gridCol w="822960">
                  <a:extLst>
                    <a:ext uri="{9D8B030D-6E8A-4147-A177-3AD203B41FA5}">
                      <a16:colId xmlns:a16="http://schemas.microsoft.com/office/drawing/2014/main" val="3730203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Vues totales &gt;10s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reactions+comments</a:t>
                      </a:r>
                    </a:p>
                  </a:txBody>
                  <a:tcPr/>
                </a:tc>
                <a:extLst>
                  <a:ext uri="{0D108BD9-81ED-4DB2-BD59-A6C34878D82A}">
                    <a16:rowId xmlns:a16="http://schemas.microsoft.com/office/drawing/2014/main" val="3576700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Ma Planète - 2020-09-14 13:44:41</a:t>
                      </a:r>
                      <a:r>
                        <a:rPr kumimoji="0" lang="fr-FR" sz="1000" b="0" i="0" u="none" strike="noStrike" kern="1200" cap="none" spc="0" normalizeH="0" baseline="0" noProof="0">
                          <a:ln>
                            <a:noFill/>
                          </a:ln>
                          <a:solidFill>
                            <a:prstClr val="black"/>
                          </a:solidFill>
                          <a:effectLst/>
                          <a:uLnTx/>
                          <a:uFillTx/>
                          <a:latin typeface="+mn-lt"/>
                          <a:ea typeface="+mn-ea"/>
                          <a:cs typeface="+mn-cs"/>
                        </a:rPr>
                        <a:t>
 Au début du 20ème siècle, il n’y avait plus un seul castor en Suisse. 
Julien Perrot de La Salamandre et ses experts nous expliquent comment ce rongeur est réapparu dans nos régions. 
#NosAmisSauvages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extLst>
                  <a:ext uri="{0D108BD9-81ED-4DB2-BD59-A6C34878D82A}">
                    <a16:rowId xmlns:a16="http://schemas.microsoft.com/office/drawing/2014/main" val="3674027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Ma Planète - 2020-09-21 14:25:41</a:t>
                      </a:r>
                      <a:r>
                        <a:rPr kumimoji="0" lang="fr-FR" sz="1000" b="0" i="0" u="none" strike="noStrike" kern="1200" cap="none" spc="0" normalizeH="0" baseline="0" noProof="0">
                          <a:ln>
                            <a:noFill/>
                          </a:ln>
                          <a:solidFill>
                            <a:prstClr val="black"/>
                          </a:solidFill>
                          <a:effectLst/>
                          <a:uLnTx/>
                          <a:uFillTx/>
                          <a:latin typeface="+mn-lt"/>
                          <a:ea typeface="+mn-ea"/>
                          <a:cs typeface="+mn-cs"/>
                        </a:rPr>
                        <a:t>
 La présence du faucon pèlerin en Suisse tient du miracle.
Suivez l’équipe de Julien Perrot de La Salamandre sur ce sauvetage in extremis.
#NosAmisSauvages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a:t>
                      </a:r>
                    </a:p>
                  </a:txBody>
                  <a:tcPr/>
                </a:tc>
                <a:extLst>
                  <a:ext uri="{0D108BD9-81ED-4DB2-BD59-A6C34878D82A}">
                    <a16:rowId xmlns:a16="http://schemas.microsoft.com/office/drawing/2014/main" val="3438726560"/>
                  </a:ext>
                </a:extLst>
              </a:tr>
            </a:tbl>
          </a:graphicData>
        </a:graphic>
      </p:graphicFrame>
      <p:sp>
        <p:nvSpPr>
          <p:cNvPr id="4" name="Text Placeholder 3">
            <a:extLst>
              <a:ext uri="{FF2B5EF4-FFF2-40B4-BE49-F238E27FC236}">
                <a16:creationId xmlns:a16="http://schemas.microsoft.com/office/drawing/2014/main" id="{C5D8548A-6B28-4B7F-8A6A-274E27C678AB}"/>
              </a:ext>
            </a:extLst>
          </p:cNvPr>
          <p:cNvSpPr>
            <a:spLocks noGrp="1"/>
          </p:cNvSpPr>
          <p:nvPr>
            <p:ph type="body" sz="quarter" idx="14"/>
          </p:nvPr>
        </p:nvSpPr>
        <p:spPr/>
        <p:txBody>
          <a:bodyPr/>
          <a:lstStyle/>
          <a:p>
            <a:r>
              <a:rPr lang="en-US"/>
              <a:t>08/30/2020 - 09/30/2020</a:t>
            </a:r>
          </a:p>
        </p:txBody>
      </p:sp>
    </p:spTree>
    <p:extLst>
      <p:ext uri="{BB962C8B-B14F-4D97-AF65-F5344CB8AC3E}">
        <p14:creationId xmlns:p14="http://schemas.microsoft.com/office/powerpoint/2010/main" val="358042133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90</Words>
  <Application>Microsoft Office PowerPoint</Application>
  <PresentationFormat>On-screen Show (4:3)</PresentationFormat>
  <Paragraphs>34</Paragraphs>
  <Slides>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quintly_template</vt:lpstr>
      <vt:lpstr>Facebook fb ma planete hashtag #NosAmisSauvages | Ma Planète - 1 of 2</vt:lpstr>
      <vt:lpstr>Facebook fb ma planete hashtag #NosAmisSauvages | Ma Planète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ma planete hashtag #NosAmisSauvages | Ma Planète - 1 of 2</dc:title>
  <dc:creator>Frederik Peiniger</dc:creator>
  <cp:lastModifiedBy>Frederik Peiniger</cp:lastModifiedBy>
  <cp:revision>1</cp:revision>
  <dcterms:created xsi:type="dcterms:W3CDTF">2020-09-30T14:04:11Z</dcterms:created>
  <dcterms:modified xsi:type="dcterms:W3CDTF">2020-09-30T14:04:18Z</dcterms:modified>
</cp:coreProperties>
</file>