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3B925-5D61-41F2-8D69-921512178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36.9 - 1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423F3A-5ADE-471A-92B3-0FC980338E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5048398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6752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829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7924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2462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0823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0393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330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25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36.9 - 2020-08-28 06:00:12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autre regard sur l'effet des écrans sur les tout-petits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637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36.9 - 2020-08-27 18:30:04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Écrans : un véritable danger pour les tout-petits!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546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36.9 - 2020-08-27 06:00:01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autre regard sur le cancer du pancréas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281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36.9 - 2020-08-26 18:30:03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Cancer du pancréas : le tueur invisible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513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36.9 - 2020-05-29 18:30:00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vaccin bientôt? - 36.9° - Covid-19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993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36.9 - 2020-05-29 11:00:20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tests de dépistage - 36.9° - COVID-19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67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36.9 - 2020-05-28 18:30:03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traitements contre COVID-19 - 36.9° - COVID-19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021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36.9 - 2020-05-28 09:30:02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Pourquoi SARS-CoV-2 est-il si dangereux? - 36.9° - COVID-19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28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36.9 - 2020-05-27 18:30:04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Comment le COVID-19 se transmet-il? - 36.9° - COVID-19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955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209F7-0BD3-4C50-90E1-E190731601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01/01/2020 - 08/28/2020</a:t>
            </a:r>
          </a:p>
        </p:txBody>
      </p:sp>
    </p:spTree>
    <p:extLst>
      <p:ext uri="{BB962C8B-B14F-4D97-AF65-F5344CB8AC3E}">
        <p14:creationId xmlns:p14="http://schemas.microsoft.com/office/powerpoint/2010/main" val="926804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2A949-4CFC-4B72-95A1-33A3F5343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36.9 - 2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038984-0523-408F-AFC3-1A853F27A6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3403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07615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3673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7964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8922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3930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2068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0314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998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36.9 - 2020-04-11 18:00:22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Confinement et sédentarité - 36.9° - COVID-19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101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36.9 - 2020-04-10 18:00:10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Fragile et confiné - 36.9° - COVID-19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798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36.9 - 2020-04-09 18:00:00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Malade et isolé à l'hôpital - 36.9° - COVID-19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052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36.9 - 2020-03-19 11:14:46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Comment les soignants gèrent-ils la pandémie (2)? - 36.9° - COVID-19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810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36.9 - 2020-03-19 10:20:11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Comment les soignants gèrent-ils la pandémie (1)? - 36.9° - COVID-19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06:13:23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044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36.9 - 2020-03-19 09:17:13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Pourquoi faut-il protéger les plus fragiles - 36.9° - COVID-19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19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36.9 - 2020-03-04 19:30:00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directives anticipées: prévoir sa mort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280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36.9 - 2020-02-21 07:00:13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autre regard sur le diabète gestationnel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485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36.9 - 2020-02-20 19:30:02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Diabète gestationnel: complication n°1 de la grossesse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118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58B3DA-879E-4EA8-897B-947DCE5F7D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01/01/2020 - 08/28/2020</a:t>
            </a:r>
          </a:p>
        </p:txBody>
      </p:sp>
    </p:spTree>
    <p:extLst>
      <p:ext uri="{BB962C8B-B14F-4D97-AF65-F5344CB8AC3E}">
        <p14:creationId xmlns:p14="http://schemas.microsoft.com/office/powerpoint/2010/main" val="4164475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C159D-4182-4E36-A23C-53629F62B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36.9 - 3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ABF427-E9E1-4E0B-9F78-C8FA66DBF1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4571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03198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2571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5918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6077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8513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93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0496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987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36.9 - 2020-02-20 07:00:05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autre regard sur les soins à domicile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08/27/2020 18:13:58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072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36.9 - 2020-02-19 19:30:01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Hôpital hors les murs et télémédecine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06:13:23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251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36.9 - 2020-01-24 07:00:06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autre regard sur le retour de la peste et des maladies oubliées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707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36.9 - 2020-01-23 19:30:01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Peste, leptospirose et maladies oubliées : le retour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669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36.9 - 2020-01-23 07:00:01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autre regard sur l'hyperphagie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42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36.9 - 2020-01-22 20:00:02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Hyperphagie - Entretien avec Guy Carlier, chroniqueur et écrivain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32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36.9 - 2020-01-22 07:00:06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Hyperphagie : manger à s’en rendre malade - 36.9°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12:13:46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541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32BAC-3A9A-43F8-BBA9-0C366D8A81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01/01/2020 - 08/28/2020</a:t>
            </a:r>
          </a:p>
        </p:txBody>
      </p:sp>
    </p:spTree>
    <p:extLst>
      <p:ext uri="{BB962C8B-B14F-4D97-AF65-F5344CB8AC3E}">
        <p14:creationId xmlns:p14="http://schemas.microsoft.com/office/powerpoint/2010/main" val="35354326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350</Words>
  <Application>Microsoft Office PowerPoint</Application>
  <PresentationFormat>On-screen Show (4:3)</PresentationFormat>
  <Paragraphs>202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Youtube Videos Table | 36.9 - 1 of 3</vt:lpstr>
      <vt:lpstr>Youtube Videos Table | 36.9 - 2 of 3</vt:lpstr>
      <vt:lpstr>Youtube Videos Table | 36.9 - 3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36.9 - 1 of 3</dc:title>
  <dc:creator>Frederik Peiniger</dc:creator>
  <cp:lastModifiedBy>Frederik Peiniger</cp:lastModifiedBy>
  <cp:revision>1</cp:revision>
  <dcterms:created xsi:type="dcterms:W3CDTF">2020-08-28T12:32:29Z</dcterms:created>
  <dcterms:modified xsi:type="dcterms:W3CDTF">2020-08-28T12:34:12Z</dcterms:modified>
</cp:coreProperties>
</file>