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EE4B98-0E62-4BE0-9482-32CFDDA33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36.9 - 1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354294-07D9-4709-B9C2-A11D559E6E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194148"/>
              </p:ext>
            </p:extLst>
          </p:nvPr>
        </p:nvGraphicFramePr>
        <p:xfrm>
          <a:off x="457200" y="1731963"/>
          <a:ext cx="8229600" cy="426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341270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61614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13114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40485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76220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39796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46015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2761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36.9 - 2020-08-28 06:00:12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autre regard sur l'effet des écrans sur les tout-petits - 36.9°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08/28/2020 12:13:46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820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36.9 - 2020-08-27 18:30:04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Écrans : un véritable danger pour les tout-petits! - 36.9°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08/28/2020 12:13:46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139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36.9 - 2020-08-27 06:00:01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autre regard sur le cancer du pancréas - 36.9°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08/28/2020 12:13:46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0347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36.9 - 2020-08-26 18:30:03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Cancer du pancréas : le tueur invisible - 36.9°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08/28/2020 12:13:46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470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36.9 - 2020-05-29 18:30:00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vaccin bientôt? - 36.9° - Covid-19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08/28/2020 12:13:46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1972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36.9 - 2020-05-29 11:00:20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Les tests de dépistage - 36.9° - COVID-19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08/28/2020 12:13:46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0872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36.9 - 2020-05-28 18:30:03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Les traitements contre COVID-19 - 36.9° - COVID-19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08/28/2020 12:13:46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8287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36.9 - 2020-05-28 09:30:02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Pourquoi SARS-CoV-2 est-il si dangereux? - 36.9° - COVID-19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08/28/2020 12:13:46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9306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36.9 - 2020-05-27 18:30:04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Comment le COVID-19 se transmet-il? - 36.9° - COVID-19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08/28/2020 12:13:46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77573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E04B4E-AB03-4398-84BD-371973E9F9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01/01/2020 - 08/28/2020</a:t>
            </a:r>
          </a:p>
        </p:txBody>
      </p:sp>
    </p:spTree>
    <p:extLst>
      <p:ext uri="{BB962C8B-B14F-4D97-AF65-F5344CB8AC3E}">
        <p14:creationId xmlns:p14="http://schemas.microsoft.com/office/powerpoint/2010/main" val="1992218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2017BE-87E0-41DF-93EC-F12C18823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36.9 - 2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54E579-6BDC-40E4-B7E9-3F6C20C619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7133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71104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00219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55051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33326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04351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74975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595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7972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36.9 - 2020-04-11 18:00:22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Confinement et sédentarité - 36.9° - COVID-19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08/28/2020 12:13:46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0762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36.9 - 2020-04-10 18:00:10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Fragile et confiné - 36.9° - COVID-19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08/28/2020 12:13:46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5536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36.9 - 2020-04-09 18:00:00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Malade et isolé à l'hôpital - 36.9° - COVID-19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08/28/2020 12:13:46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429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36.9 - 2020-03-19 11:14:46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Comment les soignants gèrent-ils la pandémie (2)? - 36.9° - COVID-19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08/28/2020 12:13:46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6110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36.9 - 2020-03-19 10:20:11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Comment les soignants gèrent-ils la pandémie (1)? - 36.9° - COVID-19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08/28/2020 06:13:23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7161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36.9 - 2020-03-19 09:17:13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Pourquoi faut-il protéger les plus fragiles - 36.9° - COVID-19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08/28/2020 12:13:46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1369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36.9 - 2020-03-04 19:30:00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Les directives anticipées: prévoir sa mort - 36.9°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08/28/2020 12:13:46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568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36.9 - 2020-02-21 07:00:13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autre regard sur le diabète gestationnel - 36.9°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08/28/2020 12:13:46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4040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36.9 - 2020-02-20 19:30:02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Diabète gestationnel: complication n°1 de la grossesse - 36.9°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08/28/2020 12:13:46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38110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0EAB20-1F8B-4CC8-89A4-3B3201E8AE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01/01/2020 - 08/28/2020</a:t>
            </a:r>
          </a:p>
        </p:txBody>
      </p:sp>
    </p:spTree>
    <p:extLst>
      <p:ext uri="{BB962C8B-B14F-4D97-AF65-F5344CB8AC3E}">
        <p14:creationId xmlns:p14="http://schemas.microsoft.com/office/powerpoint/2010/main" val="27608144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35255-0874-471B-8CC3-6B2A2F600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36.9 - 3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EE2B44-71E9-4B69-9479-FFEA4A0BC7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57268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646010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48500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36942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13274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39527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82105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51109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8168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36.9 - 2020-02-20 07:00:05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autre regard sur les soins à domicile - 36.9°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08/27/2020 18:13:58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8298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36.9 - 2020-02-19 19:30:01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Hôpital hors les murs et télémédecine - 36.9°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08/28/2020 06:13:23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5441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36.9 - 2020-01-24 07:00:06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autre regard sur le retour de la peste et des maladies oubliées - 36.9°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08/28/2020 12:13:46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9825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36.9 - 2020-01-23 19:30:01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Peste, leptospirose et maladies oubliées : le retour - 36.9°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08/28/2020 12:13:46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7326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36.9 - 2020-01-23 07:00:01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autre regard sur l'hyperphagie - 36.9°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08/28/2020 12:13:46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5330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36.9 - 2020-01-22 20:00:02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Hyperphagie - Entretien avec Guy Carlier, chroniqueur et écrivain - 36.9°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08/28/2020 12:13:46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773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36.9 - 2020-01-22 07:00:06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Hyperphagie : manger à s’en rendre malade - 36.9°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08/28/2020 12:13:46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738676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54307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BC3354-BCC9-4349-B2B5-164479FB4A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01/01/2020 - 08/28/2020</a:t>
            </a:r>
          </a:p>
        </p:txBody>
      </p:sp>
    </p:spTree>
    <p:extLst>
      <p:ext uri="{BB962C8B-B14F-4D97-AF65-F5344CB8AC3E}">
        <p14:creationId xmlns:p14="http://schemas.microsoft.com/office/powerpoint/2010/main" val="22961570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350</Words>
  <Application>Microsoft Office PowerPoint</Application>
  <PresentationFormat>On-screen Show (4:3)</PresentationFormat>
  <Paragraphs>202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Youtube Videos Table | 36.9 - 1 of 3</vt:lpstr>
      <vt:lpstr>Youtube Videos Table | 36.9 - 2 of 3</vt:lpstr>
      <vt:lpstr>Youtube Videos Table | 36.9 - 3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Videos Table | 36.9 - 1 of 3</dc:title>
  <dc:creator>Frederik Peiniger</dc:creator>
  <cp:lastModifiedBy>Frederik Peiniger</cp:lastModifiedBy>
  <cp:revision>1</cp:revision>
  <dcterms:created xsi:type="dcterms:W3CDTF">2020-08-28T12:29:29Z</dcterms:created>
  <dcterms:modified xsi:type="dcterms:W3CDTF">2020-08-28T12:31:15Z</dcterms:modified>
</cp:coreProperties>
</file>