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300" r:id="rId42"/>
    <p:sldId id="301" r:id="rId43"/>
    <p:sldId id="303" r:id="rId44"/>
    <p:sldId id="304" r:id="rId45"/>
    <p:sldId id="305" r:id="rId46"/>
    <p:sldId id="307" r:id="rId47"/>
    <p:sldId id="308" r:id="rId48"/>
    <p:sldId id="309" r:id="rId49"/>
    <p:sldId id="311" r:id="rId50"/>
    <p:sldId id="312" r:id="rId51"/>
    <p:sldId id="313" r:id="rId52"/>
    <p:sldId id="314" r:id="rId5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39847</c:v>
                </c:pt>
                <c:pt idx="1">
                  <c:v>39867</c:v>
                </c:pt>
                <c:pt idx="2">
                  <c:v>39875</c:v>
                </c:pt>
                <c:pt idx="3">
                  <c:v>39889</c:v>
                </c:pt>
                <c:pt idx="4">
                  <c:v>39921</c:v>
                </c:pt>
                <c:pt idx="5">
                  <c:v>40049</c:v>
                </c:pt>
                <c:pt idx="6">
                  <c:v>40104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3-4F86-86E1-D9D477C48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32688"/>
        <c:axId val="285333016"/>
      </c:lineChart>
      <c:dateAx>
        <c:axId val="28533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33016"/>
        <c:crosses val="autoZero"/>
        <c:auto val="1"/>
        <c:lblOffset val="100"/>
        <c:baseTimeUnit val="days"/>
      </c:dateAx>
      <c:valAx>
        <c:axId val="28533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</c:v>
                </c:pt>
                <c:pt idx="1">
                  <c:v>20</c:v>
                </c:pt>
                <c:pt idx="2">
                  <c:v>8</c:v>
                </c:pt>
                <c:pt idx="3">
                  <c:v>14</c:v>
                </c:pt>
                <c:pt idx="4">
                  <c:v>32</c:v>
                </c:pt>
                <c:pt idx="5">
                  <c:v>128</c:v>
                </c:pt>
                <c:pt idx="6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F2-4D0A-99DA-C39E83936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270536"/>
        <c:axId val="344272176"/>
      </c:lineChart>
      <c:dateAx>
        <c:axId val="34427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72176"/>
        <c:crosses val="autoZero"/>
        <c:auto val="1"/>
        <c:lblOffset val="100"/>
        <c:baseTimeUnit val="days"/>
      </c:dateAx>
      <c:valAx>
        <c:axId val="3442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7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5-4481-B246-AB3CFC3E7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1736"/>
        <c:axId val="38658128"/>
      </c:lineChart>
      <c:dateAx>
        <c:axId val="3866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8128"/>
        <c:crosses val="autoZero"/>
        <c:auto val="1"/>
        <c:lblOffset val="100"/>
        <c:baseTimeUnit val="days"/>
      </c:dateAx>
      <c:valAx>
        <c:axId val="3865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650</c:v>
                </c:pt>
                <c:pt idx="1">
                  <c:v>11121</c:v>
                </c:pt>
                <c:pt idx="2">
                  <c:v>5634</c:v>
                </c:pt>
                <c:pt idx="3">
                  <c:v>1520</c:v>
                </c:pt>
                <c:pt idx="4">
                  <c:v>680</c:v>
                </c:pt>
                <c:pt idx="5">
                  <c:v>227</c:v>
                </c:pt>
                <c:pt idx="6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B-4051-AE03-9A13C7954E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Homme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555</c:v>
                </c:pt>
                <c:pt idx="1">
                  <c:v>10551</c:v>
                </c:pt>
                <c:pt idx="2">
                  <c:v>6084</c:v>
                </c:pt>
                <c:pt idx="3">
                  <c:v>1584</c:v>
                </c:pt>
                <c:pt idx="4">
                  <c:v>456</c:v>
                </c:pt>
                <c:pt idx="5">
                  <c:v>139</c:v>
                </c:pt>
                <c:pt idx="6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5B-4051-AE03-9A13C7954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682056"/>
        <c:axId val="343680088"/>
      </c:barChart>
      <c:catAx>
        <c:axId val="34368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80088"/>
        <c:crosses val="autoZero"/>
        <c:auto val="1"/>
        <c:lblAlgn val="ctr"/>
        <c:lblOffset val="100"/>
        <c:noMultiLvlLbl val="0"/>
      </c:catAx>
      <c:valAx>
        <c:axId val="34368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8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9755</c:v>
                </c:pt>
                <c:pt idx="1">
                  <c:v>9770</c:v>
                </c:pt>
                <c:pt idx="2">
                  <c:v>9779</c:v>
                </c:pt>
                <c:pt idx="3">
                  <c:v>9788</c:v>
                </c:pt>
                <c:pt idx="4">
                  <c:v>9802</c:v>
                </c:pt>
                <c:pt idx="5">
                  <c:v>9832</c:v>
                </c:pt>
                <c:pt idx="6">
                  <c:v>9849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9-4A42-9CE3-6A562DD45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53736"/>
        <c:axId val="280749144"/>
      </c:lineChart>
      <c:dateAx>
        <c:axId val="280753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9144"/>
        <c:crosses val="autoZero"/>
        <c:auto val="1"/>
        <c:lblOffset val="100"/>
        <c:baseTimeUnit val="days"/>
      </c:dateAx>
      <c:valAx>
        <c:axId val="28074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5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168</c:v>
                </c:pt>
                <c:pt idx="1">
                  <c:v>168</c:v>
                </c:pt>
                <c:pt idx="2">
                  <c:v>168</c:v>
                </c:pt>
                <c:pt idx="3">
                  <c:v>168</c:v>
                </c:pt>
                <c:pt idx="4">
                  <c:v>169</c:v>
                </c:pt>
                <c:pt idx="5">
                  <c:v>170</c:v>
                </c:pt>
                <c:pt idx="6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9-4771-A907-045E0C62D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51768"/>
        <c:axId val="280753408"/>
      </c:lineChart>
      <c:dateAx>
        <c:axId val="28075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53408"/>
        <c:crosses val="autoZero"/>
        <c:auto val="1"/>
        <c:lblOffset val="100"/>
        <c:baseTimeUnit val="days"/>
      </c:dateAx>
      <c:valAx>
        <c:axId val="28075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5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11299</c:v>
                </c:pt>
                <c:pt idx="1">
                  <c:v>11325</c:v>
                </c:pt>
                <c:pt idx="2">
                  <c:v>11341</c:v>
                </c:pt>
                <c:pt idx="3">
                  <c:v>11360</c:v>
                </c:pt>
                <c:pt idx="4">
                  <c:v>11386</c:v>
                </c:pt>
                <c:pt idx="5">
                  <c:v>11429</c:v>
                </c:pt>
                <c:pt idx="6">
                  <c:v>11454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9-4261-81A5-447108E02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60768"/>
        <c:axId val="345458472"/>
      </c:lineChart>
      <c:dateAx>
        <c:axId val="345460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58472"/>
        <c:crosses val="autoZero"/>
        <c:auto val="1"/>
        <c:lblOffset val="100"/>
        <c:baseTimeUnit val="days"/>
      </c:dateAx>
      <c:valAx>
        <c:axId val="34545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6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26</c:v>
                </c:pt>
                <c:pt idx="2">
                  <c:v>16</c:v>
                </c:pt>
                <c:pt idx="3">
                  <c:v>19</c:v>
                </c:pt>
                <c:pt idx="4">
                  <c:v>26</c:v>
                </c:pt>
                <c:pt idx="5">
                  <c:v>43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2-4DB5-9F7E-AFE608325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61424"/>
        <c:axId val="345459784"/>
      </c:lineChart>
      <c:dateAx>
        <c:axId val="34546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59784"/>
        <c:crosses val="autoZero"/>
        <c:auto val="1"/>
        <c:lblOffset val="100"/>
        <c:baseTimeUnit val="days"/>
      </c:dateAx>
      <c:valAx>
        <c:axId val="34545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6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43524</c:v>
                </c:pt>
                <c:pt idx="1">
                  <c:v>43525</c:v>
                </c:pt>
                <c:pt idx="2">
                  <c:v>43526</c:v>
                </c:pt>
                <c:pt idx="3">
                  <c:v>43527</c:v>
                </c:pt>
                <c:pt idx="4">
                  <c:v>43528</c:v>
                </c:pt>
                <c:pt idx="5">
                  <c:v>43529</c:v>
                </c:pt>
                <c:pt idx="6">
                  <c:v>43530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08-40DB-A9AE-F2B347C98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68328"/>
        <c:axId val="285970296"/>
      </c:lineChart>
      <c:dateAx>
        <c:axId val="28596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70296"/>
        <c:crosses val="autoZero"/>
        <c:auto val="1"/>
        <c:lblOffset val="100"/>
        <c:baseTimeUnit val="days"/>
      </c:dateAx>
      <c:valAx>
        <c:axId val="28597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6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HELVETS - Episode #05 - Le Kosovo&lt;br /&gt;2019-03-04</c:v>
                </c:pt>
                <c:pt idx="1">
                  <c:v>NOTRE PARKOUR - Trailer - 3 suisses autour du monde&lt;br /&gt;2019-03-05</c:v>
                </c:pt>
                <c:pt idx="2">
                  <c:v>Shout Out - S03 E01 - Arthur Henry&lt;br /&gt;2019-02-28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18484</c:v>
                </c:pt>
                <c:pt idx="1">
                  <c:v>8750</c:v>
                </c:pt>
                <c:pt idx="2">
                  <c:v>17875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4-470D-A0CA-A0F96760F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HELVETS - Episode #05 - Le Kosovo&lt;br /&gt;2019-03-04</c:v>
                </c:pt>
                <c:pt idx="1">
                  <c:v>NOTRE PARKOUR - Trailer - 3 suisses autour du monde&lt;br /&gt;2019-03-05</c:v>
                </c:pt>
                <c:pt idx="2">
                  <c:v>Shout Out - S03 E01 - Arthur Henry&lt;br /&gt;2019-02-28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15884</c:v>
                </c:pt>
                <c:pt idx="1">
                  <c:v>520</c:v>
                </c:pt>
                <c:pt idx="2">
                  <c:v>3590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A4-470D-A0CA-A0F96760F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Crosspost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HELVETS - Episode #05 - Le Kosovo&lt;br /&gt;2019-03-04</c:v>
                </c:pt>
                <c:pt idx="1">
                  <c:v>NOTRE PARKOUR - Trailer - 3 suisses autour du monde&lt;br /&gt;2019-03-05</c:v>
                </c:pt>
                <c:pt idx="2">
                  <c:v>Shout Out - S03 E01 - Arthur Henry&lt;br /&gt;2019-02-28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1149</c:v>
                </c:pt>
                <c:pt idx="1">
                  <c:v>0</c:v>
                </c:pt>
                <c:pt idx="2">
                  <c:v>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A4-470D-A0CA-A0F96760F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670384"/>
        <c:axId val="424669400"/>
      </c:barChart>
      <c:catAx>
        <c:axId val="42467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69400"/>
        <c:crosses val="autoZero"/>
        <c:auto val="1"/>
        <c:lblAlgn val="ctr"/>
        <c:lblOffset val="100"/>
        <c:noMultiLvlLbl val="0"/>
      </c:catAx>
      <c:valAx>
        <c:axId val="4246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7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DAE60-1B11-46AC-BDA8-35DA5BC82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Tataki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2BB40-3BA0-4855-8720-F671F5F9A5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SRGSSR@RTS</a:t>
            </a:r>
          </a:p>
        </p:txBody>
      </p:sp>
    </p:spTree>
    <p:extLst>
      <p:ext uri="{BB962C8B-B14F-4D97-AF65-F5344CB8AC3E}">
        <p14:creationId xmlns:p14="http://schemas.microsoft.com/office/powerpoint/2010/main" val="64529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1F57E-9180-43FA-808B-43872807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globale fans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C450F-3D79-4E70-AD3D-450963C34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637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764E9-C450-4E45-9C71-0C480BECA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656E5-508E-4A73-9DB9-4CEB494FB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03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F522F-2D95-45F2-9C65-74DF9039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des nouveaux fans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B6E231-1695-40A0-9691-230CEA6541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5396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D8377-0C6D-49E1-9B6F-3BF8EBAC6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E0907-322B-4F35-A802-5915CDD9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0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0F896-4552-4E3B-A6E2-272702916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Nombre de publications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0B915-1A96-4731-B5F2-5770C68BD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115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A7BEC-003F-4142-A741-BED083652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3E83D-B609-4D79-A2A7-6047D274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76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7D79-A6D8-48E2-882D-C4669C02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Démographie fans | RTS Tataki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C5157-CBC2-4076-A1C0-9A17E68E4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069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875DD-0491-4FDD-A4EE-3FF963CA6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7F375-B5FC-4791-B4B2-8390809C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27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16D5E-FA7A-4936-B63B-0E9C64BB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globale fans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D29448-CCF3-4A98-B295-EAD3E38C0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25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DD9A8-C427-4AC2-B439-0C83063B8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BF511-CEFA-4B70-84C3-B13F4FDBC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44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3C418-9E70-4179-932E-47258206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globale du nombre de publications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37CD09-CDFF-48B7-9F85-201EBC59AA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400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C4C83-E1B5-4417-AE27-6A3203998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350E2-928A-450A-AA86-9B937FA0B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3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888E-29B1-4B9B-8CEE-59EB8144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des fans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D9E7E-1C62-49E2-AE1B-64BDB0DF9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408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D63E6-2102-4FEC-9F4E-1064FCD0F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E897B-F8B7-4784-ADFF-190C1D213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1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4D857-D15E-43C4-A699-5534FC886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des nouveaux fans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43A487-AA78-455F-A3E4-B5C01EC07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266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92375-BF81-4BE2-B43C-D1B9799C3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62BA3-683E-43E4-9983-C6D5DA31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10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EA1A-473D-4F80-8ED2-96C6B1D5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Evolution des posts | RTS Tataki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55BF9-B963-4A06-9EE9-F5384B03D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748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74B2F-119E-425C-AAD0-4B8BEEFBD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2D537-D338-458C-89E2-5A1E3ECE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77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A245-169C-443D-A983-8753C484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Vues + Engagement + Assiduité GLOBAL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A5A32-8BF2-40BA-B224-42A597187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599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2473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41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71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27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83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819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387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756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038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977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065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0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Tataki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61.14891896109 %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76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E5F9D-28DE-459F-BF88-FEEEDA61C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444985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9C09-8295-4168-87B9-CBEFAED9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Vues + Engagement + Assiduité DE LA SEMAINE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A224D3-80A3-4EDC-9A7A-FF7776249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4789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77110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9463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3153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537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8134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4426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437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1296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099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153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567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3937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4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- 2019-03-04 16:30:01 </a:t>
                      </a:r>
                      <a:r>
                        <a:rPr lang="fr-FR" sz="1000"/>
                        <a:t>
 Kosovo : le centre de recrutement de la Nati - HELVETS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72.209706074614 %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6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- 2019-02-28 16:30:00 </a:t>
                      </a:r>
                      <a:r>
                        <a:rPr lang="fr-FR" sz="1000"/>
                        <a:t>
 Arthur Henry : l'avenir du beatbox en Suisse ? - SHOUT OUT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55.005784013605 %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6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- 2019-03-05 16:08:48 </a:t>
                      </a:r>
                      <a:r>
                        <a:rPr lang="fr-FR" sz="1000"/>
                        <a:t>
 Un tour du monde grâce au Parkour - NOTRE PARKOUR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279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302DF-A054-415F-B829-32BD154DD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718696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D3133-6178-4A13-9994-1E50032B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Cumul depuis début de la chaine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D622C-1F12-4B01-9937-D8B4080FD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105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26852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3987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08801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71794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235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65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Tataki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92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BDA65-56D6-4237-B58C-BBAA447AA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11/01/2018 - 12/31/2019</a:t>
            </a:r>
          </a:p>
        </p:txBody>
      </p:sp>
    </p:spTree>
    <p:extLst>
      <p:ext uri="{BB962C8B-B14F-4D97-AF65-F5344CB8AC3E}">
        <p14:creationId xmlns:p14="http://schemas.microsoft.com/office/powerpoint/2010/main" val="60397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2FCEC-75AB-4B4D-BB44-88736EC0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Top 10 de la semaine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84962-E1BB-4972-8410-0258CD1AB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441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98865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29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061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09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700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8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0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- 2019-03-04 16:30:01 </a:t>
                      </a:r>
                      <a:r>
                        <a:rPr lang="fr-FR" sz="1000"/>
                        <a:t>
 Kosovo : le centre de recrutement de la Nati - HELVETS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5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- 2019-02-28 16:30:00 </a:t>
                      </a:r>
                      <a:r>
                        <a:rPr lang="fr-FR" sz="1000"/>
                        <a:t>
 Arthur Henry : l'avenir du beatbox en Suisse ? - SHOUT OUT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2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Tataki - 2019-03-05 16:08:48 </a:t>
                      </a:r>
                      <a:r>
                        <a:rPr lang="fr-FR" sz="1000"/>
                        <a:t>
 Un tour du monde grâce au Parkour - NOTRE PARKOUR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14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171BA-53B8-47E2-AF96-1E1EA8CCC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898553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71E6E-4650-460C-9F3F-36E263CE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Moyenne vues &gt; 10s. depuis Novembre 2018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C1FAD-9234-400B-B0A4-CC7001B0D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297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66648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Moyenne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3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26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30DA7-B419-49E0-8572-6C29FA758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89448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148BB-F380-412F-86E7-C1F3C692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Vues, Engagement, Assiduité GLOBAL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6E045-BD1A-490B-B40F-76E830564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136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40842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570209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99081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4599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Vues &gt; 10s.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Assiduité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3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Tataki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12.073022628003 %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32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AAF77-AFF5-499B-9048-CAC8852D7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209267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3B83-DEC3-43C5-AA83-E589A760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Vues, Engagement, Assiduité VIDEO PAR VIDEO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162ED-642D-4B19-A7B3-9DADA4D02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68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95180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697413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596869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53601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Vues &gt;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Assiduité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4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HELVETS - Episode #05 - Le Kosovo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11.158918571036 %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96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Shout Out - S03 E01 - Arthur Henry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5.8970956803774 %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1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NOTRE PARKOUR - Trailer - 3 suisses autour du monde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19.163053632596 %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825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923AB-D265-4A17-9C63-88C7B471E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07054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E8347-E0D9-4CFB-AB65-CAC8BE85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distribution type | RTS Tataki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4A7314-6415-4884-94EF-72C46316A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686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DD05D-3A6E-4270-99EE-8ACF23855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AA05C-F6B4-482F-BA7A-FC658D0E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68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460C3-07B7-4A40-82E9-D23380D7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global | RTS Tataki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D027A-E338-40FB-A543-E425F31E0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38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917241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8775820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674130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97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55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AA241-A9EE-4319-BB4E-5907575CF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017128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9957-253C-4086-A40F-DC941E56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engagement détails | RTS Tataki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DD082-594E-4DB3-8607-6CE9CF110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89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9694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5436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4489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44598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264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0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- 2019-03-06 16:21:56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Série spéciale Animation &amp; Écologie sur Tataki 🐟 Pense à Nemo, lance pas tes déchets dans l’eau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https://www.instagram.com/p/BurGNG4BIeZ/media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3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17:04:00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NOUVEAU : Série spéciale Animation &amp; Écologie sur Tataki 🌿 Arrêtons les pots de Nutella avant de killer la maison de Simba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https://www.instagram.com/p/BumBbdahrLw/media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4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8F9D1-7972-4646-9AD2-04D1B3CB7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75181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146DD-DCED-4539-859C-39E93AB0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engagement détails | RTS Tataki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222CB-C57F-472B-AA09-A4A88B3D4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921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5531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4277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111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4447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0778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6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15:55:12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DAMN la Suisse gère en danse 🇨🇭🔥 Gros big up à stylezc_huey et diablopremier pour la catégorie hip hop et à poppinc92 et ness_wg pour la catégorie popping 🙌🏻 justedebout_officiel .
Shout out a tous les autres danseurs qui représentaient la 🇨🇭 ludovicpiscioneri dackinho perla.perlson candyman_badness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https://www.instagram.com/p/Bul5jeXhR5J/media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17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16:42:19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a suivi le beatboxer de La Chaux-de-Fonds arthurhenry.beatbox pour le vernissage de son EP ! 🔥 L’occasion de parler du petit monde du beatbox en Suisse et de son évolution 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https://www.instagram.com/p/Bubriq_BOba/media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363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91395-1C22-415A-910A-C5632A05F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589198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E913C-6731-4344-A922-5E71B84B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Assiduité Stories du mois courant | RTS Tataki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9E129-F9BF-4A4E-AF57-81A5DDA727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76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3326502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7491307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39068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Assiduité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1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294580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95.392915316039 %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54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632C6-0302-426A-B35A-6CF3FAEC1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060528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7741F-D4C2-4BDE-B8F7-454CD5CA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185A4-145B-4069-A816-89A3F7B78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77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149326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9157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237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74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250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332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868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256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50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2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16:48:41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https://scontent.xx.fbcdn.net/v/t51.12442-15/53165365_1967851040190196_6962278727714076697_n.jpg?_nc_cat=109&amp;_nc_ht=scontent.xx&amp;oh=8cf947ab07c191473476b18fc8ccd8ba&amp;oe=5D147796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8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16:47:56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https://scontent.xx.fbcdn.net/v/t51.12442-15/52684749_406016733536877_8972739919426350446_n.jpg?_nc_cat=107&amp;_nc_ht=scontent.xx&amp;oh=0da1cbf3fa7f86a625594a72b65af481&amp;oe=5CDEA669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50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16:47:40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https://scontent.xx.fbcdn.net/v/t51.12442-15/52407447_774769076238430_8784060885974124252_n.jpg?_nc_cat=108&amp;_nc_ht=scontent.xx&amp;oh=2cf4a6b9c2b799f3dae2ee6d29c23dd8&amp;oe=5CE437B2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034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6182E-D4B7-43F1-802B-447BDA230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602997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C8A10-5A89-42BB-B802-EB19045B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D42F5-6F28-48EB-AF35-4CA09CF1B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066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240117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55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919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057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696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32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02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88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6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6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16:46:57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https://scontent.xx.fbcdn.net/v/t51.12442-15/52794909_176135870032514_2646528889917171511_n.jpg?_nc_cat=110&amp;_nc_ht=scontent.xx&amp;oh=2e38e28182dfd15dd68b33ac9134b013&amp;oe=5D1C4C95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16:46:42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https://scontent.xx.fbcdn.net/v/t51.12442-15/52587386_322507028415414_7247857641753243840_n.jpg?_nc_cat=111&amp;_nc_ht=scontent.xx&amp;oh=560bf01e0fa91278a687d83669bd8936&amp;oe=5D2317B1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1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16:46:08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https://scontent.xx.fbcdn.net/v/t51.12442-15/52666873_574516056401492_81967501198425286_n.jpg?_nc_cat=107&amp;_nc_ht=scontent.xx&amp;oh=1108da031cad68cb538c7600340e8431&amp;oe=5CE41E7C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73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DFF08-A694-487F-9288-88D41EBB9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633488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6594-AD4C-4716-AEDA-9112175F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99D26-8ECA-410D-ACA8-0F6487053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15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22851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0729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142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23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82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355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076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388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26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4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16:45:51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https://scontent.xx.fbcdn.net/v/t51.12442-15/53207721_122358302168118_3524527237425886446_n.jpg?_nc_cat=102&amp;_nc_ht=scontent.xx&amp;oh=1470d5377da483e2fbe6c873efc72b78&amp;oe=5D152A69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2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16:45:09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https://scontent.xx.fbcdn.net/v/t51.12442-15/53669809_306514993394157_7074886129996049388_n.jpg?_nc_cat=111&amp;_nc_ht=scontent.xx&amp;oh=ba92d02ce13e9feb7ac03f6df14e108f&amp;oe=5D1B3AE0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20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16:44:44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https://scontent.xx.fbcdn.net/v/t51.12442-15/51609159_325147668128628_2361833753632668944_n.jpg?_nc_cat=100&amp;_nc_ht=scontent.xx&amp;oh=390b343d750d4b217211f0f631f1983e&amp;oe=5D224857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22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3665-2308-41DE-BA32-3F78D53E8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4216050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F8DD-9414-4C25-BD5C-C6A58C701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41C1B-4AB1-425A-A6F4-48329C635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27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690509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0432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831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40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464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576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650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113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13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63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- 2019-03-04 16:44:10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https://scontent.xx.fbcdn.net/v/t51.12442-15/52761081_414545439088402_1843303179834059323_n.jpg?_nc_cat=106&amp;_nc_ht=scontent.xx&amp;oh=ad8a43267bf68c05752fd3a32d4776e6&amp;oe=5D107EF8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8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16:51:36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https://scontent.xx.fbcdn.net/v/t51.12442-15/51840551_327968434496146_6657762953216658593_n.jpg?_nc_cat=110&amp;_nc_ht=scontent.xx&amp;oh=bb71243fa3039997327d1cd92001d637&amp;oe=5D1F0964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0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16:51:13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@la_main_mise  @mon.lausanne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https://scontent.xx.fbcdn.net/v/t51.12442-15/52453315_312091456116957_5201312285047964234_n.jpg?_nc_cat=101&amp;_nc_ht=scontent.xx&amp;oh=e6f65c41aaceb59e8355eadec9845a3b&amp;oe=5CE6E463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34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785A9-F147-4839-8426-E3721340D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257294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D0D2F-25BA-4E77-8E24-0824311B0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731BF-FCFD-4E87-80B4-A614A1A3F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796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150399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91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774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226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794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610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498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741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735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27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16:47:31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https://scontent.xx.fbcdn.net/v/t51.12442-15/52692725_297589390906596_3217227670095736056_n.jpg?_nc_cat=107&amp;_nc_ht=scontent.xx&amp;oh=c64baca5a749d46487866b0da6415959&amp;oe=5CE1FDFB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7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16:47:06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https://scontent.xx.fbcdn.net/v/t51.12442-15/52457260_120622622367664_8280745315737878319_n.jpg?_nc_cat=103&amp;_nc_ht=scontent.xx&amp;oh=374604e1660bafedd46fd7ecdd4d06ab&amp;oe=5D1BA291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16:46:36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https://scontent.xx.fbcdn.net/v/t51.12442-15/52531104_754877431553612_7333183242188526295_n.jpg?_nc_cat=105&amp;_nc_ht=scontent.xx&amp;oh=fa0beca48b8d7c11219ce75df50559df&amp;oe=5D2454B8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90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EA690-9923-4C00-950C-494306E28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21591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3968-8E78-49D8-97F0-97B0788A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F4B08-8DDE-4AA3-A188-2B0DD3CF8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691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96841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432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18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60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6724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364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425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10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694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8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16:46:24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https://scontent.xx.fbcdn.net/v/t51.12442-15/52569315_407834056712156_6441168247880574480_n.jpg?_nc_cat=101&amp;_nc_ht=scontent.xx&amp;oh=7f98d0845c86094fc63497de4febcc89&amp;oe=5CE0840C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24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- 2019-03-01 16:44:40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https://scontent.xx.fbcdn.net/v/t51.12442-15/51816648_103061580812114_677861398802015489_n.jpg?_nc_cat=103&amp;_nc_ht=scontent.xx&amp;oh=2d3bc6a3995e96964582c4ac8aeaf9fc&amp;oe=5D25FAE5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5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17:11:17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https://scontent.xx.fbcdn.net/v/t51.12442-15/51743741_151353875877767_2730973580466489386_n.jpg?_nc_cat=108&amp;_nc_ht=scontent.xx&amp;oh=659bc9efd01cd9af4724298fdb416f8f&amp;oe=5CE8DD6C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074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42261-114B-4DA6-9AFB-0F05C28AB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013609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FDD82-3B2C-45B4-937F-51D9A60F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26598-9EE5-4E02-8153-DA02542C7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85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842678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6161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18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622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09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17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26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127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20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49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17:10:57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https://scontent.xx.fbcdn.net/v/t51.12442-15/52387799_782509828786447_7720356876562683172_n.jpg?_nc_cat=109&amp;_nc_ht=scontent.xx&amp;oh=548c737092fa48e89dc2017d09f63585&amp;oe=5CE794F7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1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17:10:31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https://scontent.xx.fbcdn.net/v/t51.12442-15/52663260_625581187872764_5121168870152585207_n.jpg?_nc_cat=105&amp;_nc_ht=scontent.xx&amp;oh=fcbf340bec6d584dec1f530d68de4932&amp;oe=5D165CFB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1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16:50:09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T’en veux plus? 
Épisode complet en 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https://scontent.xx.fbcdn.net/v/t51.12442-15/51944540_581797905634768_799307460360541791_n.jpg?_nc_cat=100&amp;_nc_ht=scontent.xx&amp;oh=0b0d14772c7d8e888f893db0cff46e80&amp;oe=5CEA8B90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52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AC54A-87D1-4AA0-987E-7450009A9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45362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99D4-A3DA-408E-91C9-0DCDEA01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Détails Stories Instagram | RTS Tataki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57950-007F-45F0-9D9F-FA246808F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88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0366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2830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348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4848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167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324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538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56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81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54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16:49:24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https://scontent.xx.fbcdn.net/v/t51.12442-15/50999855_156807755221156_457865013178903947_n.jpg?_nc_cat=105&amp;_nc_ht=scontent.xx&amp;oh=b5a5c5486f83c484d3387113d8b8f26c&amp;oe=5CEC5CB6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6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ta_ta_ki - 2019-02-28 16:49:07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https://scontent.xx.fbcdn.net/v/t51.12442-15/53109606_1210425425802411_264930434848986820_n.jpg?_nc_cat=103&amp;_nc_ht=scontent.xx&amp;oh=e8bbb3e35c4b4590a0f50e9d094cad10&amp;oe=5CE2D4BD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63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98E00-0326-427C-B3CB-088CEF88F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402097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03FD3-6FF2-4428-97FA-8B4D1AA3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Benchmark - Engagement  Facebook  | Tataki &amp; Comparatif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80A4F-285A-4B31-8993-9EBF2E2C6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312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3443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0359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92514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873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 of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Eng.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8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6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Tarmac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0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Konbini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5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BuzzFeed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13216069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2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izzy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2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82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Nouvo 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4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Couleur3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8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25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266F3-C1A7-4FD4-A024-F52AB0819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673527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3F936-3B9D-4B0F-B7D9-44313F9F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Benchmark - Engagement  Instagram  | Tataki &amp; Comparatif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E108C-C59E-42CC-81EC-F44223C78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586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2679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7386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5324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383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 of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Eng.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2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buzzfeed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6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izzymagazine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2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konbini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92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francetvslash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3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checkcheckcheck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couleur3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2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tarmac.be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7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radpointca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6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nouvofr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7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650D5-1F85-46ED-8679-7D8BE0E9B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1863393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B059-550B-4B96-A105-0D1B4797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Engagement  Youtube  | Tataki &amp; Comparatif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D3C4E-F590-4BDA-80E3-2B8F08688C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025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0066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860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367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184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126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13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4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- 2019-03-06 22:00:03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Rank The Juiciest Family Secrets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46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- 2019-03-06 19:00:06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Online Dating With A Disability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7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- 2019-03-06 18:13:30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Brie Larson - Fast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69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Couleur3 - 2019-03-06 17:00:11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loi des séries - The Widow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9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izzy - 2019-03-06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keinen grünen Daumen hast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1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 tv slash - 2019-03-06 09:17:07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SKAM FRANCE EP.7 S3 : Mercredi 10h17 - J'y ai cru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35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Couleur3 - 2019-03-06 08:07:28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Julien Doquin de Saint Preux - Le carnaval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8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Rad - 2019-03-05 23:52:27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 y a moins de neige. Et ce n’est pas une bonne nouvelle.  | Changements climatiques | Rad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9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- 2019-03-05 22:00:04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Divorced Mother Gives Advice to Engaged Daughter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61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71EE0-83DA-4E47-B1E6-1ABD52802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699286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A847-3EC5-4478-94D7-2C247C5F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Engagement  Youtube  | Tataki &amp; Comparatif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58EA1-46A4-440F-9961-5C5DE8E63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066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906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542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78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332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02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11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- 2019-03-05 19:00:04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Australians and Americans Swap Breakfast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2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- 2019-03-05 18:00:03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Franck Gastambide - Supercut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57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- 2019-03-05 17:30:01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SHANICE •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1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 tv slash - 2019-03-05 17:21:47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Profession : Prof de Tango / Podologue - Serial Slasheur #6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9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Check - 2019-03-05 15:21:11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Gaëlle Garcia Diaz &amp; KIKESA #CheckFood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20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- 2019-03-05 15:00:03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UP LUXE VS MAKE UP LOW COST • IZI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69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- 2019-03-05 13:57:33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François Civil - Fast 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8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 tv slash - 2019-03-05 12:55:03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SKAM FRANCE EP.7 S3 : Mardi 13h55 - Biologie des coeurs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9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Couleur3 - 2019-03-05 08:05:20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Yannick Neveu - Le nucléaire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3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- 2019-03-04 22:00:04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Tried The Least Popular Items From McDonalds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4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3F5C2-EF5C-48B5-865F-AEC260BF3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242251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A645-B6A0-4704-93E8-EE5D687C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Engagement  Youtube  | Tataki &amp; Comparatif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EAFA4-A6B9-481E-8498-976AA3322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27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462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46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53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988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960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277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09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- 2019-03-04 20:35:41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#JVSMR : BEEF • Decathlon et le hijab running 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3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BuzzFeedVideo - 2019-03-04 19:00:03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Made A Silent Song That Was Trending On iTunes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- 2019-03-04 18:00:00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Bigflo &amp; Oli - Everybody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3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Couleur3 - 2019-03-04 17:30:01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Sexomax - La cystite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90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izzy - 2019-03-04 17:00:09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es immer ist, wenn ich krank bin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6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 tv slash - 2019-03-04 15:03:15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SKAM FRANCE EP.7 S3 : Lundi 16h03 - Sans ambiguïté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396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0E5AF-83EB-44D6-872F-218473119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224797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1C4CA-98B8-4E6A-90DF-CDE001A9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Couleur3 - Top3 | Couleur3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1EFAC-D69C-45EC-9B36-1B34B27C3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84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9185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03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716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447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49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30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6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Couleur3 - 2019-02-28 17:00:06 </a:t>
                      </a:r>
                      <a:r>
                        <a:rPr lang="fr-FR" sz="1000"/>
                        <a:t>
 Fusil McCul - Les abus sexuels dans l'Église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1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Couleur3 - 2019-03-04 17:30:01 </a:t>
                      </a:r>
                      <a:r>
                        <a:rPr lang="fr-FR" sz="1000"/>
                        <a:t>
 Sexomax - La cystite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81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Couleur3 - 2019-03-03 19:00:00 </a:t>
                      </a:r>
                      <a:r>
                        <a:rPr lang="en-US" sz="1000"/>
                        <a:t>
 KINGZER - FREESTYLE - NAYUNO SESSIONS #10 (Prod. Voluptyk)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44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E9B80-1D30-4023-A6B9-303A650C1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689791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B3F4E-64F2-4B7C-9DC2-F814F311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Konbini - Top3 | Konbini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E15C4-D06A-4120-97DC-73806E89F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10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44192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92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66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87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362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272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45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Konbini - 2019-03-04 11:00:32 </a:t>
                      </a:r>
                      <a:r>
                        <a:rPr lang="en-US" sz="1000"/>
                        <a:t>
 Hamza - Fast &amp; Curious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2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Konbini - 2019-03-01 08:00:03 </a:t>
                      </a:r>
                      <a:r>
                        <a:rPr lang="de-DE" sz="1000"/>
                        <a:t>
 Billie Eilish - Fast Life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83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Konbini - 2019-03-02 10:15:01 </a:t>
                      </a:r>
                      <a:r>
                        <a:rPr lang="fr-FR" sz="1000"/>
                        <a:t>
 Le Papier Crayon de Balak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787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7192D-3A15-4ECC-9936-F1E562EEA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723899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4F359-203F-4125-8BB2-93F94CB8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Tarmac - Top3 | Tarmac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86F78-F855-434A-A185-9CF16EDFB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0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8798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50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629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36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714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809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3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Tarmac - 2019-02-28 15:00:08 </a:t>
                      </a:r>
                      <a:r>
                        <a:rPr lang="fr-FR" sz="1000"/>
                        <a:t>
 Hijab signe d'oppression ? • IZI 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56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Tarmac - 2019-03-01 15:00:00 </a:t>
                      </a:r>
                      <a:r>
                        <a:rPr lang="en-US" sz="1000"/>
                        <a:t>
 Kardashian: On en parle de Tristan Thompson ?! • IZI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3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Tarmac - 2019-03-04 15:00:03 </a:t>
                      </a:r>
                      <a:r>
                        <a:rPr lang="fr-FR" sz="1000"/>
                        <a:t>
 LA FACE CACHÉE DE KARL • IZI 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1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8317E-95DF-44A6-93F7-03290BBC4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06771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8D37-A5D1-413A-958A-DA9EB8C9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Couleur3 - France Tv | france tv slash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09A00-8A4F-4C57-9057-25EBAC7E2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00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3471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74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997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83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7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40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1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france tv slash - 2019-03-02 13:32:23 </a:t>
                      </a:r>
                      <a:r>
                        <a:rPr lang="en-US" sz="1000"/>
                        <a:t>
 SKAM FRANCE EP.7 S3 : Samedi 14h32 -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3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france tv slash - 2019-03-04 07:45:01 </a:t>
                      </a:r>
                      <a:r>
                        <a:rPr lang="en-US" sz="1000"/>
                        <a:t>
 SKAM FRANCE EP.7 S3 : Lundi 8h45 - Trop 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6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france tv slash - 2019-03-04 15:03:15 </a:t>
                      </a:r>
                      <a:r>
                        <a:rPr lang="en-US" sz="1000"/>
                        <a:t>
 SKAM FRANCE EP.7 S3 : Lundi 16h03 - Sans ambiguïté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5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38313-85C3-457C-9AC9-8880894C0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8788435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507C-C76A-40EB-A9DF-DB607ACE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Couleur3 - Top3 | Couleur3 - 1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D78B7-C55B-430B-9A1A-C51FE6AB0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834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5542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8973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43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20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640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19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79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15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077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52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242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870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419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72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863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74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65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065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1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Couleur3 - 2019-02-28 17:00:02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Cette semaine, Fusil McCul, poète et chansonnier vaudois, nous donne son avis sur les abus sexuels dans l'Église. #Calmos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https://scontent.xx.fbcdn.net/v/t15.5256-10/s720x720/52359036_953722208351898_306634482813763584_n.jpg?_nc_cat=107&amp;_nc_ht=scontent.xx&amp;oh=4015f6befb655cb7b86cc8e98a846f20&amp;oe=5CDA82AA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882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BD315-1C6D-4022-B456-45853E5A4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171286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E60CA-550F-4F3E-9F5A-F3A5B752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Couleur3 - Top3 | Couleur3 - 2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3A71F-65AA-4F89-9743-1A7B6F35C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984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94920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867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492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818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58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19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715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597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55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231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07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612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676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39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38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82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15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770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0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Couleur3 - 2019-03-04 17:30:03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cystite mais qu’est-ce que ze c’est? Réponse avec #Sexomax. #Calmos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https://scontent.xx.fbcdn.net/v/t15.5256-10/s720x720/52733418_2494647923897178_4364385426476105728_n.jpg?_nc_cat=102&amp;_nc_ht=scontent.xx&amp;oh=16cae4d2434905663496c661386f696a&amp;oe=5CDB52C5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28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BF9F2-E009-4BC5-B812-7EF1C5763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910212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17200-E359-446C-B6F4-1D921D2E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Couleur3 - Top3 | Couleur3 - 3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5360B-F4C9-4474-8DD4-F21288DA4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269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1229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9672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64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04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20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586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66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816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65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32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482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33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24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62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46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013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16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05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Couleur3 - 2019-03-03 17:00:01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Young Gods sont venus nous interpréter "Figure sans nom", extrait de leur nouvel album "Data Mirage Tangram" dans #Calmos. #SessionLive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25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05F2C-FDCD-4542-8C0C-7FFD0673D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7269717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F455E-70DE-4123-9CAB-67E0F9B3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Konbini - Top3 | Konbini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A67B5-F2F6-4C05-AA21-06649AF62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103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4626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4020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36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295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72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10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77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594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25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38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01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61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40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608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132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18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737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849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11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- 2019-03-01 08:00:36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Escroc level 2000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https://scontent.xx.fbcdn.net/v/t15.5256-10/s720x720/52332207_317441899128360_5221451312943595520_n.jpg?_nc_cat=104&amp;_nc_ht=scontent.xx&amp;oh=f5f92133fb02366d5921bd044e963e3c&amp;oe=5D1A8AD4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18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85982-8251-4193-9F1B-F027F2299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0868345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B508F-FC53-49D6-B15A-CDBEB8D75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Konbini - Top3 | Konbini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CA642-13A6-47AA-BA9E-C7C06D01B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275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280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844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858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132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782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06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53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414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31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328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167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241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71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444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31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294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39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862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1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- 2019-03-05 16:56:13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#OHGOT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https://scontent.xx.fbcdn.net/v/t45.1600-4/c326.0.720.720a/p720x720/54361197_23843218570600199_3160235471812952064_n.png?_nc_cat=103&amp;_nc_ht=scontent.xx&amp;oh=b3a3332afc840fdee84b34e3c74eb280&amp;oe=5CE2F30D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01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23026-7E51-4BE4-87B9-CB8B0D06E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2199959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AC348-6CB0-40A4-9169-CAF4F5A8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Konbini - Top3 | Konbini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20D1D-4509-48D4-9182-3CB269E73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804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34842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2315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50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967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542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524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612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55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71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83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71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04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851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81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293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943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293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16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09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Konbini - 2019-02-28 13:00:36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Alexis a été rappelé à l’ordre car il portait du maquillage au lycée. Depuis, il est au coeur d’une polémique, mais continue de porter son message : soyez vous-même, quitte à casser les codes.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https://scontent.xx.fbcdn.net/v/t15.5256-10/s720x720/52251144_2307218066191989_3764616079930818560_n.jpg?_nc_cat=105&amp;_nc_ht=scontent.xx&amp;oh=ad3c5ce743720ecf02a059caf56978af&amp;oe=5CDB5F5B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6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0861F-A746-4995-AE21-92C3F66CB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655852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00A6-5AE8-441D-9102-97F531E6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France Tv - Top3 | francetv slash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8F3F9-5AA9-44F5-BDF4-72E1F1676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785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0578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517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94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424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86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916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25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86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567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0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02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17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665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82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644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0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902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327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02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francetv slash - 2019-03-01 17:06:19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l'épisode 6 de SKAM la série s'appelle Insomnie, c'est pas pour rien 😭 Adieu.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https://scontent.xx.fbcdn.net/v/t45.1600-4/c280.0.720.720a/p720x720/53625522_23843208373080265_7450669734774702080_n.jpg?_nc_cat=104&amp;_nc_ht=scontent.xx&amp;oh=caf883dbeae2d35cbc64668a8ab5432c&amp;oe=5D1142A9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05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140E9-42EE-41F6-BB67-7C7175378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3759901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DE66-D065-42C0-93A7-E6F97A89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France Tv - Top3 | francetv slash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CD986-D06C-49C8-8875-CCC54CD5C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236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8156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4077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42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945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239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51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53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7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86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85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008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327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53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065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86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956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9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393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8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francetv slash - 2019-02-28 10:30:00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Apprendre à penser librement, à argumenter, à avoir confiance en soi… Zoom sur une prof de français pas comme les autres en Seine-Saint-Denis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https://scontent.xx.fbcdn.net/v/t15.5256-10/s720x720/52242489_2110906372332106_3806359004519596032_n.jpg?_nc_cat=109&amp;_nc_ht=scontent.xx&amp;oh=fddee925213286e6ef33c0b7fb5b27a4&amp;oe=5D139595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7E9F0-B68E-4BE7-AED8-574A4CDBF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97188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A375D-20AB-4ADE-AE2E-B5238B6FF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France Tv - Top3 | francetv slash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46DEA-8B15-41BC-90B2-37FC95FE4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434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62130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8933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735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75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6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94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50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994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65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044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33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10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9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375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85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369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097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753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82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francetv slash - 2019-02-28 17:00:02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Fin de journée entre douceur et voix suave comme on aime avec le cover de "If I can't have you" des Bee Gees" par le talentueux Gwendal Marimoutou ❤️
Au piano : Rémi Portat
Merci au C.O.Q Hotel Paris pour cet accueil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https://scontent.xx.fbcdn.net/v/t15.13418-10/s720x720/52324054_2081462181960952_5582946628504911872_n.jpg?_nc_cat=102&amp;_nc_ht=scontent.xx&amp;oh=4d2e0be5bfe1a441f223ad750db0041e&amp;oe=5D0EC313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03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50C7E-8B4E-41FB-B66C-E013EBCEB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41362309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D6658-9DE8-4BE6-99EE-07F99F7E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Tarmac - Top3 | Tarmac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C99DF-A58A-40D3-B666-DE7AA13FD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9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17264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281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02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474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70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46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36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23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51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06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68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33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638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59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462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72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87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19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4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- 2019-02-28 15:00:00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 a tous entendu parler du scandale "hijab de running" de Decathlon qui a depuis décidé de ne pas mettre le foulard de sport en vente. Mais en fait, pourquoi toute cette polémique 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https://scontent.xx.fbcdn.net/v/t15.5256-10/p720x720/52312628_356392835203105_1996990480734224384_n.jpg?_nc_cat=1&amp;_nc_ht=scontent.xx&amp;oh=f03840acfeaab7fbcdc1406dc78f2709&amp;oe=5D113430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361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1CBBA-98F1-4300-9CED-2EE2681EA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14884293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EAD9-C2B9-417B-B14C-D146AFFB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Tarmac - Top3 | Tarmac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FF35F-07C7-4F5F-9989-67DBE5987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544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75491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94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41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46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80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75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81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62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41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47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56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58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11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4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11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62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713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1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- 2019-03-04 15:00:00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Oui, on sait que Karl Lagerfeld était un génie ! Il a révolutionné la mode par ses créations, etc.. Mais, peut-on parler de l'autre visage du directeur artistique de Chanel 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https://scontent.xx.fbcdn.net/v/t15.5256-10/p720x720/52312696_544841669252774_2599045699068755968_n.jpg?_nc_cat=105&amp;_nc_ht=scontent.xx&amp;oh=446f998a9fff3bde253cff1c9da8fb46&amp;oe=5CE03D37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25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C5089-40C4-424F-8B1D-1BAF4F3FD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3527260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4283-C6C4-484E-A0A2-184B4089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- Tarmac - Top3 | Tarmac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06CFD-2F31-4231-8A67-21DA4A8057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341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26140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2634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11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84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072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86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58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23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70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020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69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93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78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174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510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247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44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29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6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Tarmac - 2019-03-05 15:00:01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 pense toujours que plus on va dépenser dans un produit, plus la qualité sera au RDV. Mythe ou réalité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https://scontent.xx.fbcdn.net/v/t15.5256-10/p720x720/52311071_393315888163485_184324826519830528_n.jpg?_nc_cat=109&amp;_nc_ht=scontent.xx&amp;oh=e245a2f5fca115cffe5a9e5c16bb3220&amp;oe=5D0E3592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47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0ED12-0EA3-4F6B-9E31-A38D2ACA7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4084544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F520-4444-4680-B527-93379C55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Benchmark | Tataki benchmark part2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DA678-9126-4719-B8B7-7DB99061A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194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52629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06331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0673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10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494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9996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07911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714287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744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811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4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couleur3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3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konbini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5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francetvslash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13.9789 %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tarmac.be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15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AACCC-0807-4AB1-B250-DAD35DD30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02/28/2019 - 03/06/2019</a:t>
            </a:r>
          </a:p>
        </p:txBody>
      </p:sp>
    </p:spTree>
    <p:extLst>
      <p:ext uri="{BB962C8B-B14F-4D97-AF65-F5344CB8AC3E}">
        <p14:creationId xmlns:p14="http://schemas.microsoft.com/office/powerpoint/2010/main" val="2933499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3991</Words>
  <Application>Microsoft Office PowerPoint</Application>
  <PresentationFormat>On-screen Show (4:3)</PresentationFormat>
  <Paragraphs>1391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quintly_template</vt:lpstr>
      <vt:lpstr>Tataki V2</vt:lpstr>
      <vt:lpstr>Evolution globale fans | RTS Tataki</vt:lpstr>
      <vt:lpstr>Evolution des nouveaux fans | RTS Tataki</vt:lpstr>
      <vt:lpstr>Nombre de publications | RTS Tataki</vt:lpstr>
      <vt:lpstr>Démographie fans | RTS Tataki</vt:lpstr>
      <vt:lpstr>Evolution globale fans | RTS Tataki</vt:lpstr>
      <vt:lpstr>Evolution globale du nombre de publications | RTS Tataki</vt:lpstr>
      <vt:lpstr>Evolution des fans | RTS Tataki</vt:lpstr>
      <vt:lpstr>Evolution des nouveaux fans | RTS Tataki</vt:lpstr>
      <vt:lpstr>Evolution des posts | RTS Tataki</vt:lpstr>
      <vt:lpstr>Vues + Engagement + Assiduité GLOBAL | RTS Tataki</vt:lpstr>
      <vt:lpstr>Vues + Engagement + Assiduité DE LA SEMAINE | RTS Tataki</vt:lpstr>
      <vt:lpstr>Cumul depuis début de la chaine | RTS Tataki</vt:lpstr>
      <vt:lpstr>Top 10 de la semaine | RTS Tataki</vt:lpstr>
      <vt:lpstr>Moyenne vues &gt; 10s. depuis Novembre 2018 | RTS Tataki</vt:lpstr>
      <vt:lpstr>Vues, Engagement, Assiduité GLOBAL | RTS Tataki</vt:lpstr>
      <vt:lpstr>Vues, Engagement, Assiduité VIDEO PAR VIDEO | RTS Tataki</vt:lpstr>
      <vt:lpstr>Facebook Video distribution type | RTS Tataki</vt:lpstr>
      <vt:lpstr>Instagram engagement global | RTS Tataki</vt:lpstr>
      <vt:lpstr>Instagram engagement détails | RTS Tataki - 1 of 2</vt:lpstr>
      <vt:lpstr>Instagram engagement détails | RTS Tataki - 2 of 2</vt:lpstr>
      <vt:lpstr>Assiduité Stories du mois courant | RTS Tataki</vt:lpstr>
      <vt:lpstr>Détails Stories Instagram | RTS Tataki - 1 of 8</vt:lpstr>
      <vt:lpstr>Détails Stories Instagram | RTS Tataki - 2 of 8</vt:lpstr>
      <vt:lpstr>Détails Stories Instagram | RTS Tataki - 3 of 8</vt:lpstr>
      <vt:lpstr>Détails Stories Instagram | RTS Tataki - 4 of 8</vt:lpstr>
      <vt:lpstr>Détails Stories Instagram | RTS Tataki - 5 of 8</vt:lpstr>
      <vt:lpstr>Détails Stories Instagram | RTS Tataki - 6 of 8</vt:lpstr>
      <vt:lpstr>Détails Stories Instagram | RTS Tataki - 7 of 8</vt:lpstr>
      <vt:lpstr>Détails Stories Instagram | RTS Tataki - 8 of 8</vt:lpstr>
      <vt:lpstr>Benchmark - Engagement  Facebook  | Tataki &amp; Comparatif</vt:lpstr>
      <vt:lpstr>Benchmark - Engagement  Instagram  | Tataki &amp; Comparatif</vt:lpstr>
      <vt:lpstr>Benchmark - Engagement  Youtube  | Tataki &amp; Comparatif - 1 of 3</vt:lpstr>
      <vt:lpstr>Benchmark - Engagement  Youtube  | Tataki &amp; Comparatif - 2 of 3</vt:lpstr>
      <vt:lpstr>Benchmark - Engagement  Youtube  | Tataki &amp; Comparatif - 3 of 3</vt:lpstr>
      <vt:lpstr>Benchmark - Couleur3 - Top3 | Couleur3</vt:lpstr>
      <vt:lpstr>Benchmark - Konbini - Top3 | Konbini</vt:lpstr>
      <vt:lpstr>Benchmark - Tarmac - Top3 | Tarmac</vt:lpstr>
      <vt:lpstr>Benchmark - Couleur3 - France Tv | france tv slash</vt:lpstr>
      <vt:lpstr>Benchmark - Couleur3 - Top3 | Couleur3 - 1 of 3</vt:lpstr>
      <vt:lpstr>Benchmark - Couleur3 - Top3 | Couleur3 - 2 of 3</vt:lpstr>
      <vt:lpstr>Benchmark - Couleur3 - Top3 | Couleur3 - 3 of 3</vt:lpstr>
      <vt:lpstr>Benchmark - Konbini - Top3 | Konbini - 1 of 3</vt:lpstr>
      <vt:lpstr>Benchmark - Konbini - Top3 | Konbini - 2 of 3</vt:lpstr>
      <vt:lpstr>Benchmark - Konbini - Top3 | Konbini - 3 of 3</vt:lpstr>
      <vt:lpstr>Benchmark - France Tv - Top3 | francetv slash - 1 of 3</vt:lpstr>
      <vt:lpstr>Benchmark - France Tv - Top3 | francetv slash - 2 of 3</vt:lpstr>
      <vt:lpstr>Benchmark - France Tv - Top3 | francetv slash - 3 of 3</vt:lpstr>
      <vt:lpstr>Benchmark - Tarmac - Top3 | Tarmac - 1 of 3</vt:lpstr>
      <vt:lpstr>Benchmark - Tarmac - Top3 | Tarmac - 2 of 3</vt:lpstr>
      <vt:lpstr>Benchmark - Tarmac - Top3 | Tarmac - 3 of 3</vt:lpstr>
      <vt:lpstr>Benchmark | Tataki benchmark part2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Tataki V2</dc:title>
  <dc:creator>Frederik Peiniger</dc:creator>
  <cp:lastModifiedBy>Frederik Peiniger</cp:lastModifiedBy>
  <cp:revision>1</cp:revision>
  <dcterms:created xsi:type="dcterms:W3CDTF">2019-03-07T10:29:33Z</dcterms:created>
  <dcterms:modified xsi:type="dcterms:W3CDTF">2019-03-07T10:31:12Z</dcterms:modified>
</cp:coreProperties>
</file>