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Source used X times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Sheet1!$A$2:$A$26</c:f>
              <c:strCache>
                <c:ptCount val="25"/>
                <c:pt idx="0">
                  <c:v>@LeifaufSendung</c:v>
                </c:pt>
                <c:pt idx="1">
                  <c:v>@gulf_intel</c:v>
                </c:pt>
                <c:pt idx="2">
                  <c:v>@ea_ratcliffe</c:v>
                </c:pt>
                <c:pt idx="3">
                  <c:v>@zukunft_erdgas</c:v>
                </c:pt>
                <c:pt idx="4">
                  <c:v>@MikeLockett6</c:v>
                </c:pt>
                <c:pt idx="5">
                  <c:v>@tinanavy</c:v>
                </c:pt>
                <c:pt idx="6">
                  <c:v>@GillDickinson</c:v>
                </c:pt>
                <c:pt idx="7">
                  <c:v>@MidEastLNG</c:v>
                </c:pt>
                <c:pt idx="8">
                  <c:v>@VedranKusljugic</c:v>
                </c:pt>
                <c:pt idx="9">
                  <c:v>@Talend</c:v>
                </c:pt>
                <c:pt idx="10">
                  <c:v>@successfactors</c:v>
                </c:pt>
                <c:pt idx="11">
                  <c:v>@AuroraER_Oxford</c:v>
                </c:pt>
                <c:pt idx="12">
                  <c:v>@BENetworking</c:v>
                </c:pt>
                <c:pt idx="13">
                  <c:v>@BisGrpCom</c:v>
                </c:pt>
                <c:pt idx="14">
                  <c:v>@CSO_Magazine</c:v>
                </c:pt>
                <c:pt idx="15">
                  <c:v>@GE_Power</c:v>
                </c:pt>
                <c:pt idx="16">
                  <c:v>@GreenUnivers</c:v>
                </c:pt>
                <c:pt idx="17">
                  <c:v>@KavitaBXL</c:v>
                </c:pt>
                <c:pt idx="18">
                  <c:v>@PrideinMedway</c:v>
                </c:pt>
                <c:pt idx="19">
                  <c:v>@FEWeek</c:v>
                </c:pt>
                <c:pt idx="20">
                  <c:v>@FlameConference</c:v>
                </c:pt>
                <c:pt idx="21">
                  <c:v>@Fortum</c:v>
                </c:pt>
                <c:pt idx="22">
                  <c:v>@GigabitMag</c:v>
                </c:pt>
                <c:pt idx="23">
                  <c:v>@GlenPRobinson</c:v>
                </c:pt>
                <c:pt idx="24">
                  <c:v>@HinicioSA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29</c:v>
                </c:pt>
                <c:pt idx="1">
                  <c:v>24</c:v>
                </c:pt>
                <c:pt idx="2">
                  <c:v>18</c:v>
                </c:pt>
                <c:pt idx="3">
                  <c:v>11</c:v>
                </c:pt>
                <c:pt idx="4">
                  <c:v>9</c:v>
                </c:pt>
                <c:pt idx="5">
                  <c:v>8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F-42A4-B8F9-6FB07CEC0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95458192"/>
        <c:axId val="295457864"/>
      </c:barChart>
      <c:catAx>
        <c:axId val="295458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57864"/>
        <c:crosses val="autoZero"/>
        <c:auto val="1"/>
        <c:lblAlgn val="ctr"/>
        <c:lblOffset val="100"/>
        <c:noMultiLvlLbl val="0"/>
      </c:catAx>
      <c:valAx>
        <c:axId val="295457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5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0D214-980B-41B3-A30E-6A8A5FCB0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Source | Uniper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EE5818-9945-4A46-8F53-DDA986B5DE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9416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8F80E-7DB2-4D9E-88B2-9457EB773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01.06.2018 - 13.06.2019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CB2393-D800-4FF5-ADFE-E93F786C6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811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Retweets Source | Uniper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Retweets Source | Uniper</dc:title>
  <dc:creator>Frederik Peiniger</dc:creator>
  <cp:lastModifiedBy>Frederik Peiniger</cp:lastModifiedBy>
  <cp:revision>1</cp:revision>
  <dcterms:created xsi:type="dcterms:W3CDTF">2019-06-14T16:04:19Z</dcterms:created>
  <dcterms:modified xsi:type="dcterms:W3CDTF">2019-06-14T16:04:23Z</dcterms:modified>
</cp:coreProperties>
</file>