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4B12E-8727-4F38-A26B-63711D306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Uniper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0F05D5-EBFA-444F-B97F-9615D39F7E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351190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150180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251559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143439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197322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842017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65773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819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#Uniper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6.6610169491525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2.1186440677966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0.16949152542373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8.9491525423729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345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#reforestation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893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521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#Debate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649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#CIB2018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007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#CO2efficient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232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8.3214285714286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215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#CO2emissions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77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#wattsnext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54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719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9C909-31DD-403E-8C43-5B70F36821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01.06.2018 - 13.06.2019</a:t>
            </a:r>
          </a:p>
        </p:txBody>
      </p:sp>
    </p:spTree>
    <p:extLst>
      <p:ext uri="{BB962C8B-B14F-4D97-AF65-F5344CB8AC3E}">
        <p14:creationId xmlns:p14="http://schemas.microsoft.com/office/powerpoint/2010/main" val="18360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001D7-DF94-4AD7-BEAD-4D3FD4784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Uniper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3C3898-6BBC-47C7-B2B6-12908910EF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0619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448076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593245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19234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45865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94224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1925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960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#powertogas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5.4285714285714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130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#sectorcoupling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135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741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#mudday2018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75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#teamuniper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220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#waytogo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447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#weareuniper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4.9047619047619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1.0952380952381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0.047619047619048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6.047619047619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885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154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#Manchester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623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#windassets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236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BEEA4-20A7-40F6-BF05-D432B835DD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01.06.2018 - 13.06.2019</a:t>
            </a:r>
          </a:p>
        </p:txBody>
      </p:sp>
    </p:spTree>
    <p:extLst>
      <p:ext uri="{BB962C8B-B14F-4D97-AF65-F5344CB8AC3E}">
        <p14:creationId xmlns:p14="http://schemas.microsoft.com/office/powerpoint/2010/main" val="1669409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11451-F794-4149-8582-A0BA4AEEA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Uniper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91A164-CCA6-4212-965B-FC144CC2BE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1876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438118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032782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352445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559770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824593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71422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122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#RUKGOW18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26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#diversityday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572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668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086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439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D76506-74FE-4D14-B8BB-E21FC33AF2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01.06.2018 - 13.06.2019</a:t>
            </a:r>
          </a:p>
        </p:txBody>
      </p:sp>
    </p:spTree>
    <p:extLst>
      <p:ext uri="{BB962C8B-B14F-4D97-AF65-F5344CB8AC3E}">
        <p14:creationId xmlns:p14="http://schemas.microsoft.com/office/powerpoint/2010/main" val="19208450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277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Hashtag Detection | Uniper - 1 of 3</vt:lpstr>
      <vt:lpstr>Twitter Hashtag Detection | Uniper - 2 of 3</vt:lpstr>
      <vt:lpstr>Twitter Hashtag Detection | Uniper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 | Uniper - 1 of 3</dc:title>
  <dc:creator>Frederik Peiniger</dc:creator>
  <cp:lastModifiedBy>Frederik Peiniger</cp:lastModifiedBy>
  <cp:revision>1</cp:revision>
  <dcterms:created xsi:type="dcterms:W3CDTF">2019-06-14T16:02:15Z</dcterms:created>
  <dcterms:modified xsi:type="dcterms:W3CDTF">2019-06-14T16:03:16Z</dcterms:modified>
</cp:coreProperties>
</file>