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08FA-8887-4B51-8A82-2B30184A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Uniper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F1B4F-4F53-4544-B2FA-39302C0DB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54451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70558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3244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61119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9199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1980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6377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0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6.6610169491525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2.1186440677966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0.16949152542373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8.9491525423729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9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#reforestation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3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1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12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#CIB2018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4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#CO2efficient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42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83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#CO2emissions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5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#wattsnext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0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74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BD457-B92B-4FB5-8C61-B27052762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</p:spTree>
    <p:extLst>
      <p:ext uri="{BB962C8B-B14F-4D97-AF65-F5344CB8AC3E}">
        <p14:creationId xmlns:p14="http://schemas.microsoft.com/office/powerpoint/2010/main" val="189506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B8D61-7880-437A-B9B5-61F3994A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Uniper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745D7-44BA-4573-9E22-BAB4A9724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38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1696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7059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92690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26896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16855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53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6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#powertogas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4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#sectorcoupling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7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4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#mudday2018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2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#teamuniper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4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#waytogo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5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#weareuniper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6.047619047619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38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6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#windassets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518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1BFE9-2DA9-4C5F-9D8E-AD4C54CF9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</p:spTree>
    <p:extLst>
      <p:ext uri="{BB962C8B-B14F-4D97-AF65-F5344CB8AC3E}">
        <p14:creationId xmlns:p14="http://schemas.microsoft.com/office/powerpoint/2010/main" val="775550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2942E-DD45-40D9-A5C5-46E6D52F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Uniper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74A4D-8A13-4E66-AEF5-F2A049B4B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385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5434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5651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948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020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1069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597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13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#RUKGOW18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#diversityday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8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6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5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4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AF689-B210-42BF-AB7D-F3317365B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</p:spTree>
    <p:extLst>
      <p:ext uri="{BB962C8B-B14F-4D97-AF65-F5344CB8AC3E}">
        <p14:creationId xmlns:p14="http://schemas.microsoft.com/office/powerpoint/2010/main" val="1150925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277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| Uniper - 1 of 3</vt:lpstr>
      <vt:lpstr>Twitter Hashtag Detection | Uniper - 2 of 3</vt:lpstr>
      <vt:lpstr>Twitter Hashtag Detection | Uniper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Uniper - 1 of 3</dc:title>
  <dc:creator>Frederik Peiniger</dc:creator>
  <cp:lastModifiedBy>Frederik Peiniger</cp:lastModifiedBy>
  <cp:revision>1</cp:revision>
  <dcterms:created xsi:type="dcterms:W3CDTF">2019-06-14T16:00:08Z</dcterms:created>
  <dcterms:modified xsi:type="dcterms:W3CDTF">2019-06-14T16:01:11Z</dcterms:modified>
</cp:coreProperties>
</file>