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Continental</c:v>
                </c:pt>
              </c:strCache>
            </c:strRef>
          </c:tx>
          <c:spPr>
            <a:ln w="28575" cap="rnd">
              <a:solidFill>
                <a:schemeClr val="accent1"/>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Sheet1!$B$2:$B$134</c:f>
              <c:numCache>
                <c:formatCode>General</c:formatCode>
                <c:ptCount val="133"/>
                <c:pt idx="0">
                  <c:v>432354</c:v>
                </c:pt>
                <c:pt idx="1">
                  <c:v>432747</c:v>
                </c:pt>
                <c:pt idx="2">
                  <c:v>433273</c:v>
                </c:pt>
                <c:pt idx="3">
                  <c:v>433847</c:v>
                </c:pt>
                <c:pt idx="4">
                  <c:v>434286</c:v>
                </c:pt>
                <c:pt idx="5">
                  <c:v>434559</c:v>
                </c:pt>
                <c:pt idx="6">
                  <c:v>434941</c:v>
                </c:pt>
                <c:pt idx="7">
                  <c:v>435474</c:v>
                </c:pt>
                <c:pt idx="8">
                  <c:v>436082</c:v>
                </c:pt>
                <c:pt idx="9">
                  <c:v>436666</c:v>
                </c:pt>
                <c:pt idx="10">
                  <c:v>437232</c:v>
                </c:pt>
                <c:pt idx="11">
                  <c:v>437682</c:v>
                </c:pt>
                <c:pt idx="12">
                  <c:v>438123</c:v>
                </c:pt>
                <c:pt idx="13">
                  <c:v>438557</c:v>
                </c:pt>
                <c:pt idx="14">
                  <c:v>439050</c:v>
                </c:pt>
                <c:pt idx="15">
                  <c:v>439517</c:v>
                </c:pt>
                <c:pt idx="16">
                  <c:v>439951</c:v>
                </c:pt>
                <c:pt idx="17">
                  <c:v>440366</c:v>
                </c:pt>
                <c:pt idx="18">
                  <c:v>440742</c:v>
                </c:pt>
                <c:pt idx="19">
                  <c:v>441053</c:v>
                </c:pt>
                <c:pt idx="20">
                  <c:v>441436</c:v>
                </c:pt>
                <c:pt idx="21">
                  <c:v>441977</c:v>
                </c:pt>
                <c:pt idx="22">
                  <c:v>442683</c:v>
                </c:pt>
                <c:pt idx="23">
                  <c:v>443441</c:v>
                </c:pt>
                <c:pt idx="24">
                  <c:v>443981</c:v>
                </c:pt>
                <c:pt idx="25">
                  <c:v>444447</c:v>
                </c:pt>
                <c:pt idx="26">
                  <c:v>444812</c:v>
                </c:pt>
                <c:pt idx="27">
                  <c:v>445385</c:v>
                </c:pt>
                <c:pt idx="28">
                  <c:v>446224</c:v>
                </c:pt>
                <c:pt idx="29">
                  <c:v>446782</c:v>
                </c:pt>
                <c:pt idx="30">
                  <c:v>447425</c:v>
                </c:pt>
                <c:pt idx="31">
                  <c:v>447865</c:v>
                </c:pt>
                <c:pt idx="32">
                  <c:v>448258</c:v>
                </c:pt>
                <c:pt idx="33">
                  <c:v>448611</c:v>
                </c:pt>
                <c:pt idx="34">
                  <c:v>448943</c:v>
                </c:pt>
                <c:pt idx="35">
                  <c:v>449312</c:v>
                </c:pt>
                <c:pt idx="36">
                  <c:v>449953</c:v>
                </c:pt>
                <c:pt idx="37">
                  <c:v>450618</c:v>
                </c:pt>
                <c:pt idx="38">
                  <c:v>451233</c:v>
                </c:pt>
                <c:pt idx="39">
                  <c:v>451768</c:v>
                </c:pt>
                <c:pt idx="40">
                  <c:v>452149</c:v>
                </c:pt>
                <c:pt idx="41">
                  <c:v>452634</c:v>
                </c:pt>
                <c:pt idx="42">
                  <c:v>453291</c:v>
                </c:pt>
                <c:pt idx="43">
                  <c:v>454087</c:v>
                </c:pt>
                <c:pt idx="44">
                  <c:v>454780</c:v>
                </c:pt>
                <c:pt idx="45">
                  <c:v>455404</c:v>
                </c:pt>
                <c:pt idx="46">
                  <c:v>455830</c:v>
                </c:pt>
                <c:pt idx="47">
                  <c:v>456167</c:v>
                </c:pt>
                <c:pt idx="48">
                  <c:v>456804</c:v>
                </c:pt>
                <c:pt idx="49">
                  <c:v>457442</c:v>
                </c:pt>
                <c:pt idx="50">
                  <c:v>458150</c:v>
                </c:pt>
                <c:pt idx="51">
                  <c:v>458797</c:v>
                </c:pt>
                <c:pt idx="52">
                  <c:v>459326</c:v>
                </c:pt>
                <c:pt idx="53">
                  <c:v>459734</c:v>
                </c:pt>
                <c:pt idx="54">
                  <c:v>460107</c:v>
                </c:pt>
                <c:pt idx="55">
                  <c:v>460334</c:v>
                </c:pt>
                <c:pt idx="56">
                  <c:v>460939</c:v>
                </c:pt>
                <c:pt idx="57">
                  <c:v>462399</c:v>
                </c:pt>
                <c:pt idx="58">
                  <c:v>463013</c:v>
                </c:pt>
                <c:pt idx="59">
                  <c:v>463538</c:v>
                </c:pt>
                <c:pt idx="60">
                  <c:v>463980</c:v>
                </c:pt>
                <c:pt idx="61">
                  <c:v>464432</c:v>
                </c:pt>
                <c:pt idx="62">
                  <c:v>464643</c:v>
                </c:pt>
                <c:pt idx="63">
                  <c:v>465617</c:v>
                </c:pt>
                <c:pt idx="64">
                  <c:v>466127</c:v>
                </c:pt>
                <c:pt idx="65">
                  <c:v>466814</c:v>
                </c:pt>
                <c:pt idx="66">
                  <c:v>467384</c:v>
                </c:pt>
                <c:pt idx="67">
                  <c:v>468093</c:v>
                </c:pt>
                <c:pt idx="68">
                  <c:v>468510</c:v>
                </c:pt>
                <c:pt idx="69">
                  <c:v>468719</c:v>
                </c:pt>
                <c:pt idx="70">
                  <c:v>469461</c:v>
                </c:pt>
                <c:pt idx="71">
                  <c:v>471019</c:v>
                </c:pt>
                <c:pt idx="72">
                  <c:v>471375</c:v>
                </c:pt>
                <c:pt idx="73">
                  <c:v>472062</c:v>
                </c:pt>
                <c:pt idx="74">
                  <c:v>472891</c:v>
                </c:pt>
                <c:pt idx="75">
                  <c:v>473447</c:v>
                </c:pt>
                <c:pt idx="76">
                  <c:v>474076</c:v>
                </c:pt>
                <c:pt idx="77">
                  <c:v>474462</c:v>
                </c:pt>
                <c:pt idx="78">
                  <c:v>475382</c:v>
                </c:pt>
                <c:pt idx="79">
                  <c:v>476139</c:v>
                </c:pt>
                <c:pt idx="80">
                  <c:v>476789</c:v>
                </c:pt>
                <c:pt idx="81">
                  <c:v>477358</c:v>
                </c:pt>
                <c:pt idx="82">
                  <c:v>478059</c:v>
                </c:pt>
                <c:pt idx="83">
                  <c:v>478770</c:v>
                </c:pt>
                <c:pt idx="84">
                  <c:v>479177</c:v>
                </c:pt>
                <c:pt idx="85">
                  <c:v>480692</c:v>
                </c:pt>
                <c:pt idx="86">
                  <c:v>481477</c:v>
                </c:pt>
                <c:pt idx="87">
                  <c:v>481833</c:v>
                </c:pt>
                <c:pt idx="88">
                  <c:v>482842</c:v>
                </c:pt>
                <c:pt idx="89">
                  <c:v>483095</c:v>
                </c:pt>
                <c:pt idx="90">
                  <c:v>483752</c:v>
                </c:pt>
                <c:pt idx="91">
                  <c:v>484643</c:v>
                </c:pt>
                <c:pt idx="92">
                  <c:v>485721</c:v>
                </c:pt>
                <c:pt idx="93">
                  <c:v>486811</c:v>
                </c:pt>
                <c:pt idx="94">
                  <c:v>487594</c:v>
                </c:pt>
                <c:pt idx="95">
                  <c:v>488243</c:v>
                </c:pt>
                <c:pt idx="96">
                  <c:v>488714</c:v>
                </c:pt>
                <c:pt idx="97">
                  <c:v>489305</c:v>
                </c:pt>
                <c:pt idx="98">
                  <c:v>490006</c:v>
                </c:pt>
                <c:pt idx="99">
                  <c:v>490856</c:v>
                </c:pt>
                <c:pt idx="100">
                  <c:v>491678</c:v>
                </c:pt>
                <c:pt idx="101">
                  <c:v>492491</c:v>
                </c:pt>
                <c:pt idx="102">
                  <c:v>493037</c:v>
                </c:pt>
                <c:pt idx="103">
                  <c:v>493633</c:v>
                </c:pt>
                <c:pt idx="104">
                  <c:v>494326</c:v>
                </c:pt>
                <c:pt idx="105">
                  <c:v>495146</c:v>
                </c:pt>
                <c:pt idx="106">
                  <c:v>495926</c:v>
                </c:pt>
                <c:pt idx="107">
                  <c:v>496713</c:v>
                </c:pt>
                <c:pt idx="108">
                  <c:v>497279</c:v>
                </c:pt>
                <c:pt idx="109">
                  <c:v>497708</c:v>
                </c:pt>
                <c:pt idx="110">
                  <c:v>498038</c:v>
                </c:pt>
                <c:pt idx="111">
                  <c:v>498557</c:v>
                </c:pt>
                <c:pt idx="112">
                  <c:v>499258</c:v>
                </c:pt>
                <c:pt idx="113">
                  <c:v>500044</c:v>
                </c:pt>
                <c:pt idx="114">
                  <c:v>500694</c:v>
                </c:pt>
                <c:pt idx="115">
                  <c:v>501203</c:v>
                </c:pt>
                <c:pt idx="116">
                  <c:v>501622</c:v>
                </c:pt>
                <c:pt idx="117">
                  <c:v>501944</c:v>
                </c:pt>
                <c:pt idx="118">
                  <c:v>502427</c:v>
                </c:pt>
                <c:pt idx="119">
                  <c:v>503039</c:v>
                </c:pt>
                <c:pt idx="120">
                  <c:v>503621</c:v>
                </c:pt>
                <c:pt idx="121">
                  <c:v>504204</c:v>
                </c:pt>
                <c:pt idx="122">
                  <c:v>504734</c:v>
                </c:pt>
                <c:pt idx="123">
                  <c:v>505151</c:v>
                </c:pt>
                <c:pt idx="124">
                  <c:v>505564</c:v>
                </c:pt>
                <c:pt idx="125">
                  <c:v>506065</c:v>
                </c:pt>
                <c:pt idx="126">
                  <c:v>506735</c:v>
                </c:pt>
                <c:pt idx="127">
                  <c:v>507468</c:v>
                </c:pt>
                <c:pt idx="128">
                  <c:v>508111</c:v>
                </c:pt>
                <c:pt idx="129">
                  <c:v>508646</c:v>
                </c:pt>
                <c:pt idx="130">
                  <c:v>509056</c:v>
                </c:pt>
                <c:pt idx="131">
                  <c:v>509406</c:v>
                </c:pt>
                <c:pt idx="132">
                  <c:v>509593</c:v>
                </c:pt>
              </c:numCache>
            </c:numRef>
          </c:val>
          <c:smooth val="0"/>
          <c:extLst>
            <c:ext xmlns:c16="http://schemas.microsoft.com/office/drawing/2014/chart" uri="{C3380CC4-5D6E-409C-BE32-E72D297353CC}">
              <c16:uniqueId val="{00000000-AC22-43A3-9AB4-231F750BF85F}"/>
            </c:ext>
          </c:extLst>
        </c:ser>
        <c:ser>
          <c:idx val="1"/>
          <c:order val="1"/>
          <c:tx>
            <c:strRef>
              <c:f>Sheet1!$C$1</c:f>
              <c:strCache>
                <c:ptCount val="1"/>
                <c:pt idx="0">
                  <c:v>Bosch</c:v>
                </c:pt>
              </c:strCache>
            </c:strRef>
          </c:tx>
          <c:spPr>
            <a:ln w="28575" cap="rnd">
              <a:solidFill>
                <a:schemeClr val="accent2"/>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Sheet1!$C$2:$C$134</c:f>
              <c:numCache>
                <c:formatCode>General</c:formatCode>
                <c:ptCount val="133"/>
                <c:pt idx="0">
                  <c:v>436589</c:v>
                </c:pt>
                <c:pt idx="1">
                  <c:v>436828</c:v>
                </c:pt>
                <c:pt idx="2">
                  <c:v>437215</c:v>
                </c:pt>
                <c:pt idx="3">
                  <c:v>437626</c:v>
                </c:pt>
                <c:pt idx="4">
                  <c:v>437923</c:v>
                </c:pt>
                <c:pt idx="5">
                  <c:v>438274</c:v>
                </c:pt>
                <c:pt idx="6">
                  <c:v>438620</c:v>
                </c:pt>
                <c:pt idx="7">
                  <c:v>439132</c:v>
                </c:pt>
                <c:pt idx="8">
                  <c:v>439588</c:v>
                </c:pt>
                <c:pt idx="9">
                  <c:v>440125</c:v>
                </c:pt>
                <c:pt idx="10">
                  <c:v>440642</c:v>
                </c:pt>
                <c:pt idx="11">
                  <c:v>441025</c:v>
                </c:pt>
                <c:pt idx="12">
                  <c:v>441407</c:v>
                </c:pt>
                <c:pt idx="13">
                  <c:v>441783</c:v>
                </c:pt>
                <c:pt idx="14">
                  <c:v>442346</c:v>
                </c:pt>
                <c:pt idx="15">
                  <c:v>442914</c:v>
                </c:pt>
                <c:pt idx="16">
                  <c:v>443487</c:v>
                </c:pt>
                <c:pt idx="17">
                  <c:v>444070</c:v>
                </c:pt>
                <c:pt idx="18">
                  <c:v>444669</c:v>
                </c:pt>
                <c:pt idx="19">
                  <c:v>445085</c:v>
                </c:pt>
                <c:pt idx="20">
                  <c:v>445534</c:v>
                </c:pt>
                <c:pt idx="21">
                  <c:v>446161</c:v>
                </c:pt>
                <c:pt idx="22">
                  <c:v>446623</c:v>
                </c:pt>
                <c:pt idx="23">
                  <c:v>447140</c:v>
                </c:pt>
                <c:pt idx="24">
                  <c:v>447693</c:v>
                </c:pt>
                <c:pt idx="25">
                  <c:v>448237</c:v>
                </c:pt>
                <c:pt idx="26">
                  <c:v>448707</c:v>
                </c:pt>
                <c:pt idx="27">
                  <c:v>449370</c:v>
                </c:pt>
                <c:pt idx="28">
                  <c:v>450202</c:v>
                </c:pt>
                <c:pt idx="29">
                  <c:v>450860</c:v>
                </c:pt>
                <c:pt idx="30">
                  <c:v>451674</c:v>
                </c:pt>
                <c:pt idx="31">
                  <c:v>452318</c:v>
                </c:pt>
                <c:pt idx="32">
                  <c:v>452796</c:v>
                </c:pt>
                <c:pt idx="33">
                  <c:v>453166</c:v>
                </c:pt>
                <c:pt idx="34">
                  <c:v>453667</c:v>
                </c:pt>
                <c:pt idx="35">
                  <c:v>454391</c:v>
                </c:pt>
                <c:pt idx="36">
                  <c:v>455104</c:v>
                </c:pt>
                <c:pt idx="37">
                  <c:v>455970</c:v>
                </c:pt>
                <c:pt idx="38">
                  <c:v>456794</c:v>
                </c:pt>
                <c:pt idx="39">
                  <c:v>457368</c:v>
                </c:pt>
                <c:pt idx="40">
                  <c:v>458013</c:v>
                </c:pt>
                <c:pt idx="41">
                  <c:v>458650</c:v>
                </c:pt>
                <c:pt idx="42">
                  <c:v>459324</c:v>
                </c:pt>
                <c:pt idx="43">
                  <c:v>460112</c:v>
                </c:pt>
                <c:pt idx="44">
                  <c:v>460798</c:v>
                </c:pt>
                <c:pt idx="45">
                  <c:v>461418</c:v>
                </c:pt>
                <c:pt idx="46">
                  <c:v>461976</c:v>
                </c:pt>
                <c:pt idx="47">
                  <c:v>462409</c:v>
                </c:pt>
                <c:pt idx="48">
                  <c:v>463399</c:v>
                </c:pt>
                <c:pt idx="49">
                  <c:v>464087</c:v>
                </c:pt>
                <c:pt idx="50">
                  <c:v>464716</c:v>
                </c:pt>
                <c:pt idx="51">
                  <c:v>465397</c:v>
                </c:pt>
                <c:pt idx="52">
                  <c:v>466048</c:v>
                </c:pt>
                <c:pt idx="53">
                  <c:v>466451</c:v>
                </c:pt>
                <c:pt idx="54">
                  <c:v>466910</c:v>
                </c:pt>
                <c:pt idx="55">
                  <c:v>467699</c:v>
                </c:pt>
                <c:pt idx="56">
                  <c:v>468392</c:v>
                </c:pt>
                <c:pt idx="57">
                  <c:v>468870</c:v>
                </c:pt>
                <c:pt idx="58">
                  <c:v>469444</c:v>
                </c:pt>
                <c:pt idx="59">
                  <c:v>470074</c:v>
                </c:pt>
                <c:pt idx="60">
                  <c:v>470508</c:v>
                </c:pt>
                <c:pt idx="61">
                  <c:v>470881</c:v>
                </c:pt>
                <c:pt idx="62">
                  <c:v>471570</c:v>
                </c:pt>
                <c:pt idx="63">
                  <c:v>472107</c:v>
                </c:pt>
                <c:pt idx="64">
                  <c:v>472772</c:v>
                </c:pt>
                <c:pt idx="65">
                  <c:v>473239</c:v>
                </c:pt>
                <c:pt idx="66">
                  <c:v>473917</c:v>
                </c:pt>
                <c:pt idx="67">
                  <c:v>474312</c:v>
                </c:pt>
                <c:pt idx="68">
                  <c:v>474678</c:v>
                </c:pt>
                <c:pt idx="69">
                  <c:v>475221</c:v>
                </c:pt>
                <c:pt idx="70">
                  <c:v>475825</c:v>
                </c:pt>
                <c:pt idx="71">
                  <c:v>476436</c:v>
                </c:pt>
                <c:pt idx="72">
                  <c:v>477189</c:v>
                </c:pt>
                <c:pt idx="73">
                  <c:v>477780</c:v>
                </c:pt>
                <c:pt idx="74">
                  <c:v>478181</c:v>
                </c:pt>
                <c:pt idx="75">
                  <c:v>478690</c:v>
                </c:pt>
                <c:pt idx="76">
                  <c:v>479199</c:v>
                </c:pt>
                <c:pt idx="77">
                  <c:v>479760</c:v>
                </c:pt>
                <c:pt idx="78">
                  <c:v>480304</c:v>
                </c:pt>
                <c:pt idx="79">
                  <c:v>480971</c:v>
                </c:pt>
                <c:pt idx="80">
                  <c:v>481553</c:v>
                </c:pt>
                <c:pt idx="81">
                  <c:v>482026</c:v>
                </c:pt>
                <c:pt idx="82">
                  <c:v>482549</c:v>
                </c:pt>
                <c:pt idx="83">
                  <c:v>483266</c:v>
                </c:pt>
                <c:pt idx="84">
                  <c:v>483850</c:v>
                </c:pt>
                <c:pt idx="85">
                  <c:v>484656</c:v>
                </c:pt>
                <c:pt idx="86">
                  <c:v>485324</c:v>
                </c:pt>
                <c:pt idx="87">
                  <c:v>486297</c:v>
                </c:pt>
                <c:pt idx="88">
                  <c:v>486863</c:v>
                </c:pt>
                <c:pt idx="89">
                  <c:v>487046</c:v>
                </c:pt>
                <c:pt idx="90">
                  <c:v>488210</c:v>
                </c:pt>
                <c:pt idx="91">
                  <c:v>489066</c:v>
                </c:pt>
                <c:pt idx="92">
                  <c:v>489877</c:v>
                </c:pt>
                <c:pt idx="93">
                  <c:v>490657</c:v>
                </c:pt>
                <c:pt idx="94">
                  <c:v>491412</c:v>
                </c:pt>
                <c:pt idx="95">
                  <c:v>492037</c:v>
                </c:pt>
                <c:pt idx="96">
                  <c:v>492668</c:v>
                </c:pt>
                <c:pt idx="97">
                  <c:v>493445</c:v>
                </c:pt>
                <c:pt idx="98">
                  <c:v>494311</c:v>
                </c:pt>
                <c:pt idx="99">
                  <c:v>495061</c:v>
                </c:pt>
                <c:pt idx="100">
                  <c:v>495440</c:v>
                </c:pt>
                <c:pt idx="101">
                  <c:v>496547</c:v>
                </c:pt>
                <c:pt idx="102">
                  <c:v>497203</c:v>
                </c:pt>
                <c:pt idx="103">
                  <c:v>497898</c:v>
                </c:pt>
                <c:pt idx="104">
                  <c:v>498555</c:v>
                </c:pt>
                <c:pt idx="105">
                  <c:v>499231</c:v>
                </c:pt>
                <c:pt idx="106">
                  <c:v>499906</c:v>
                </c:pt>
                <c:pt idx="107">
                  <c:v>500626</c:v>
                </c:pt>
                <c:pt idx="108">
                  <c:v>501166</c:v>
                </c:pt>
                <c:pt idx="109">
                  <c:v>501548</c:v>
                </c:pt>
                <c:pt idx="110">
                  <c:v>501902</c:v>
                </c:pt>
                <c:pt idx="111">
                  <c:v>502497</c:v>
                </c:pt>
                <c:pt idx="112">
                  <c:v>512094</c:v>
                </c:pt>
                <c:pt idx="113">
                  <c:v>512727</c:v>
                </c:pt>
                <c:pt idx="114">
                  <c:v>513590</c:v>
                </c:pt>
                <c:pt idx="115">
                  <c:v>514331</c:v>
                </c:pt>
                <c:pt idx="116">
                  <c:v>514826</c:v>
                </c:pt>
                <c:pt idx="117">
                  <c:v>515293</c:v>
                </c:pt>
                <c:pt idx="118">
                  <c:v>515875</c:v>
                </c:pt>
                <c:pt idx="119">
                  <c:v>516482</c:v>
                </c:pt>
                <c:pt idx="120">
                  <c:v>517154</c:v>
                </c:pt>
                <c:pt idx="121">
                  <c:v>517798</c:v>
                </c:pt>
                <c:pt idx="122">
                  <c:v>518592</c:v>
                </c:pt>
                <c:pt idx="123">
                  <c:v>519181</c:v>
                </c:pt>
                <c:pt idx="124">
                  <c:v>519771</c:v>
                </c:pt>
                <c:pt idx="125">
                  <c:v>520568</c:v>
                </c:pt>
                <c:pt idx="126">
                  <c:v>521374</c:v>
                </c:pt>
                <c:pt idx="127">
                  <c:v>522191</c:v>
                </c:pt>
                <c:pt idx="128">
                  <c:v>523063</c:v>
                </c:pt>
                <c:pt idx="129">
                  <c:v>523893</c:v>
                </c:pt>
                <c:pt idx="130">
                  <c:v>524632</c:v>
                </c:pt>
                <c:pt idx="131">
                  <c:v>525258</c:v>
                </c:pt>
                <c:pt idx="132">
                  <c:v>525543</c:v>
                </c:pt>
              </c:numCache>
            </c:numRef>
          </c:val>
          <c:smooth val="0"/>
          <c:extLst>
            <c:ext xmlns:c16="http://schemas.microsoft.com/office/drawing/2014/chart" uri="{C3380CC4-5D6E-409C-BE32-E72D297353CC}">
              <c16:uniqueId val="{00000001-AC22-43A3-9AB4-231F750BF85F}"/>
            </c:ext>
          </c:extLst>
        </c:ser>
        <c:ser>
          <c:idx val="2"/>
          <c:order val="2"/>
          <c:tx>
            <c:strRef>
              <c:f>Sheet1!$D$1</c:f>
              <c:strCache>
                <c:ptCount val="1"/>
                <c:pt idx="0">
                  <c:v>ZF Group</c:v>
                </c:pt>
              </c:strCache>
            </c:strRef>
          </c:tx>
          <c:spPr>
            <a:ln w="28575" cap="rnd">
              <a:solidFill>
                <a:schemeClr val="accent3"/>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Sheet1!$D$2:$D$134</c:f>
              <c:numCache>
                <c:formatCode>General</c:formatCode>
                <c:ptCount val="133"/>
                <c:pt idx="0">
                  <c:v>310324</c:v>
                </c:pt>
                <c:pt idx="1">
                  <c:v>310557</c:v>
                </c:pt>
                <c:pt idx="2">
                  <c:v>310922</c:v>
                </c:pt>
                <c:pt idx="3">
                  <c:v>311343</c:v>
                </c:pt>
                <c:pt idx="4">
                  <c:v>311650</c:v>
                </c:pt>
                <c:pt idx="5">
                  <c:v>311886</c:v>
                </c:pt>
                <c:pt idx="6">
                  <c:v>312182</c:v>
                </c:pt>
                <c:pt idx="7">
                  <c:v>312574</c:v>
                </c:pt>
                <c:pt idx="8">
                  <c:v>312938</c:v>
                </c:pt>
                <c:pt idx="9">
                  <c:v>313331</c:v>
                </c:pt>
                <c:pt idx="10">
                  <c:v>313681</c:v>
                </c:pt>
                <c:pt idx="11">
                  <c:v>313952</c:v>
                </c:pt>
                <c:pt idx="12">
                  <c:v>314229</c:v>
                </c:pt>
                <c:pt idx="13">
                  <c:v>314537</c:v>
                </c:pt>
                <c:pt idx="14">
                  <c:v>314846</c:v>
                </c:pt>
                <c:pt idx="15">
                  <c:v>315170</c:v>
                </c:pt>
                <c:pt idx="16">
                  <c:v>315522</c:v>
                </c:pt>
                <c:pt idx="17">
                  <c:v>315872</c:v>
                </c:pt>
                <c:pt idx="18">
                  <c:v>316201</c:v>
                </c:pt>
                <c:pt idx="19">
                  <c:v>316553</c:v>
                </c:pt>
                <c:pt idx="20">
                  <c:v>317015</c:v>
                </c:pt>
                <c:pt idx="21">
                  <c:v>317544</c:v>
                </c:pt>
                <c:pt idx="22">
                  <c:v>318044</c:v>
                </c:pt>
                <c:pt idx="23">
                  <c:v>318596</c:v>
                </c:pt>
                <c:pt idx="24">
                  <c:v>319017</c:v>
                </c:pt>
                <c:pt idx="25">
                  <c:v>319326</c:v>
                </c:pt>
                <c:pt idx="26">
                  <c:v>319610</c:v>
                </c:pt>
                <c:pt idx="27">
                  <c:v>319998</c:v>
                </c:pt>
                <c:pt idx="28">
                  <c:v>320426</c:v>
                </c:pt>
                <c:pt idx="29">
                  <c:v>320775</c:v>
                </c:pt>
                <c:pt idx="30">
                  <c:v>321199</c:v>
                </c:pt>
                <c:pt idx="31">
                  <c:v>321567</c:v>
                </c:pt>
                <c:pt idx="32">
                  <c:v>321871</c:v>
                </c:pt>
                <c:pt idx="33">
                  <c:v>322197</c:v>
                </c:pt>
                <c:pt idx="34">
                  <c:v>322495</c:v>
                </c:pt>
                <c:pt idx="35">
                  <c:v>322899</c:v>
                </c:pt>
                <c:pt idx="36">
                  <c:v>323295</c:v>
                </c:pt>
                <c:pt idx="37">
                  <c:v>323767</c:v>
                </c:pt>
                <c:pt idx="38">
                  <c:v>324256</c:v>
                </c:pt>
                <c:pt idx="39">
                  <c:v>324684</c:v>
                </c:pt>
                <c:pt idx="40">
                  <c:v>324987</c:v>
                </c:pt>
                <c:pt idx="41">
                  <c:v>325406</c:v>
                </c:pt>
                <c:pt idx="42">
                  <c:v>326018</c:v>
                </c:pt>
                <c:pt idx="43">
                  <c:v>326555</c:v>
                </c:pt>
                <c:pt idx="44">
                  <c:v>327058</c:v>
                </c:pt>
                <c:pt idx="45">
                  <c:v>327599</c:v>
                </c:pt>
                <c:pt idx="46">
                  <c:v>327971</c:v>
                </c:pt>
                <c:pt idx="47">
                  <c:v>328317</c:v>
                </c:pt>
                <c:pt idx="48">
                  <c:v>328787</c:v>
                </c:pt>
                <c:pt idx="49">
                  <c:v>329178</c:v>
                </c:pt>
                <c:pt idx="50">
                  <c:v>329587</c:v>
                </c:pt>
                <c:pt idx="51">
                  <c:v>330353</c:v>
                </c:pt>
                <c:pt idx="52">
                  <c:v>330571</c:v>
                </c:pt>
                <c:pt idx="53">
                  <c:v>331055</c:v>
                </c:pt>
                <c:pt idx="54">
                  <c:v>331673</c:v>
                </c:pt>
                <c:pt idx="55">
                  <c:v>331970</c:v>
                </c:pt>
                <c:pt idx="56">
                  <c:v>332803</c:v>
                </c:pt>
                <c:pt idx="57">
                  <c:v>333367</c:v>
                </c:pt>
                <c:pt idx="58">
                  <c:v>333991</c:v>
                </c:pt>
                <c:pt idx="59">
                  <c:v>334583</c:v>
                </c:pt>
                <c:pt idx="60">
                  <c:v>335193</c:v>
                </c:pt>
                <c:pt idx="61">
                  <c:v>335643</c:v>
                </c:pt>
                <c:pt idx="62">
                  <c:v>336054</c:v>
                </c:pt>
                <c:pt idx="63">
                  <c:v>336623</c:v>
                </c:pt>
                <c:pt idx="64">
                  <c:v>337273</c:v>
                </c:pt>
                <c:pt idx="65">
                  <c:v>337884</c:v>
                </c:pt>
                <c:pt idx="66">
                  <c:v>338548</c:v>
                </c:pt>
                <c:pt idx="67">
                  <c:v>339064</c:v>
                </c:pt>
                <c:pt idx="68">
                  <c:v>339451</c:v>
                </c:pt>
                <c:pt idx="69">
                  <c:v>339891</c:v>
                </c:pt>
                <c:pt idx="70">
                  <c:v>340480</c:v>
                </c:pt>
                <c:pt idx="71">
                  <c:v>340942</c:v>
                </c:pt>
                <c:pt idx="72">
                  <c:v>341513</c:v>
                </c:pt>
                <c:pt idx="73">
                  <c:v>341985</c:v>
                </c:pt>
                <c:pt idx="74">
                  <c:v>342677</c:v>
                </c:pt>
                <c:pt idx="75">
                  <c:v>343030</c:v>
                </c:pt>
                <c:pt idx="76">
                  <c:v>343173</c:v>
                </c:pt>
                <c:pt idx="77">
                  <c:v>343608</c:v>
                </c:pt>
                <c:pt idx="78">
                  <c:v>344195</c:v>
                </c:pt>
                <c:pt idx="79">
                  <c:v>344862</c:v>
                </c:pt>
                <c:pt idx="80">
                  <c:v>345378</c:v>
                </c:pt>
                <c:pt idx="81">
                  <c:v>345833</c:v>
                </c:pt>
                <c:pt idx="82">
                  <c:v>346229</c:v>
                </c:pt>
                <c:pt idx="83">
                  <c:v>346703</c:v>
                </c:pt>
                <c:pt idx="84">
                  <c:v>347252</c:v>
                </c:pt>
                <c:pt idx="85">
                  <c:v>347798</c:v>
                </c:pt>
                <c:pt idx="86">
                  <c:v>348332</c:v>
                </c:pt>
                <c:pt idx="87">
                  <c:v>349124</c:v>
                </c:pt>
                <c:pt idx="88">
                  <c:v>350177</c:v>
                </c:pt>
                <c:pt idx="89">
                  <c:v>350408</c:v>
                </c:pt>
                <c:pt idx="90">
                  <c:v>350877</c:v>
                </c:pt>
                <c:pt idx="91">
                  <c:v>351483</c:v>
                </c:pt>
                <c:pt idx="92">
                  <c:v>352120</c:v>
                </c:pt>
                <c:pt idx="93">
                  <c:v>352752</c:v>
                </c:pt>
                <c:pt idx="94">
                  <c:v>353505</c:v>
                </c:pt>
                <c:pt idx="95">
                  <c:v>354007</c:v>
                </c:pt>
                <c:pt idx="96">
                  <c:v>354365</c:v>
                </c:pt>
                <c:pt idx="97">
                  <c:v>354792</c:v>
                </c:pt>
                <c:pt idx="98">
                  <c:v>355258</c:v>
                </c:pt>
                <c:pt idx="99">
                  <c:v>356010</c:v>
                </c:pt>
                <c:pt idx="100">
                  <c:v>356961</c:v>
                </c:pt>
                <c:pt idx="101">
                  <c:v>357870</c:v>
                </c:pt>
                <c:pt idx="102">
                  <c:v>358487</c:v>
                </c:pt>
                <c:pt idx="103">
                  <c:v>359075</c:v>
                </c:pt>
                <c:pt idx="104">
                  <c:v>359656</c:v>
                </c:pt>
                <c:pt idx="105">
                  <c:v>360309</c:v>
                </c:pt>
                <c:pt idx="106">
                  <c:v>360926</c:v>
                </c:pt>
                <c:pt idx="107">
                  <c:v>361693</c:v>
                </c:pt>
                <c:pt idx="108">
                  <c:v>362251</c:v>
                </c:pt>
                <c:pt idx="109">
                  <c:v>362644</c:v>
                </c:pt>
                <c:pt idx="110">
                  <c:v>362997</c:v>
                </c:pt>
                <c:pt idx="111">
                  <c:v>363492</c:v>
                </c:pt>
                <c:pt idx="112">
                  <c:v>364106</c:v>
                </c:pt>
                <c:pt idx="113">
                  <c:v>364781</c:v>
                </c:pt>
                <c:pt idx="114">
                  <c:v>365418</c:v>
                </c:pt>
                <c:pt idx="115">
                  <c:v>366082</c:v>
                </c:pt>
                <c:pt idx="116">
                  <c:v>366619</c:v>
                </c:pt>
                <c:pt idx="117">
                  <c:v>367101</c:v>
                </c:pt>
                <c:pt idx="118">
                  <c:v>367597</c:v>
                </c:pt>
                <c:pt idx="119">
                  <c:v>368156</c:v>
                </c:pt>
                <c:pt idx="120">
                  <c:v>368726</c:v>
                </c:pt>
                <c:pt idx="121">
                  <c:v>369377</c:v>
                </c:pt>
                <c:pt idx="122">
                  <c:v>369998</c:v>
                </c:pt>
                <c:pt idx="123">
                  <c:v>370488</c:v>
                </c:pt>
                <c:pt idx="124">
                  <c:v>370880</c:v>
                </c:pt>
                <c:pt idx="125">
                  <c:v>371330</c:v>
                </c:pt>
                <c:pt idx="126">
                  <c:v>371944</c:v>
                </c:pt>
                <c:pt idx="127">
                  <c:v>372639</c:v>
                </c:pt>
                <c:pt idx="128">
                  <c:v>373344</c:v>
                </c:pt>
                <c:pt idx="129">
                  <c:v>374017</c:v>
                </c:pt>
                <c:pt idx="130">
                  <c:v>374473</c:v>
                </c:pt>
                <c:pt idx="131">
                  <c:v>374886</c:v>
                </c:pt>
                <c:pt idx="132">
                  <c:v>375110</c:v>
                </c:pt>
              </c:numCache>
            </c:numRef>
          </c:val>
          <c:smooth val="0"/>
          <c:extLst>
            <c:ext xmlns:c16="http://schemas.microsoft.com/office/drawing/2014/chart" uri="{C3380CC4-5D6E-409C-BE32-E72D297353CC}">
              <c16:uniqueId val="{00000002-AC22-43A3-9AB4-231F750BF85F}"/>
            </c:ext>
          </c:extLst>
        </c:ser>
        <c:ser>
          <c:idx val="3"/>
          <c:order val="3"/>
          <c:tx>
            <c:strRef>
              <c:f>Sheet1!$E$1</c:f>
              <c:strCache>
                <c:ptCount val="1"/>
                <c:pt idx="0">
                  <c:v>Rheinmetall Group</c:v>
                </c:pt>
              </c:strCache>
            </c:strRef>
          </c:tx>
          <c:spPr>
            <a:ln w="28575" cap="rnd">
              <a:solidFill>
                <a:schemeClr val="accent4"/>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Sheet1!$E$2:$E$134</c:f>
              <c:numCache>
                <c:formatCode>General</c:formatCode>
                <c:ptCount val="133"/>
                <c:pt idx="0">
                  <c:v>9682</c:v>
                </c:pt>
                <c:pt idx="1">
                  <c:v>9699</c:v>
                </c:pt>
                <c:pt idx="2">
                  <c:v>9704</c:v>
                </c:pt>
                <c:pt idx="3">
                  <c:v>9718</c:v>
                </c:pt>
                <c:pt idx="4">
                  <c:v>9727</c:v>
                </c:pt>
                <c:pt idx="5">
                  <c:v>9739</c:v>
                </c:pt>
                <c:pt idx="6">
                  <c:v>9756</c:v>
                </c:pt>
                <c:pt idx="7">
                  <c:v>9774</c:v>
                </c:pt>
                <c:pt idx="8">
                  <c:v>9790</c:v>
                </c:pt>
                <c:pt idx="9">
                  <c:v>9809</c:v>
                </c:pt>
                <c:pt idx="10">
                  <c:v>9820</c:v>
                </c:pt>
                <c:pt idx="11">
                  <c:v>9824</c:v>
                </c:pt>
                <c:pt idx="12">
                  <c:v>9844</c:v>
                </c:pt>
                <c:pt idx="13">
                  <c:v>9861</c:v>
                </c:pt>
                <c:pt idx="14">
                  <c:v>9895</c:v>
                </c:pt>
                <c:pt idx="15">
                  <c:v>9923</c:v>
                </c:pt>
                <c:pt idx="16">
                  <c:v>9943</c:v>
                </c:pt>
                <c:pt idx="17">
                  <c:v>9958</c:v>
                </c:pt>
                <c:pt idx="18">
                  <c:v>9980</c:v>
                </c:pt>
                <c:pt idx="19">
                  <c:v>9988</c:v>
                </c:pt>
                <c:pt idx="20">
                  <c:v>10031</c:v>
                </c:pt>
                <c:pt idx="21">
                  <c:v>10050</c:v>
                </c:pt>
                <c:pt idx="22">
                  <c:v>10074</c:v>
                </c:pt>
                <c:pt idx="23">
                  <c:v>10100</c:v>
                </c:pt>
                <c:pt idx="24">
                  <c:v>10115</c:v>
                </c:pt>
                <c:pt idx="25">
                  <c:v>10119</c:v>
                </c:pt>
                <c:pt idx="26">
                  <c:v>10149</c:v>
                </c:pt>
                <c:pt idx="27">
                  <c:v>10171</c:v>
                </c:pt>
                <c:pt idx="28">
                  <c:v>10189</c:v>
                </c:pt>
                <c:pt idx="29">
                  <c:v>10205</c:v>
                </c:pt>
                <c:pt idx="30">
                  <c:v>10225</c:v>
                </c:pt>
                <c:pt idx="31">
                  <c:v>10250</c:v>
                </c:pt>
                <c:pt idx="32">
                  <c:v>10269</c:v>
                </c:pt>
                <c:pt idx="33">
                  <c:v>10289</c:v>
                </c:pt>
                <c:pt idx="34">
                  <c:v>10307</c:v>
                </c:pt>
                <c:pt idx="35">
                  <c:v>10331</c:v>
                </c:pt>
                <c:pt idx="36">
                  <c:v>10345</c:v>
                </c:pt>
                <c:pt idx="37">
                  <c:v>10350</c:v>
                </c:pt>
                <c:pt idx="38">
                  <c:v>10379</c:v>
                </c:pt>
                <c:pt idx="39">
                  <c:v>10391</c:v>
                </c:pt>
                <c:pt idx="40">
                  <c:v>10398</c:v>
                </c:pt>
                <c:pt idx="41">
                  <c:v>10406</c:v>
                </c:pt>
                <c:pt idx="42">
                  <c:v>10420</c:v>
                </c:pt>
                <c:pt idx="43">
                  <c:v>10427</c:v>
                </c:pt>
                <c:pt idx="44">
                  <c:v>10428</c:v>
                </c:pt>
                <c:pt idx="45">
                  <c:v>10444</c:v>
                </c:pt>
                <c:pt idx="46">
                  <c:v>10452</c:v>
                </c:pt>
                <c:pt idx="47">
                  <c:v>10457</c:v>
                </c:pt>
                <c:pt idx="48">
                  <c:v>10460</c:v>
                </c:pt>
                <c:pt idx="49">
                  <c:v>10468</c:v>
                </c:pt>
                <c:pt idx="50">
                  <c:v>10474</c:v>
                </c:pt>
                <c:pt idx="51">
                  <c:v>10481</c:v>
                </c:pt>
                <c:pt idx="52">
                  <c:v>10487</c:v>
                </c:pt>
                <c:pt idx="53">
                  <c:v>10497</c:v>
                </c:pt>
                <c:pt idx="54">
                  <c:v>10508</c:v>
                </c:pt>
                <c:pt idx="55">
                  <c:v>10512</c:v>
                </c:pt>
                <c:pt idx="56">
                  <c:v>10524</c:v>
                </c:pt>
                <c:pt idx="57">
                  <c:v>10528</c:v>
                </c:pt>
                <c:pt idx="58">
                  <c:v>10534</c:v>
                </c:pt>
                <c:pt idx="59">
                  <c:v>10540</c:v>
                </c:pt>
                <c:pt idx="60">
                  <c:v>10552</c:v>
                </c:pt>
                <c:pt idx="61">
                  <c:v>10558</c:v>
                </c:pt>
                <c:pt idx="62">
                  <c:v>10563</c:v>
                </c:pt>
                <c:pt idx="63">
                  <c:v>10571</c:v>
                </c:pt>
                <c:pt idx="64">
                  <c:v>10582</c:v>
                </c:pt>
                <c:pt idx="65">
                  <c:v>10591</c:v>
                </c:pt>
                <c:pt idx="66">
                  <c:v>10600</c:v>
                </c:pt>
                <c:pt idx="67">
                  <c:v>10605</c:v>
                </c:pt>
                <c:pt idx="68">
                  <c:v>10610</c:v>
                </c:pt>
                <c:pt idx="69">
                  <c:v>10622</c:v>
                </c:pt>
                <c:pt idx="70">
                  <c:v>10632</c:v>
                </c:pt>
                <c:pt idx="71">
                  <c:v>10647</c:v>
                </c:pt>
                <c:pt idx="72">
                  <c:v>10654</c:v>
                </c:pt>
                <c:pt idx="73">
                  <c:v>10661</c:v>
                </c:pt>
                <c:pt idx="74">
                  <c:v>10667</c:v>
                </c:pt>
                <c:pt idx="75">
                  <c:v>10674</c:v>
                </c:pt>
                <c:pt idx="76">
                  <c:v>10683</c:v>
                </c:pt>
                <c:pt idx="77">
                  <c:v>10695</c:v>
                </c:pt>
                <c:pt idx="78">
                  <c:v>10705</c:v>
                </c:pt>
                <c:pt idx="79">
                  <c:v>10716</c:v>
                </c:pt>
                <c:pt idx="80">
                  <c:v>10727</c:v>
                </c:pt>
                <c:pt idx="81">
                  <c:v>10734</c:v>
                </c:pt>
                <c:pt idx="82">
                  <c:v>10737</c:v>
                </c:pt>
                <c:pt idx="83">
                  <c:v>10745</c:v>
                </c:pt>
                <c:pt idx="84">
                  <c:v>10752</c:v>
                </c:pt>
                <c:pt idx="85">
                  <c:v>10764</c:v>
                </c:pt>
                <c:pt idx="86">
                  <c:v>10770</c:v>
                </c:pt>
                <c:pt idx="87">
                  <c:v>10785</c:v>
                </c:pt>
                <c:pt idx="88">
                  <c:v>10791</c:v>
                </c:pt>
                <c:pt idx="89">
                  <c:v>10795</c:v>
                </c:pt>
                <c:pt idx="90">
                  <c:v>10807</c:v>
                </c:pt>
                <c:pt idx="91">
                  <c:v>10815</c:v>
                </c:pt>
                <c:pt idx="92">
                  <c:v>10830</c:v>
                </c:pt>
                <c:pt idx="93">
                  <c:v>10850</c:v>
                </c:pt>
                <c:pt idx="94">
                  <c:v>10857</c:v>
                </c:pt>
                <c:pt idx="95">
                  <c:v>10865</c:v>
                </c:pt>
                <c:pt idx="96">
                  <c:v>10869</c:v>
                </c:pt>
                <c:pt idx="97">
                  <c:v>10879</c:v>
                </c:pt>
                <c:pt idx="98">
                  <c:v>10888</c:v>
                </c:pt>
                <c:pt idx="99">
                  <c:v>10906</c:v>
                </c:pt>
                <c:pt idx="100">
                  <c:v>10913</c:v>
                </c:pt>
                <c:pt idx="101">
                  <c:v>10924</c:v>
                </c:pt>
                <c:pt idx="102">
                  <c:v>10930</c:v>
                </c:pt>
                <c:pt idx="103">
                  <c:v>10943</c:v>
                </c:pt>
                <c:pt idx="104">
                  <c:v>10948</c:v>
                </c:pt>
                <c:pt idx="105">
                  <c:v>10954</c:v>
                </c:pt>
                <c:pt idx="106">
                  <c:v>10966</c:v>
                </c:pt>
                <c:pt idx="107">
                  <c:v>10982</c:v>
                </c:pt>
                <c:pt idx="108">
                  <c:v>10994</c:v>
                </c:pt>
                <c:pt idx="109">
                  <c:v>11005</c:v>
                </c:pt>
                <c:pt idx="110">
                  <c:v>11011</c:v>
                </c:pt>
                <c:pt idx="111">
                  <c:v>11030</c:v>
                </c:pt>
                <c:pt idx="112">
                  <c:v>11040</c:v>
                </c:pt>
                <c:pt idx="113">
                  <c:v>11054</c:v>
                </c:pt>
                <c:pt idx="114">
                  <c:v>11067</c:v>
                </c:pt>
                <c:pt idx="115">
                  <c:v>11082</c:v>
                </c:pt>
                <c:pt idx="116">
                  <c:v>11099</c:v>
                </c:pt>
                <c:pt idx="117">
                  <c:v>11105</c:v>
                </c:pt>
                <c:pt idx="118">
                  <c:v>11111</c:v>
                </c:pt>
                <c:pt idx="119">
                  <c:v>11119</c:v>
                </c:pt>
                <c:pt idx="120">
                  <c:v>11127</c:v>
                </c:pt>
                <c:pt idx="121">
                  <c:v>11148</c:v>
                </c:pt>
                <c:pt idx="122">
                  <c:v>11166</c:v>
                </c:pt>
                <c:pt idx="123">
                  <c:v>11174</c:v>
                </c:pt>
                <c:pt idx="124">
                  <c:v>11180</c:v>
                </c:pt>
                <c:pt idx="125">
                  <c:v>11188</c:v>
                </c:pt>
                <c:pt idx="126">
                  <c:v>11191</c:v>
                </c:pt>
                <c:pt idx="127">
                  <c:v>11205</c:v>
                </c:pt>
                <c:pt idx="128">
                  <c:v>11222</c:v>
                </c:pt>
                <c:pt idx="129">
                  <c:v>11235</c:v>
                </c:pt>
                <c:pt idx="130">
                  <c:v>11249</c:v>
                </c:pt>
                <c:pt idx="131">
                  <c:v>11257</c:v>
                </c:pt>
                <c:pt idx="132">
                  <c:v>11262</c:v>
                </c:pt>
              </c:numCache>
            </c:numRef>
          </c:val>
          <c:smooth val="0"/>
          <c:extLst>
            <c:ext xmlns:c16="http://schemas.microsoft.com/office/drawing/2014/chart" uri="{C3380CC4-5D6E-409C-BE32-E72D297353CC}">
              <c16:uniqueId val="{00000003-AC22-43A3-9AB4-231F750BF85F}"/>
            </c:ext>
          </c:extLst>
        </c:ser>
        <c:ser>
          <c:idx val="4"/>
          <c:order val="4"/>
          <c:tx>
            <c:strRef>
              <c:f>Sheet1!$F$1</c:f>
              <c:strCache>
                <c:ptCount val="1"/>
                <c:pt idx="0">
                  <c:v>Rheinmetall Automotive</c:v>
                </c:pt>
              </c:strCache>
            </c:strRef>
          </c:tx>
          <c:spPr>
            <a:ln w="28575" cap="rnd">
              <a:solidFill>
                <a:schemeClr val="accent5"/>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Sheet1!$F$2:$F$134</c:f>
              <c:numCache>
                <c:formatCode>General</c:formatCode>
                <c:ptCount val="133"/>
                <c:pt idx="0">
                  <c:v>15636</c:v>
                </c:pt>
                <c:pt idx="1">
                  <c:v>15643</c:v>
                </c:pt>
                <c:pt idx="2">
                  <c:v>15653</c:v>
                </c:pt>
                <c:pt idx="3">
                  <c:v>15665</c:v>
                </c:pt>
                <c:pt idx="4">
                  <c:v>15684</c:v>
                </c:pt>
                <c:pt idx="5">
                  <c:v>15691</c:v>
                </c:pt>
                <c:pt idx="6">
                  <c:v>15693</c:v>
                </c:pt>
                <c:pt idx="7">
                  <c:v>15711</c:v>
                </c:pt>
                <c:pt idx="8">
                  <c:v>15716</c:v>
                </c:pt>
                <c:pt idx="9">
                  <c:v>15733</c:v>
                </c:pt>
                <c:pt idx="10">
                  <c:v>15744</c:v>
                </c:pt>
                <c:pt idx="11">
                  <c:v>15761</c:v>
                </c:pt>
                <c:pt idx="12">
                  <c:v>15774</c:v>
                </c:pt>
                <c:pt idx="13">
                  <c:v>15811</c:v>
                </c:pt>
                <c:pt idx="14">
                  <c:v>15818</c:v>
                </c:pt>
                <c:pt idx="15">
                  <c:v>15831</c:v>
                </c:pt>
                <c:pt idx="16">
                  <c:v>15857</c:v>
                </c:pt>
                <c:pt idx="17">
                  <c:v>15872</c:v>
                </c:pt>
                <c:pt idx="18">
                  <c:v>15889</c:v>
                </c:pt>
                <c:pt idx="19">
                  <c:v>15891</c:v>
                </c:pt>
                <c:pt idx="20">
                  <c:v>15919</c:v>
                </c:pt>
                <c:pt idx="21">
                  <c:v>15922</c:v>
                </c:pt>
                <c:pt idx="22">
                  <c:v>15934</c:v>
                </c:pt>
                <c:pt idx="23">
                  <c:v>15961</c:v>
                </c:pt>
                <c:pt idx="24">
                  <c:v>15981</c:v>
                </c:pt>
                <c:pt idx="25">
                  <c:v>16000</c:v>
                </c:pt>
                <c:pt idx="26">
                  <c:v>16011</c:v>
                </c:pt>
                <c:pt idx="27">
                  <c:v>16028</c:v>
                </c:pt>
                <c:pt idx="28">
                  <c:v>16049</c:v>
                </c:pt>
                <c:pt idx="29">
                  <c:v>16071</c:v>
                </c:pt>
                <c:pt idx="30">
                  <c:v>16101</c:v>
                </c:pt>
                <c:pt idx="31">
                  <c:v>16126</c:v>
                </c:pt>
                <c:pt idx="32">
                  <c:v>16131</c:v>
                </c:pt>
                <c:pt idx="33">
                  <c:v>16150</c:v>
                </c:pt>
                <c:pt idx="34">
                  <c:v>16172</c:v>
                </c:pt>
                <c:pt idx="35">
                  <c:v>16185</c:v>
                </c:pt>
                <c:pt idx="36">
                  <c:v>16192</c:v>
                </c:pt>
                <c:pt idx="37">
                  <c:v>16213</c:v>
                </c:pt>
                <c:pt idx="38">
                  <c:v>16258</c:v>
                </c:pt>
                <c:pt idx="39">
                  <c:v>16269</c:v>
                </c:pt>
                <c:pt idx="40">
                  <c:v>16279</c:v>
                </c:pt>
                <c:pt idx="41">
                  <c:v>16285</c:v>
                </c:pt>
                <c:pt idx="42">
                  <c:v>16308</c:v>
                </c:pt>
                <c:pt idx="43">
                  <c:v>16342</c:v>
                </c:pt>
                <c:pt idx="44">
                  <c:v>16344</c:v>
                </c:pt>
                <c:pt idx="45">
                  <c:v>16360</c:v>
                </c:pt>
                <c:pt idx="46">
                  <c:v>16387</c:v>
                </c:pt>
                <c:pt idx="47">
                  <c:v>16392</c:v>
                </c:pt>
                <c:pt idx="48">
                  <c:v>16402</c:v>
                </c:pt>
                <c:pt idx="49">
                  <c:v>16408</c:v>
                </c:pt>
                <c:pt idx="50">
                  <c:v>16429</c:v>
                </c:pt>
                <c:pt idx="51">
                  <c:v>16451</c:v>
                </c:pt>
                <c:pt idx="52">
                  <c:v>16465</c:v>
                </c:pt>
                <c:pt idx="53">
                  <c:v>16479</c:v>
                </c:pt>
                <c:pt idx="54">
                  <c:v>16486</c:v>
                </c:pt>
                <c:pt idx="55">
                  <c:v>16494</c:v>
                </c:pt>
                <c:pt idx="56">
                  <c:v>16507</c:v>
                </c:pt>
                <c:pt idx="57">
                  <c:v>16521</c:v>
                </c:pt>
                <c:pt idx="58">
                  <c:v>16538</c:v>
                </c:pt>
                <c:pt idx="59">
                  <c:v>16554</c:v>
                </c:pt>
                <c:pt idx="60">
                  <c:v>16562</c:v>
                </c:pt>
                <c:pt idx="61">
                  <c:v>16572</c:v>
                </c:pt>
                <c:pt idx="62">
                  <c:v>16586</c:v>
                </c:pt>
                <c:pt idx="63">
                  <c:v>16603</c:v>
                </c:pt>
                <c:pt idx="64">
                  <c:v>16617</c:v>
                </c:pt>
                <c:pt idx="65">
                  <c:v>16637</c:v>
                </c:pt>
                <c:pt idx="66">
                  <c:v>16646</c:v>
                </c:pt>
                <c:pt idx="67">
                  <c:v>16665</c:v>
                </c:pt>
                <c:pt idx="68">
                  <c:v>16672</c:v>
                </c:pt>
                <c:pt idx="69">
                  <c:v>16683</c:v>
                </c:pt>
                <c:pt idx="70">
                  <c:v>16700</c:v>
                </c:pt>
                <c:pt idx="71">
                  <c:v>16726</c:v>
                </c:pt>
                <c:pt idx="72">
                  <c:v>16749</c:v>
                </c:pt>
                <c:pt idx="73">
                  <c:v>16765</c:v>
                </c:pt>
                <c:pt idx="74">
                  <c:v>16778</c:v>
                </c:pt>
                <c:pt idx="75">
                  <c:v>16790</c:v>
                </c:pt>
                <c:pt idx="76">
                  <c:v>16804</c:v>
                </c:pt>
                <c:pt idx="77">
                  <c:v>16815</c:v>
                </c:pt>
                <c:pt idx="78">
                  <c:v>16826</c:v>
                </c:pt>
                <c:pt idx="79">
                  <c:v>16840</c:v>
                </c:pt>
                <c:pt idx="80">
                  <c:v>16857</c:v>
                </c:pt>
                <c:pt idx="81">
                  <c:v>16872</c:v>
                </c:pt>
                <c:pt idx="82">
                  <c:v>16883</c:v>
                </c:pt>
                <c:pt idx="83">
                  <c:v>16891</c:v>
                </c:pt>
                <c:pt idx="84">
                  <c:v>16913</c:v>
                </c:pt>
                <c:pt idx="85">
                  <c:v>16933</c:v>
                </c:pt>
                <c:pt idx="86">
                  <c:v>16961</c:v>
                </c:pt>
                <c:pt idx="87">
                  <c:v>16990</c:v>
                </c:pt>
                <c:pt idx="88">
                  <c:v>17002</c:v>
                </c:pt>
                <c:pt idx="89">
                  <c:v>17018</c:v>
                </c:pt>
                <c:pt idx="90">
                  <c:v>17035</c:v>
                </c:pt>
                <c:pt idx="91">
                  <c:v>17051</c:v>
                </c:pt>
                <c:pt idx="92">
                  <c:v>17063</c:v>
                </c:pt>
                <c:pt idx="93">
                  <c:v>17083</c:v>
                </c:pt>
                <c:pt idx="94">
                  <c:v>17100</c:v>
                </c:pt>
                <c:pt idx="95">
                  <c:v>17115</c:v>
                </c:pt>
                <c:pt idx="96">
                  <c:v>17126</c:v>
                </c:pt>
                <c:pt idx="97">
                  <c:v>17153</c:v>
                </c:pt>
                <c:pt idx="98">
                  <c:v>17174</c:v>
                </c:pt>
                <c:pt idx="99">
                  <c:v>17195</c:v>
                </c:pt>
                <c:pt idx="100">
                  <c:v>17218</c:v>
                </c:pt>
                <c:pt idx="101">
                  <c:v>17226</c:v>
                </c:pt>
                <c:pt idx="102">
                  <c:v>17235</c:v>
                </c:pt>
                <c:pt idx="103">
                  <c:v>17248</c:v>
                </c:pt>
                <c:pt idx="104">
                  <c:v>17256</c:v>
                </c:pt>
                <c:pt idx="105">
                  <c:v>17270</c:v>
                </c:pt>
                <c:pt idx="106">
                  <c:v>17287</c:v>
                </c:pt>
                <c:pt idx="107">
                  <c:v>17300</c:v>
                </c:pt>
                <c:pt idx="108">
                  <c:v>17308</c:v>
                </c:pt>
                <c:pt idx="109">
                  <c:v>17321</c:v>
                </c:pt>
                <c:pt idx="110">
                  <c:v>17327</c:v>
                </c:pt>
                <c:pt idx="111">
                  <c:v>17344</c:v>
                </c:pt>
                <c:pt idx="112">
                  <c:v>17356</c:v>
                </c:pt>
                <c:pt idx="113">
                  <c:v>17374</c:v>
                </c:pt>
                <c:pt idx="114">
                  <c:v>17391</c:v>
                </c:pt>
                <c:pt idx="115">
                  <c:v>17412</c:v>
                </c:pt>
                <c:pt idx="116">
                  <c:v>17427</c:v>
                </c:pt>
                <c:pt idx="117">
                  <c:v>17434</c:v>
                </c:pt>
                <c:pt idx="118">
                  <c:v>17460</c:v>
                </c:pt>
                <c:pt idx="119">
                  <c:v>17473</c:v>
                </c:pt>
                <c:pt idx="120">
                  <c:v>17484</c:v>
                </c:pt>
                <c:pt idx="121">
                  <c:v>17495</c:v>
                </c:pt>
                <c:pt idx="122">
                  <c:v>17502</c:v>
                </c:pt>
                <c:pt idx="123">
                  <c:v>17511</c:v>
                </c:pt>
                <c:pt idx="124">
                  <c:v>17518</c:v>
                </c:pt>
                <c:pt idx="125">
                  <c:v>17527</c:v>
                </c:pt>
                <c:pt idx="126">
                  <c:v>17536</c:v>
                </c:pt>
                <c:pt idx="127">
                  <c:v>17546</c:v>
                </c:pt>
                <c:pt idx="128">
                  <c:v>17554</c:v>
                </c:pt>
                <c:pt idx="129">
                  <c:v>17573</c:v>
                </c:pt>
                <c:pt idx="130">
                  <c:v>17592</c:v>
                </c:pt>
                <c:pt idx="131">
                  <c:v>17599</c:v>
                </c:pt>
                <c:pt idx="132">
                  <c:v>17600</c:v>
                </c:pt>
              </c:numCache>
            </c:numRef>
          </c:val>
          <c:smooth val="0"/>
          <c:extLst>
            <c:ext xmlns:c16="http://schemas.microsoft.com/office/drawing/2014/chart" uri="{C3380CC4-5D6E-409C-BE32-E72D297353CC}">
              <c16:uniqueId val="{00000004-AC22-43A3-9AB4-231F750BF85F}"/>
            </c:ext>
          </c:extLst>
        </c:ser>
        <c:ser>
          <c:idx val="5"/>
          <c:order val="5"/>
          <c:tx>
            <c:strRef>
              <c:f>Sheet1!$G$1</c:f>
              <c:strCache>
                <c:ptCount val="1"/>
                <c:pt idx="0">
                  <c:v>Rheinmetall Defence</c:v>
                </c:pt>
              </c:strCache>
            </c:strRef>
          </c:tx>
          <c:spPr>
            <a:ln w="28575" cap="rnd">
              <a:solidFill>
                <a:schemeClr val="accent6"/>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Sheet1!$G$2:$G$134</c:f>
              <c:numCache>
                <c:formatCode>General</c:formatCode>
                <c:ptCount val="133"/>
                <c:pt idx="0">
                  <c:v>18908</c:v>
                </c:pt>
                <c:pt idx="1">
                  <c:v>18918</c:v>
                </c:pt>
                <c:pt idx="2">
                  <c:v>18941</c:v>
                </c:pt>
                <c:pt idx="3">
                  <c:v>18966</c:v>
                </c:pt>
                <c:pt idx="4">
                  <c:v>18989</c:v>
                </c:pt>
                <c:pt idx="5">
                  <c:v>19017</c:v>
                </c:pt>
                <c:pt idx="6">
                  <c:v>19045</c:v>
                </c:pt>
                <c:pt idx="7">
                  <c:v>19062</c:v>
                </c:pt>
                <c:pt idx="8">
                  <c:v>19091</c:v>
                </c:pt>
                <c:pt idx="9">
                  <c:v>19129</c:v>
                </c:pt>
                <c:pt idx="10">
                  <c:v>19152</c:v>
                </c:pt>
                <c:pt idx="11">
                  <c:v>19183</c:v>
                </c:pt>
                <c:pt idx="12">
                  <c:v>19224</c:v>
                </c:pt>
                <c:pt idx="13">
                  <c:v>19344</c:v>
                </c:pt>
                <c:pt idx="14">
                  <c:v>19362</c:v>
                </c:pt>
                <c:pt idx="15">
                  <c:v>19384</c:v>
                </c:pt>
                <c:pt idx="16">
                  <c:v>19405</c:v>
                </c:pt>
                <c:pt idx="17">
                  <c:v>19429</c:v>
                </c:pt>
                <c:pt idx="18">
                  <c:v>19471</c:v>
                </c:pt>
                <c:pt idx="19">
                  <c:v>19484</c:v>
                </c:pt>
                <c:pt idx="20">
                  <c:v>19519</c:v>
                </c:pt>
                <c:pt idx="21">
                  <c:v>19573</c:v>
                </c:pt>
                <c:pt idx="22">
                  <c:v>19615</c:v>
                </c:pt>
                <c:pt idx="23">
                  <c:v>19658</c:v>
                </c:pt>
                <c:pt idx="24">
                  <c:v>19702</c:v>
                </c:pt>
                <c:pt idx="25">
                  <c:v>19729</c:v>
                </c:pt>
                <c:pt idx="26">
                  <c:v>19750</c:v>
                </c:pt>
                <c:pt idx="27">
                  <c:v>19769</c:v>
                </c:pt>
                <c:pt idx="28">
                  <c:v>19791</c:v>
                </c:pt>
                <c:pt idx="29">
                  <c:v>19811</c:v>
                </c:pt>
                <c:pt idx="30">
                  <c:v>19848</c:v>
                </c:pt>
                <c:pt idx="31">
                  <c:v>19878</c:v>
                </c:pt>
                <c:pt idx="32">
                  <c:v>19908</c:v>
                </c:pt>
                <c:pt idx="33">
                  <c:v>19924</c:v>
                </c:pt>
                <c:pt idx="34">
                  <c:v>19949</c:v>
                </c:pt>
                <c:pt idx="35">
                  <c:v>19977</c:v>
                </c:pt>
                <c:pt idx="36">
                  <c:v>20009</c:v>
                </c:pt>
                <c:pt idx="37">
                  <c:v>20042</c:v>
                </c:pt>
                <c:pt idx="38">
                  <c:v>20068</c:v>
                </c:pt>
                <c:pt idx="39">
                  <c:v>20090</c:v>
                </c:pt>
                <c:pt idx="40">
                  <c:v>20099</c:v>
                </c:pt>
                <c:pt idx="41">
                  <c:v>20120</c:v>
                </c:pt>
                <c:pt idx="42">
                  <c:v>20141</c:v>
                </c:pt>
                <c:pt idx="43">
                  <c:v>20172</c:v>
                </c:pt>
                <c:pt idx="44">
                  <c:v>20187</c:v>
                </c:pt>
                <c:pt idx="45">
                  <c:v>20215</c:v>
                </c:pt>
                <c:pt idx="46">
                  <c:v>20230</c:v>
                </c:pt>
                <c:pt idx="47">
                  <c:v>20244</c:v>
                </c:pt>
                <c:pt idx="48">
                  <c:v>20277</c:v>
                </c:pt>
                <c:pt idx="49">
                  <c:v>20300</c:v>
                </c:pt>
                <c:pt idx="50">
                  <c:v>20327</c:v>
                </c:pt>
                <c:pt idx="51">
                  <c:v>20351</c:v>
                </c:pt>
                <c:pt idx="52">
                  <c:v>20368</c:v>
                </c:pt>
                <c:pt idx="53">
                  <c:v>20392</c:v>
                </c:pt>
                <c:pt idx="54">
                  <c:v>20414</c:v>
                </c:pt>
                <c:pt idx="55">
                  <c:v>20442</c:v>
                </c:pt>
                <c:pt idx="56">
                  <c:v>20470</c:v>
                </c:pt>
                <c:pt idx="57">
                  <c:v>20492</c:v>
                </c:pt>
                <c:pt idx="58">
                  <c:v>20514</c:v>
                </c:pt>
                <c:pt idx="59">
                  <c:v>20548</c:v>
                </c:pt>
                <c:pt idx="60">
                  <c:v>20576</c:v>
                </c:pt>
                <c:pt idx="61">
                  <c:v>20589</c:v>
                </c:pt>
                <c:pt idx="62">
                  <c:v>20614</c:v>
                </c:pt>
                <c:pt idx="63">
                  <c:v>20640</c:v>
                </c:pt>
                <c:pt idx="64">
                  <c:v>20677</c:v>
                </c:pt>
                <c:pt idx="65">
                  <c:v>20708</c:v>
                </c:pt>
                <c:pt idx="66">
                  <c:v>20748</c:v>
                </c:pt>
                <c:pt idx="67">
                  <c:v>20768</c:v>
                </c:pt>
                <c:pt idx="68">
                  <c:v>20797</c:v>
                </c:pt>
                <c:pt idx="69">
                  <c:v>20835</c:v>
                </c:pt>
                <c:pt idx="70">
                  <c:v>20870</c:v>
                </c:pt>
                <c:pt idx="71">
                  <c:v>20919</c:v>
                </c:pt>
                <c:pt idx="72">
                  <c:v>20960</c:v>
                </c:pt>
                <c:pt idx="73">
                  <c:v>20994</c:v>
                </c:pt>
                <c:pt idx="74">
                  <c:v>21031</c:v>
                </c:pt>
                <c:pt idx="75">
                  <c:v>21059</c:v>
                </c:pt>
                <c:pt idx="76">
                  <c:v>21103</c:v>
                </c:pt>
                <c:pt idx="77">
                  <c:v>21143</c:v>
                </c:pt>
                <c:pt idx="78">
                  <c:v>21176</c:v>
                </c:pt>
                <c:pt idx="79">
                  <c:v>21215</c:v>
                </c:pt>
                <c:pt idx="80">
                  <c:v>21260</c:v>
                </c:pt>
                <c:pt idx="81">
                  <c:v>21279</c:v>
                </c:pt>
                <c:pt idx="82">
                  <c:v>21314</c:v>
                </c:pt>
                <c:pt idx="83">
                  <c:v>21356</c:v>
                </c:pt>
                <c:pt idx="84">
                  <c:v>21404</c:v>
                </c:pt>
                <c:pt idx="85">
                  <c:v>21448</c:v>
                </c:pt>
                <c:pt idx="86">
                  <c:v>21489</c:v>
                </c:pt>
                <c:pt idx="87">
                  <c:v>21540</c:v>
                </c:pt>
                <c:pt idx="88">
                  <c:v>21573</c:v>
                </c:pt>
                <c:pt idx="89">
                  <c:v>21625</c:v>
                </c:pt>
                <c:pt idx="90">
                  <c:v>21659</c:v>
                </c:pt>
                <c:pt idx="91">
                  <c:v>21695</c:v>
                </c:pt>
                <c:pt idx="92">
                  <c:v>21735</c:v>
                </c:pt>
                <c:pt idx="93">
                  <c:v>21802</c:v>
                </c:pt>
                <c:pt idx="94">
                  <c:v>21858</c:v>
                </c:pt>
                <c:pt idx="95">
                  <c:v>21910</c:v>
                </c:pt>
                <c:pt idx="96">
                  <c:v>21948</c:v>
                </c:pt>
                <c:pt idx="97">
                  <c:v>21995</c:v>
                </c:pt>
                <c:pt idx="98">
                  <c:v>22052</c:v>
                </c:pt>
                <c:pt idx="99">
                  <c:v>22113</c:v>
                </c:pt>
                <c:pt idx="100">
                  <c:v>22135</c:v>
                </c:pt>
                <c:pt idx="101">
                  <c:v>22201</c:v>
                </c:pt>
                <c:pt idx="102">
                  <c:v>22248</c:v>
                </c:pt>
                <c:pt idx="103">
                  <c:v>22292</c:v>
                </c:pt>
                <c:pt idx="104">
                  <c:v>22339</c:v>
                </c:pt>
                <c:pt idx="105">
                  <c:v>22387</c:v>
                </c:pt>
                <c:pt idx="106">
                  <c:v>22434</c:v>
                </c:pt>
                <c:pt idx="107">
                  <c:v>22496</c:v>
                </c:pt>
                <c:pt idx="108">
                  <c:v>22528</c:v>
                </c:pt>
                <c:pt idx="109">
                  <c:v>22560</c:v>
                </c:pt>
                <c:pt idx="110">
                  <c:v>22582</c:v>
                </c:pt>
                <c:pt idx="111">
                  <c:v>22631</c:v>
                </c:pt>
                <c:pt idx="112">
                  <c:v>22683</c:v>
                </c:pt>
                <c:pt idx="113">
                  <c:v>22789</c:v>
                </c:pt>
                <c:pt idx="114">
                  <c:v>22836</c:v>
                </c:pt>
                <c:pt idx="115">
                  <c:v>22888</c:v>
                </c:pt>
                <c:pt idx="116">
                  <c:v>22925</c:v>
                </c:pt>
                <c:pt idx="117">
                  <c:v>22964</c:v>
                </c:pt>
                <c:pt idx="118">
                  <c:v>22998</c:v>
                </c:pt>
                <c:pt idx="119">
                  <c:v>23028</c:v>
                </c:pt>
                <c:pt idx="120">
                  <c:v>23071</c:v>
                </c:pt>
                <c:pt idx="121">
                  <c:v>23103</c:v>
                </c:pt>
                <c:pt idx="122">
                  <c:v>23149</c:v>
                </c:pt>
                <c:pt idx="123">
                  <c:v>23176</c:v>
                </c:pt>
                <c:pt idx="124">
                  <c:v>23202</c:v>
                </c:pt>
                <c:pt idx="125">
                  <c:v>23227</c:v>
                </c:pt>
                <c:pt idx="126">
                  <c:v>23258</c:v>
                </c:pt>
                <c:pt idx="127">
                  <c:v>23298</c:v>
                </c:pt>
                <c:pt idx="128">
                  <c:v>23331</c:v>
                </c:pt>
                <c:pt idx="129">
                  <c:v>23388</c:v>
                </c:pt>
                <c:pt idx="130">
                  <c:v>23422</c:v>
                </c:pt>
                <c:pt idx="131">
                  <c:v>23445</c:v>
                </c:pt>
                <c:pt idx="132">
                  <c:v>23461</c:v>
                </c:pt>
              </c:numCache>
            </c:numRef>
          </c:val>
          <c:smooth val="0"/>
          <c:extLst>
            <c:ext xmlns:c16="http://schemas.microsoft.com/office/drawing/2014/chart" uri="{C3380CC4-5D6E-409C-BE32-E72D297353CC}">
              <c16:uniqueId val="{00000005-AC22-43A3-9AB4-231F750BF85F}"/>
            </c:ext>
          </c:extLst>
        </c:ser>
        <c:ser>
          <c:idx val="6"/>
          <c:order val="6"/>
          <c:tx>
            <c:strRef>
              <c:f>Sheet1!$H$1</c:f>
              <c:strCache>
                <c:ptCount val="1"/>
                <c:pt idx="0">
                  <c:v>MTU</c:v>
                </c:pt>
              </c:strCache>
            </c:strRef>
          </c:tx>
          <c:spPr>
            <a:ln w="28575" cap="rnd">
              <a:solidFill>
                <a:schemeClr val="accent1">
                  <a:lumMod val="60000"/>
                </a:schemeClr>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Sheet1!$H$2:$H$134</c:f>
              <c:numCache>
                <c:formatCode>General</c:formatCode>
                <c:ptCount val="133"/>
                <c:pt idx="0">
                  <c:v>22918</c:v>
                </c:pt>
                <c:pt idx="1">
                  <c:v>22936</c:v>
                </c:pt>
                <c:pt idx="2">
                  <c:v>22956</c:v>
                </c:pt>
                <c:pt idx="3">
                  <c:v>22988</c:v>
                </c:pt>
                <c:pt idx="4">
                  <c:v>23011</c:v>
                </c:pt>
                <c:pt idx="5">
                  <c:v>23052</c:v>
                </c:pt>
                <c:pt idx="6">
                  <c:v>23068</c:v>
                </c:pt>
                <c:pt idx="7">
                  <c:v>23092</c:v>
                </c:pt>
                <c:pt idx="8">
                  <c:v>23117</c:v>
                </c:pt>
                <c:pt idx="9">
                  <c:v>23149</c:v>
                </c:pt>
                <c:pt idx="10">
                  <c:v>23187</c:v>
                </c:pt>
                <c:pt idx="11">
                  <c:v>23217</c:v>
                </c:pt>
                <c:pt idx="12">
                  <c:v>23232</c:v>
                </c:pt>
                <c:pt idx="13">
                  <c:v>23258</c:v>
                </c:pt>
                <c:pt idx="14">
                  <c:v>23285</c:v>
                </c:pt>
                <c:pt idx="15">
                  <c:v>23306</c:v>
                </c:pt>
                <c:pt idx="16">
                  <c:v>23341</c:v>
                </c:pt>
                <c:pt idx="17">
                  <c:v>23375</c:v>
                </c:pt>
                <c:pt idx="18">
                  <c:v>23399</c:v>
                </c:pt>
                <c:pt idx="19">
                  <c:v>23422</c:v>
                </c:pt>
                <c:pt idx="20">
                  <c:v>23440</c:v>
                </c:pt>
                <c:pt idx="21">
                  <c:v>23482</c:v>
                </c:pt>
                <c:pt idx="22">
                  <c:v>23521</c:v>
                </c:pt>
                <c:pt idx="23">
                  <c:v>23551</c:v>
                </c:pt>
                <c:pt idx="24">
                  <c:v>23589</c:v>
                </c:pt>
                <c:pt idx="25">
                  <c:v>23624</c:v>
                </c:pt>
                <c:pt idx="26">
                  <c:v>23655</c:v>
                </c:pt>
                <c:pt idx="27">
                  <c:v>23699</c:v>
                </c:pt>
                <c:pt idx="28">
                  <c:v>23719</c:v>
                </c:pt>
                <c:pt idx="29">
                  <c:v>23749</c:v>
                </c:pt>
                <c:pt idx="30">
                  <c:v>23779</c:v>
                </c:pt>
                <c:pt idx="31">
                  <c:v>23798</c:v>
                </c:pt>
                <c:pt idx="32">
                  <c:v>23819</c:v>
                </c:pt>
                <c:pt idx="33">
                  <c:v>23842</c:v>
                </c:pt>
                <c:pt idx="34">
                  <c:v>23863</c:v>
                </c:pt>
                <c:pt idx="35">
                  <c:v>23900</c:v>
                </c:pt>
                <c:pt idx="36">
                  <c:v>23935</c:v>
                </c:pt>
                <c:pt idx="37">
                  <c:v>23961</c:v>
                </c:pt>
                <c:pt idx="38">
                  <c:v>23993</c:v>
                </c:pt>
                <c:pt idx="39">
                  <c:v>24023</c:v>
                </c:pt>
                <c:pt idx="40">
                  <c:v>24047</c:v>
                </c:pt>
                <c:pt idx="41">
                  <c:v>24068</c:v>
                </c:pt>
                <c:pt idx="42">
                  <c:v>24098</c:v>
                </c:pt>
                <c:pt idx="43">
                  <c:v>24119</c:v>
                </c:pt>
                <c:pt idx="44">
                  <c:v>24156</c:v>
                </c:pt>
                <c:pt idx="45">
                  <c:v>24180</c:v>
                </c:pt>
                <c:pt idx="46">
                  <c:v>24199</c:v>
                </c:pt>
                <c:pt idx="47">
                  <c:v>24214</c:v>
                </c:pt>
                <c:pt idx="48">
                  <c:v>24224</c:v>
                </c:pt>
                <c:pt idx="49">
                  <c:v>24240</c:v>
                </c:pt>
                <c:pt idx="50">
                  <c:v>24260</c:v>
                </c:pt>
                <c:pt idx="51">
                  <c:v>24302</c:v>
                </c:pt>
                <c:pt idx="52">
                  <c:v>24315</c:v>
                </c:pt>
                <c:pt idx="53">
                  <c:v>24329</c:v>
                </c:pt>
                <c:pt idx="54">
                  <c:v>24380</c:v>
                </c:pt>
                <c:pt idx="55">
                  <c:v>24392</c:v>
                </c:pt>
                <c:pt idx="56">
                  <c:v>24407</c:v>
                </c:pt>
                <c:pt idx="57">
                  <c:v>24444</c:v>
                </c:pt>
                <c:pt idx="58">
                  <c:v>24471</c:v>
                </c:pt>
                <c:pt idx="59">
                  <c:v>24503</c:v>
                </c:pt>
                <c:pt idx="60">
                  <c:v>24528</c:v>
                </c:pt>
                <c:pt idx="61">
                  <c:v>24548</c:v>
                </c:pt>
                <c:pt idx="62">
                  <c:v>24573</c:v>
                </c:pt>
                <c:pt idx="63">
                  <c:v>24596</c:v>
                </c:pt>
                <c:pt idx="64">
                  <c:v>24614</c:v>
                </c:pt>
                <c:pt idx="65">
                  <c:v>24656</c:v>
                </c:pt>
                <c:pt idx="66">
                  <c:v>24693</c:v>
                </c:pt>
                <c:pt idx="67">
                  <c:v>24744</c:v>
                </c:pt>
                <c:pt idx="68">
                  <c:v>24751</c:v>
                </c:pt>
                <c:pt idx="69">
                  <c:v>24777</c:v>
                </c:pt>
                <c:pt idx="70">
                  <c:v>24805</c:v>
                </c:pt>
                <c:pt idx="71">
                  <c:v>24834</c:v>
                </c:pt>
                <c:pt idx="72">
                  <c:v>24846</c:v>
                </c:pt>
                <c:pt idx="73">
                  <c:v>24881</c:v>
                </c:pt>
                <c:pt idx="74">
                  <c:v>24910</c:v>
                </c:pt>
                <c:pt idx="75">
                  <c:v>24938</c:v>
                </c:pt>
                <c:pt idx="76">
                  <c:v>24951</c:v>
                </c:pt>
                <c:pt idx="77">
                  <c:v>24992</c:v>
                </c:pt>
                <c:pt idx="78">
                  <c:v>25056</c:v>
                </c:pt>
                <c:pt idx="79">
                  <c:v>25119</c:v>
                </c:pt>
                <c:pt idx="80">
                  <c:v>25162</c:v>
                </c:pt>
                <c:pt idx="81">
                  <c:v>25206</c:v>
                </c:pt>
                <c:pt idx="82">
                  <c:v>25238</c:v>
                </c:pt>
                <c:pt idx="83">
                  <c:v>25263</c:v>
                </c:pt>
                <c:pt idx="84">
                  <c:v>25307</c:v>
                </c:pt>
                <c:pt idx="85">
                  <c:v>25337</c:v>
                </c:pt>
                <c:pt idx="86">
                  <c:v>25365</c:v>
                </c:pt>
                <c:pt idx="87">
                  <c:v>25411</c:v>
                </c:pt>
                <c:pt idx="88">
                  <c:v>25484</c:v>
                </c:pt>
                <c:pt idx="89">
                  <c:v>25507</c:v>
                </c:pt>
                <c:pt idx="90">
                  <c:v>25536</c:v>
                </c:pt>
                <c:pt idx="91">
                  <c:v>25580</c:v>
                </c:pt>
                <c:pt idx="92">
                  <c:v>25631</c:v>
                </c:pt>
                <c:pt idx="93">
                  <c:v>25676</c:v>
                </c:pt>
                <c:pt idx="94">
                  <c:v>25725</c:v>
                </c:pt>
                <c:pt idx="95">
                  <c:v>25770</c:v>
                </c:pt>
                <c:pt idx="96">
                  <c:v>25813</c:v>
                </c:pt>
                <c:pt idx="97">
                  <c:v>25875</c:v>
                </c:pt>
                <c:pt idx="98">
                  <c:v>25920</c:v>
                </c:pt>
                <c:pt idx="99">
                  <c:v>25980</c:v>
                </c:pt>
                <c:pt idx="100">
                  <c:v>26014</c:v>
                </c:pt>
                <c:pt idx="101">
                  <c:v>26049</c:v>
                </c:pt>
                <c:pt idx="102">
                  <c:v>26080</c:v>
                </c:pt>
                <c:pt idx="103">
                  <c:v>26130</c:v>
                </c:pt>
                <c:pt idx="104">
                  <c:v>26172</c:v>
                </c:pt>
                <c:pt idx="105">
                  <c:v>26212</c:v>
                </c:pt>
                <c:pt idx="106">
                  <c:v>26259</c:v>
                </c:pt>
                <c:pt idx="107">
                  <c:v>26306</c:v>
                </c:pt>
                <c:pt idx="108">
                  <c:v>26344</c:v>
                </c:pt>
                <c:pt idx="109">
                  <c:v>26365</c:v>
                </c:pt>
                <c:pt idx="110">
                  <c:v>26392</c:v>
                </c:pt>
                <c:pt idx="111">
                  <c:v>26417</c:v>
                </c:pt>
                <c:pt idx="112">
                  <c:v>26450</c:v>
                </c:pt>
                <c:pt idx="113">
                  <c:v>26479</c:v>
                </c:pt>
                <c:pt idx="114">
                  <c:v>26505</c:v>
                </c:pt>
                <c:pt idx="115">
                  <c:v>26545</c:v>
                </c:pt>
                <c:pt idx="116">
                  <c:v>26574</c:v>
                </c:pt>
                <c:pt idx="117">
                  <c:v>26592</c:v>
                </c:pt>
                <c:pt idx="118">
                  <c:v>26634</c:v>
                </c:pt>
                <c:pt idx="119">
                  <c:v>26668</c:v>
                </c:pt>
                <c:pt idx="120">
                  <c:v>26703</c:v>
                </c:pt>
                <c:pt idx="121">
                  <c:v>26743</c:v>
                </c:pt>
                <c:pt idx="122">
                  <c:v>26775</c:v>
                </c:pt>
                <c:pt idx="123">
                  <c:v>26796</c:v>
                </c:pt>
                <c:pt idx="124">
                  <c:v>26818</c:v>
                </c:pt>
                <c:pt idx="125">
                  <c:v>26849</c:v>
                </c:pt>
                <c:pt idx="126">
                  <c:v>26876</c:v>
                </c:pt>
                <c:pt idx="127">
                  <c:v>26913</c:v>
                </c:pt>
                <c:pt idx="128">
                  <c:v>26945</c:v>
                </c:pt>
                <c:pt idx="129">
                  <c:v>26985</c:v>
                </c:pt>
                <c:pt idx="130">
                  <c:v>27019</c:v>
                </c:pt>
                <c:pt idx="131">
                  <c:v>27051</c:v>
                </c:pt>
                <c:pt idx="132">
                  <c:v>27069</c:v>
                </c:pt>
              </c:numCache>
            </c:numRef>
          </c:val>
          <c:smooth val="0"/>
          <c:extLst>
            <c:ext xmlns:c16="http://schemas.microsoft.com/office/drawing/2014/chart" uri="{C3380CC4-5D6E-409C-BE32-E72D297353CC}">
              <c16:uniqueId val="{00000006-AC22-43A3-9AB4-231F750BF85F}"/>
            </c:ext>
          </c:extLst>
        </c:ser>
        <c:dLbls>
          <c:showLegendKey val="0"/>
          <c:showVal val="0"/>
          <c:showCatName val="0"/>
          <c:showSerName val="0"/>
          <c:showPercent val="0"/>
          <c:showBubbleSize val="0"/>
        </c:dLbls>
        <c:smooth val="0"/>
        <c:axId val="184037728"/>
        <c:axId val="184042648"/>
      </c:lineChart>
      <c:catAx>
        <c:axId val="18403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042648"/>
        <c:crosses val="autoZero"/>
        <c:auto val="1"/>
        <c:lblAlgn val="ctr"/>
        <c:lblOffset val="100"/>
        <c:noMultiLvlLbl val="0"/>
      </c:catAx>
      <c:valAx>
        <c:axId val="18404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03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Continental</c:v>
                </c:pt>
              </c:strCache>
            </c:strRef>
          </c:tx>
          <c:spPr>
            <a:ln w="28575" cap="rnd">
              <a:solidFill>
                <a:schemeClr val="accent1"/>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Sheet1!$B$2:$B$134</c:f>
              <c:numCache>
                <c:formatCode>General</c:formatCode>
                <c:ptCount val="133"/>
                <c:pt idx="0">
                  <c:v>0</c:v>
                </c:pt>
                <c:pt idx="1">
                  <c:v>0.16865102300312099</c:v>
                </c:pt>
                <c:pt idx="2">
                  <c:v>0.120666959192628</c:v>
                </c:pt>
                <c:pt idx="3">
                  <c:v>5.9737983208783103E-2</c:v>
                </c:pt>
                <c:pt idx="4">
                  <c:v>0</c:v>
                </c:pt>
                <c:pt idx="5">
                  <c:v>0</c:v>
                </c:pt>
                <c:pt idx="6">
                  <c:v>0.120529039677976</c:v>
                </c:pt>
                <c:pt idx="7">
                  <c:v>0.107535035052285</c:v>
                </c:pt>
                <c:pt idx="8">
                  <c:v>6.3220263528677406E-2</c:v>
                </c:pt>
                <c:pt idx="9">
                  <c:v>1.97078652715331E-2</c:v>
                </c:pt>
                <c:pt idx="10">
                  <c:v>7.4493819644855602E-2</c:v>
                </c:pt>
                <c:pt idx="11">
                  <c:v>0</c:v>
                </c:pt>
                <c:pt idx="12">
                  <c:v>0</c:v>
                </c:pt>
                <c:pt idx="13">
                  <c:v>0.108477437605512</c:v>
                </c:pt>
                <c:pt idx="14">
                  <c:v>8.0047310524312701E-2</c:v>
                </c:pt>
                <c:pt idx="15">
                  <c:v>7.2845978560517896E-3</c:v>
                </c:pt>
                <c:pt idx="16">
                  <c:v>3.6840453546917E-2</c:v>
                </c:pt>
                <c:pt idx="17">
                  <c:v>8.8945333266690602E-2</c:v>
                </c:pt>
                <c:pt idx="18">
                  <c:v>0</c:v>
                </c:pt>
                <c:pt idx="19">
                  <c:v>0</c:v>
                </c:pt>
                <c:pt idx="20">
                  <c:v>4.9859034910389698E-2</c:v>
                </c:pt>
                <c:pt idx="21">
                  <c:v>3.8788998413726197E-2</c:v>
                </c:pt>
                <c:pt idx="22">
                  <c:v>1.8538195464924401E-2</c:v>
                </c:pt>
                <c:pt idx="23">
                  <c:v>3.4870966140178997E-2</c:v>
                </c:pt>
                <c:pt idx="24">
                  <c:v>0</c:v>
                </c:pt>
                <c:pt idx="25">
                  <c:v>0</c:v>
                </c:pt>
                <c:pt idx="26">
                  <c:v>0</c:v>
                </c:pt>
                <c:pt idx="27">
                  <c:v>0.16985023522909601</c:v>
                </c:pt>
                <c:pt idx="28">
                  <c:v>3.8918448466142098E-2</c:v>
                </c:pt>
                <c:pt idx="29">
                  <c:v>1.6181302253288302E-2</c:v>
                </c:pt>
                <c:pt idx="30">
                  <c:v>4.6148948527147703E-2</c:v>
                </c:pt>
                <c:pt idx="31">
                  <c:v>2.1780652079214601E-2</c:v>
                </c:pt>
                <c:pt idx="32">
                  <c:v>0</c:v>
                </c:pt>
                <c:pt idx="33">
                  <c:v>4.9059616353800102E-3</c:v>
                </c:pt>
                <c:pt idx="34">
                  <c:v>4.7536601326122599E-2</c:v>
                </c:pt>
                <c:pt idx="35">
                  <c:v>8.4608585099537493E-3</c:v>
                </c:pt>
                <c:pt idx="36">
                  <c:v>8.9740054088676996E-2</c:v>
                </c:pt>
                <c:pt idx="37">
                  <c:v>1.5212587583419399E-2</c:v>
                </c:pt>
                <c:pt idx="38">
                  <c:v>1.3971281255197599E-2</c:v>
                </c:pt>
                <c:pt idx="39">
                  <c:v>0</c:v>
                </c:pt>
                <c:pt idx="40">
                  <c:v>0</c:v>
                </c:pt>
                <c:pt idx="41">
                  <c:v>0.255973262067548</c:v>
                </c:pt>
                <c:pt idx="42">
                  <c:v>0.102216079936065</c:v>
                </c:pt>
                <c:pt idx="43">
                  <c:v>3.7323658570812497E-2</c:v>
                </c:pt>
                <c:pt idx="44">
                  <c:v>8.32906060959481E-2</c:v>
                </c:pt>
                <c:pt idx="45">
                  <c:v>2.3456795549031802E-2</c:v>
                </c:pt>
                <c:pt idx="46">
                  <c:v>0</c:v>
                </c:pt>
                <c:pt idx="47">
                  <c:v>0</c:v>
                </c:pt>
                <c:pt idx="48">
                  <c:v>8.8173762555177101E-2</c:v>
                </c:pt>
                <c:pt idx="49">
                  <c:v>2.8963758113243001E-2</c:v>
                </c:pt>
                <c:pt idx="50">
                  <c:v>6.65143426329632E-2</c:v>
                </c:pt>
                <c:pt idx="51">
                  <c:v>4.7019438128620097E-2</c:v>
                </c:pt>
                <c:pt idx="52">
                  <c:v>5.2571081693573003E-2</c:v>
                </c:pt>
                <c:pt idx="53">
                  <c:v>3.09011381193828E-2</c:v>
                </c:pt>
                <c:pt idx="54">
                  <c:v>0</c:v>
                </c:pt>
                <c:pt idx="55">
                  <c:v>4.3457476858893597E-2</c:v>
                </c:pt>
                <c:pt idx="56">
                  <c:v>3.0030942725564901E-2</c:v>
                </c:pt>
                <c:pt idx="57">
                  <c:v>4.0505210442979701E-2</c:v>
                </c:pt>
                <c:pt idx="58">
                  <c:v>3.1769633417332001E-2</c:v>
                </c:pt>
                <c:pt idx="59">
                  <c:v>3.68247800982138E-2</c:v>
                </c:pt>
                <c:pt idx="60">
                  <c:v>0</c:v>
                </c:pt>
                <c:pt idx="61">
                  <c:v>0</c:v>
                </c:pt>
                <c:pt idx="62">
                  <c:v>9.3928650103938596E-2</c:v>
                </c:pt>
                <c:pt idx="63">
                  <c:v>5.9481578626763801E-2</c:v>
                </c:pt>
                <c:pt idx="64">
                  <c:v>5.9601492827786699E-2</c:v>
                </c:pt>
                <c:pt idx="65">
                  <c:v>5.0431967757840798E-2</c:v>
                </c:pt>
                <c:pt idx="66">
                  <c:v>2.15514626806451E-2</c:v>
                </c:pt>
                <c:pt idx="67">
                  <c:v>0</c:v>
                </c:pt>
                <c:pt idx="68">
                  <c:v>0</c:v>
                </c:pt>
                <c:pt idx="69">
                  <c:v>3.00175979946537E-2</c:v>
                </c:pt>
                <c:pt idx="70">
                  <c:v>3.0324671171843402E-2</c:v>
                </c:pt>
                <c:pt idx="71">
                  <c:v>3.1207468526709799E-2</c:v>
                </c:pt>
                <c:pt idx="72">
                  <c:v>0.212437685299355</c:v>
                </c:pt>
                <c:pt idx="73">
                  <c:v>3.9218346554509301E-2</c:v>
                </c:pt>
                <c:pt idx="74">
                  <c:v>0</c:v>
                </c:pt>
                <c:pt idx="75">
                  <c:v>0</c:v>
                </c:pt>
                <c:pt idx="76">
                  <c:v>1.45643056308983E-2</c:v>
                </c:pt>
                <c:pt idx="77">
                  <c:v>2.8306720447678398E-2</c:v>
                </c:pt>
                <c:pt idx="78">
                  <c:v>5.6289945155906303E-2</c:v>
                </c:pt>
                <c:pt idx="79">
                  <c:v>8.4244156717672797E-2</c:v>
                </c:pt>
                <c:pt idx="80">
                  <c:v>5.3029539832320297E-2</c:v>
                </c:pt>
                <c:pt idx="81">
                  <c:v>0</c:v>
                </c:pt>
                <c:pt idx="82">
                  <c:v>0</c:v>
                </c:pt>
                <c:pt idx="83">
                  <c:v>9.9147042798357302E-2</c:v>
                </c:pt>
                <c:pt idx="84">
                  <c:v>0.13862994365026801</c:v>
                </c:pt>
                <c:pt idx="85">
                  <c:v>4.6360541241087301E-2</c:v>
                </c:pt>
                <c:pt idx="86">
                  <c:v>9.7696036451014791E-3</c:v>
                </c:pt>
                <c:pt idx="87">
                  <c:v>4.60910817909084E-2</c:v>
                </c:pt>
                <c:pt idx="88">
                  <c:v>0</c:v>
                </c:pt>
                <c:pt idx="89">
                  <c:v>0</c:v>
                </c:pt>
                <c:pt idx="90">
                  <c:v>4.8956434978614301E-2</c:v>
                </c:pt>
                <c:pt idx="91">
                  <c:v>7.8119030064209394E-2</c:v>
                </c:pt>
                <c:pt idx="92">
                  <c:v>6.5954631457885897E-3</c:v>
                </c:pt>
                <c:pt idx="93">
                  <c:v>3.2492504102692797E-2</c:v>
                </c:pt>
                <c:pt idx="94">
                  <c:v>0.13554952565876199</c:v>
                </c:pt>
                <c:pt idx="95">
                  <c:v>0</c:v>
                </c:pt>
                <c:pt idx="96">
                  <c:v>0</c:v>
                </c:pt>
                <c:pt idx="97">
                  <c:v>4.5755804085405402E-2</c:v>
                </c:pt>
                <c:pt idx="98">
                  <c:v>1.4602117817647101E-2</c:v>
                </c:pt>
                <c:pt idx="99">
                  <c:v>1.0276675006269999E-2</c:v>
                </c:pt>
                <c:pt idx="100">
                  <c:v>7.3117062615644907E-2</c:v>
                </c:pt>
                <c:pt idx="101">
                  <c:v>2.5097341104364301E-2</c:v>
                </c:pt>
                <c:pt idx="102">
                  <c:v>0</c:v>
                </c:pt>
                <c:pt idx="103">
                  <c:v>0</c:v>
                </c:pt>
                <c:pt idx="104">
                  <c:v>1.68698129542619E-2</c:v>
                </c:pt>
                <c:pt idx="105">
                  <c:v>5.6696905016008499E-2</c:v>
                </c:pt>
                <c:pt idx="106">
                  <c:v>5.50918601272158E-2</c:v>
                </c:pt>
                <c:pt idx="107">
                  <c:v>7.64125491871155E-2</c:v>
                </c:pt>
                <c:pt idx="108">
                  <c:v>2.2401253397076298E-2</c:v>
                </c:pt>
                <c:pt idx="109">
                  <c:v>0</c:v>
                </c:pt>
                <c:pt idx="110">
                  <c:v>0</c:v>
                </c:pt>
                <c:pt idx="111">
                  <c:v>4.0136705619339498E-2</c:v>
                </c:pt>
                <c:pt idx="112">
                  <c:v>6.5743715762657196E-2</c:v>
                </c:pt>
                <c:pt idx="113">
                  <c:v>1.71119441370076E-2</c:v>
                </c:pt>
                <c:pt idx="114">
                  <c:v>6.9798488715328094E-2</c:v>
                </c:pt>
                <c:pt idx="115">
                  <c:v>1.1799849707177399E-2</c:v>
                </c:pt>
                <c:pt idx="116">
                  <c:v>0</c:v>
                </c:pt>
                <c:pt idx="117">
                  <c:v>0</c:v>
                </c:pt>
                <c:pt idx="118">
                  <c:v>7.9651921104772205E-2</c:v>
                </c:pt>
                <c:pt idx="119">
                  <c:v>4.56504745063483E-2</c:v>
                </c:pt>
                <c:pt idx="120">
                  <c:v>7.4901158285816505E-2</c:v>
                </c:pt>
                <c:pt idx="121">
                  <c:v>4.94795387554441E-2</c:v>
                </c:pt>
                <c:pt idx="122">
                  <c:v>4.1165397014814899E-2</c:v>
                </c:pt>
                <c:pt idx="123">
                  <c:v>0</c:v>
                </c:pt>
                <c:pt idx="124">
                  <c:v>0</c:v>
                </c:pt>
                <c:pt idx="125">
                  <c:v>4.1780839069961197E-2</c:v>
                </c:pt>
                <c:pt idx="126">
                  <c:v>2.39731437598736E-2</c:v>
                </c:pt>
                <c:pt idx="127">
                  <c:v>6.6357589513726098E-2</c:v>
                </c:pt>
                <c:pt idx="128">
                  <c:v>6.6070749858701205E-2</c:v>
                </c:pt>
                <c:pt idx="129">
                  <c:v>2.67517477152827E-2</c:v>
                </c:pt>
                <c:pt idx="130">
                  <c:v>0</c:v>
                </c:pt>
                <c:pt idx="131">
                  <c:v>0</c:v>
                </c:pt>
                <c:pt idx="132">
                  <c:v>0</c:v>
                </c:pt>
              </c:numCache>
            </c:numRef>
          </c:val>
          <c:smooth val="0"/>
          <c:extLst>
            <c:ext xmlns:c16="http://schemas.microsoft.com/office/drawing/2014/chart" uri="{C3380CC4-5D6E-409C-BE32-E72D297353CC}">
              <c16:uniqueId val="{00000000-3A4B-4A5C-8873-57BA94A7D2D5}"/>
            </c:ext>
          </c:extLst>
        </c:ser>
        <c:ser>
          <c:idx val="1"/>
          <c:order val="1"/>
          <c:tx>
            <c:strRef>
              <c:f>Sheet1!$C$1</c:f>
              <c:strCache>
                <c:ptCount val="1"/>
                <c:pt idx="0">
                  <c:v>Bosch</c:v>
                </c:pt>
              </c:strCache>
            </c:strRef>
          </c:tx>
          <c:spPr>
            <a:ln w="28575" cap="rnd">
              <a:solidFill>
                <a:schemeClr val="accent2"/>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Sheet1!$C$2:$C$134</c:f>
              <c:numCache>
                <c:formatCode>General</c:formatCode>
                <c:ptCount val="133"/>
                <c:pt idx="0">
                  <c:v>0.248787561538268</c:v>
                </c:pt>
                <c:pt idx="1">
                  <c:v>0</c:v>
                </c:pt>
                <c:pt idx="2">
                  <c:v>0.12150445859581099</c:v>
                </c:pt>
                <c:pt idx="3">
                  <c:v>0</c:v>
                </c:pt>
                <c:pt idx="4">
                  <c:v>0.145965726607793</c:v>
                </c:pt>
                <c:pt idx="5">
                  <c:v>0</c:v>
                </c:pt>
                <c:pt idx="6">
                  <c:v>0.384539066295356</c:v>
                </c:pt>
                <c:pt idx="7">
                  <c:v>0</c:v>
                </c:pt>
                <c:pt idx="8">
                  <c:v>0.77362527312454499</c:v>
                </c:pt>
                <c:pt idx="9">
                  <c:v>0</c:v>
                </c:pt>
                <c:pt idx="10">
                  <c:v>5.9493668011708002E-2</c:v>
                </c:pt>
                <c:pt idx="11">
                  <c:v>0.115916911846436</c:v>
                </c:pt>
                <c:pt idx="12">
                  <c:v>0</c:v>
                </c:pt>
                <c:pt idx="13">
                  <c:v>0.245926697539601</c:v>
                </c:pt>
                <c:pt idx="14">
                  <c:v>0</c:v>
                </c:pt>
                <c:pt idx="15">
                  <c:v>0</c:v>
                </c:pt>
                <c:pt idx="16">
                  <c:v>0.29151624548736499</c:v>
                </c:pt>
                <c:pt idx="17">
                  <c:v>0</c:v>
                </c:pt>
                <c:pt idx="18">
                  <c:v>0</c:v>
                </c:pt>
                <c:pt idx="19">
                  <c:v>0.15240167506973801</c:v>
                </c:pt>
                <c:pt idx="20">
                  <c:v>0.27396706556570799</c:v>
                </c:pt>
                <c:pt idx="21">
                  <c:v>5.6073047480413703E-2</c:v>
                </c:pt>
                <c:pt idx="22">
                  <c:v>2.7778275596336902E-2</c:v>
                </c:pt>
                <c:pt idx="23">
                  <c:v>8.4810050102823803E-2</c:v>
                </c:pt>
                <c:pt idx="24">
                  <c:v>8.0015019579094196E-2</c:v>
                </c:pt>
                <c:pt idx="25">
                  <c:v>0</c:v>
                </c:pt>
                <c:pt idx="26">
                  <c:v>0</c:v>
                </c:pt>
                <c:pt idx="27">
                  <c:v>0</c:v>
                </c:pt>
                <c:pt idx="28">
                  <c:v>0.33460356702965399</c:v>
                </c:pt>
                <c:pt idx="29">
                  <c:v>0.192772528416469</c:v>
                </c:pt>
                <c:pt idx="30">
                  <c:v>0.14115811703492601</c:v>
                </c:pt>
                <c:pt idx="31">
                  <c:v>0.13805431906477</c:v>
                </c:pt>
                <c:pt idx="32">
                  <c:v>0.40702055210724802</c:v>
                </c:pt>
                <c:pt idx="33">
                  <c:v>0</c:v>
                </c:pt>
                <c:pt idx="34">
                  <c:v>0</c:v>
                </c:pt>
                <c:pt idx="35">
                  <c:v>5.1098057613060001E-2</c:v>
                </c:pt>
                <c:pt idx="36">
                  <c:v>0</c:v>
                </c:pt>
                <c:pt idx="37">
                  <c:v>8.4515637588165202E-2</c:v>
                </c:pt>
                <c:pt idx="38">
                  <c:v>5.93800807218514E-2</c:v>
                </c:pt>
                <c:pt idx="39">
                  <c:v>0</c:v>
                </c:pt>
                <c:pt idx="40">
                  <c:v>0</c:v>
                </c:pt>
                <c:pt idx="41">
                  <c:v>6.6109427466176193E-2</c:v>
                </c:pt>
                <c:pt idx="42">
                  <c:v>0.10327089874005101</c:v>
                </c:pt>
                <c:pt idx="43">
                  <c:v>8.3203181080575506E-2</c:v>
                </c:pt>
                <c:pt idx="44">
                  <c:v>8.2309889131402594E-2</c:v>
                </c:pt>
                <c:pt idx="45">
                  <c:v>0</c:v>
                </c:pt>
                <c:pt idx="46">
                  <c:v>9.9415850655299898E-2</c:v>
                </c:pt>
                <c:pt idx="47">
                  <c:v>0.21614394018070399</c:v>
                </c:pt>
                <c:pt idx="48">
                  <c:v>6.6752501598603603E-2</c:v>
                </c:pt>
                <c:pt idx="49">
                  <c:v>0.183938086396991</c:v>
                </c:pt>
                <c:pt idx="50">
                  <c:v>4.6188531032448299E-2</c:v>
                </c:pt>
                <c:pt idx="51">
                  <c:v>6.7518750430055702E-2</c:v>
                </c:pt>
                <c:pt idx="52">
                  <c:v>0</c:v>
                </c:pt>
                <c:pt idx="53">
                  <c:v>7.7426439520513701E-2</c:v>
                </c:pt>
                <c:pt idx="54">
                  <c:v>7.7354932716208094E-2</c:v>
                </c:pt>
                <c:pt idx="55">
                  <c:v>0.16327701025456701</c:v>
                </c:pt>
                <c:pt idx="56">
                  <c:v>0.113023320407226</c:v>
                </c:pt>
                <c:pt idx="57">
                  <c:v>9.9865352484150599E-2</c:v>
                </c:pt>
                <c:pt idx="58">
                  <c:v>9.3572087808558801E-2</c:v>
                </c:pt>
                <c:pt idx="59">
                  <c:v>0</c:v>
                </c:pt>
                <c:pt idx="60">
                  <c:v>0</c:v>
                </c:pt>
                <c:pt idx="61">
                  <c:v>5.7999464620326603E-2</c:v>
                </c:pt>
                <c:pt idx="62">
                  <c:v>5.5811979415353603E-2</c:v>
                </c:pt>
                <c:pt idx="63">
                  <c:v>0</c:v>
                </c:pt>
                <c:pt idx="64">
                  <c:v>7.6411981229322704E-2</c:v>
                </c:pt>
                <c:pt idx="65">
                  <c:v>7.1035189902855206E-2</c:v>
                </c:pt>
                <c:pt idx="66">
                  <c:v>0.35178999024447899</c:v>
                </c:pt>
                <c:pt idx="67">
                  <c:v>0</c:v>
                </c:pt>
                <c:pt idx="68">
                  <c:v>0</c:v>
                </c:pt>
                <c:pt idx="69">
                  <c:v>0</c:v>
                </c:pt>
                <c:pt idx="70">
                  <c:v>0.147206339125552</c:v>
                </c:pt>
                <c:pt idx="71">
                  <c:v>0.32638145044420602</c:v>
                </c:pt>
                <c:pt idx="72">
                  <c:v>0</c:v>
                </c:pt>
                <c:pt idx="73">
                  <c:v>0.13424533596937299</c:v>
                </c:pt>
                <c:pt idx="74">
                  <c:v>8.8497426670572005E-2</c:v>
                </c:pt>
                <c:pt idx="75">
                  <c:v>0.20086323115992799</c:v>
                </c:pt>
                <c:pt idx="76">
                  <c:v>5.1780583951359697E-2</c:v>
                </c:pt>
                <c:pt idx="77">
                  <c:v>4.58831356534906E-2</c:v>
                </c:pt>
                <c:pt idx="78">
                  <c:v>6.7078861409239396E-2</c:v>
                </c:pt>
                <c:pt idx="79">
                  <c:v>0.18350647161995401</c:v>
                </c:pt>
                <c:pt idx="80">
                  <c:v>8.3322597670291904E-2</c:v>
                </c:pt>
                <c:pt idx="81">
                  <c:v>9.29867639153239E-2</c:v>
                </c:pt>
                <c:pt idx="82">
                  <c:v>0</c:v>
                </c:pt>
                <c:pt idx="83">
                  <c:v>0.25574282418768002</c:v>
                </c:pt>
                <c:pt idx="84">
                  <c:v>0</c:v>
                </c:pt>
                <c:pt idx="85">
                  <c:v>5.1419402667613801E-2</c:v>
                </c:pt>
                <c:pt idx="86">
                  <c:v>8.9074001525804705E-2</c:v>
                </c:pt>
                <c:pt idx="87">
                  <c:v>0.230954488380231</c:v>
                </c:pt>
                <c:pt idx="88">
                  <c:v>0</c:v>
                </c:pt>
                <c:pt idx="89">
                  <c:v>4.7848462072392899E-2</c:v>
                </c:pt>
                <c:pt idx="90">
                  <c:v>0.12776132625690101</c:v>
                </c:pt>
                <c:pt idx="91">
                  <c:v>0.12197168455993999</c:v>
                </c:pt>
                <c:pt idx="92">
                  <c:v>0.122581317381418</c:v>
                </c:pt>
                <c:pt idx="93">
                  <c:v>0.106064654565777</c:v>
                </c:pt>
                <c:pt idx="94">
                  <c:v>0.35435428096628702</c:v>
                </c:pt>
                <c:pt idx="95">
                  <c:v>5.5112217422781898E-2</c:v>
                </c:pt>
                <c:pt idx="96">
                  <c:v>0.16715683088521999</c:v>
                </c:pt>
                <c:pt idx="97">
                  <c:v>0</c:v>
                </c:pt>
                <c:pt idx="98">
                  <c:v>0.138090783553833</c:v>
                </c:pt>
                <c:pt idx="99">
                  <c:v>0</c:v>
                </c:pt>
                <c:pt idx="100">
                  <c:v>0</c:v>
                </c:pt>
                <c:pt idx="101">
                  <c:v>6.43154238063844E-2</c:v>
                </c:pt>
                <c:pt idx="102">
                  <c:v>4.6088050314465397E-2</c:v>
                </c:pt>
                <c:pt idx="103">
                  <c:v>0</c:v>
                </c:pt>
                <c:pt idx="104">
                  <c:v>0.16378109532621701</c:v>
                </c:pt>
                <c:pt idx="105">
                  <c:v>5.2716714806581799E-2</c:v>
                </c:pt>
                <c:pt idx="106">
                  <c:v>4.1035454632802698E-2</c:v>
                </c:pt>
                <c:pt idx="107">
                  <c:v>8.6354059640271402E-2</c:v>
                </c:pt>
                <c:pt idx="108">
                  <c:v>0</c:v>
                </c:pt>
                <c:pt idx="109">
                  <c:v>8.5368310405559297E-2</c:v>
                </c:pt>
                <c:pt idx="110">
                  <c:v>5.70033384822363E-2</c:v>
                </c:pt>
                <c:pt idx="111">
                  <c:v>0</c:v>
                </c:pt>
                <c:pt idx="112">
                  <c:v>0</c:v>
                </c:pt>
                <c:pt idx="113">
                  <c:v>0.113776077750239</c:v>
                </c:pt>
                <c:pt idx="114">
                  <c:v>5.3394860842079797E-2</c:v>
                </c:pt>
                <c:pt idx="115">
                  <c:v>3.71624250914468E-2</c:v>
                </c:pt>
                <c:pt idx="116">
                  <c:v>7.6567595194508897E-2</c:v>
                </c:pt>
                <c:pt idx="117">
                  <c:v>0</c:v>
                </c:pt>
                <c:pt idx="118">
                  <c:v>0.16583136792452799</c:v>
                </c:pt>
                <c:pt idx="119">
                  <c:v>0</c:v>
                </c:pt>
                <c:pt idx="120">
                  <c:v>0.172981591198449</c:v>
                </c:pt>
                <c:pt idx="121">
                  <c:v>0</c:v>
                </c:pt>
                <c:pt idx="122">
                  <c:v>7.20771138278061E-2</c:v>
                </c:pt>
                <c:pt idx="123">
                  <c:v>0</c:v>
                </c:pt>
                <c:pt idx="124">
                  <c:v>0</c:v>
                </c:pt>
                <c:pt idx="125">
                  <c:v>0.109772016402362</c:v>
                </c:pt>
                <c:pt idx="126">
                  <c:v>5.33618953838121E-2</c:v>
                </c:pt>
                <c:pt idx="127">
                  <c:v>0</c:v>
                </c:pt>
                <c:pt idx="128">
                  <c:v>0</c:v>
                </c:pt>
                <c:pt idx="129">
                  <c:v>0.335257642154971</c:v>
                </c:pt>
                <c:pt idx="130">
                  <c:v>4.9593523848762602E-2</c:v>
                </c:pt>
                <c:pt idx="131">
                  <c:v>3.2003352732191001E-2</c:v>
                </c:pt>
                <c:pt idx="132">
                  <c:v>0</c:v>
                </c:pt>
              </c:numCache>
            </c:numRef>
          </c:val>
          <c:smooth val="0"/>
          <c:extLst>
            <c:ext xmlns:c16="http://schemas.microsoft.com/office/drawing/2014/chart" uri="{C3380CC4-5D6E-409C-BE32-E72D297353CC}">
              <c16:uniqueId val="{00000001-3A4B-4A5C-8873-57BA94A7D2D5}"/>
            </c:ext>
          </c:extLst>
        </c:ser>
        <c:ser>
          <c:idx val="2"/>
          <c:order val="2"/>
          <c:tx>
            <c:strRef>
              <c:f>Sheet1!$D$1</c:f>
              <c:strCache>
                <c:ptCount val="1"/>
                <c:pt idx="0">
                  <c:v>ZF Group</c:v>
                </c:pt>
              </c:strCache>
            </c:strRef>
          </c:tx>
          <c:spPr>
            <a:ln w="28575" cap="rnd">
              <a:solidFill>
                <a:schemeClr val="accent3"/>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Sheet1!$D$2:$D$134</c:f>
              <c:numCache>
                <c:formatCode>General</c:formatCode>
                <c:ptCount val="133"/>
                <c:pt idx="0">
                  <c:v>0</c:v>
                </c:pt>
                <c:pt idx="1">
                  <c:v>0</c:v>
                </c:pt>
                <c:pt idx="2">
                  <c:v>0.24747456868947901</c:v>
                </c:pt>
                <c:pt idx="3">
                  <c:v>0.122777470655542</c:v>
                </c:pt>
                <c:pt idx="4">
                  <c:v>2.2472198679918801E-3</c:v>
                </c:pt>
                <c:pt idx="5">
                  <c:v>0</c:v>
                </c:pt>
                <c:pt idx="6">
                  <c:v>0.16953280732227899</c:v>
                </c:pt>
                <c:pt idx="7">
                  <c:v>0.205200110122992</c:v>
                </c:pt>
                <c:pt idx="8">
                  <c:v>0.19695865147271399</c:v>
                </c:pt>
                <c:pt idx="9">
                  <c:v>0.134926261600465</c:v>
                </c:pt>
                <c:pt idx="10">
                  <c:v>0.113235472367355</c:v>
                </c:pt>
                <c:pt idx="11">
                  <c:v>0</c:v>
                </c:pt>
                <c:pt idx="12">
                  <c:v>0</c:v>
                </c:pt>
                <c:pt idx="13">
                  <c:v>7.5067672234185701E-2</c:v>
                </c:pt>
                <c:pt idx="14">
                  <c:v>0.22291708374246499</c:v>
                </c:pt>
                <c:pt idx="15">
                  <c:v>5.7458858187728598E-2</c:v>
                </c:pt>
                <c:pt idx="16">
                  <c:v>0</c:v>
                </c:pt>
                <c:pt idx="17">
                  <c:v>0</c:v>
                </c:pt>
                <c:pt idx="18">
                  <c:v>0</c:v>
                </c:pt>
                <c:pt idx="19">
                  <c:v>0</c:v>
                </c:pt>
                <c:pt idx="20">
                  <c:v>0</c:v>
                </c:pt>
                <c:pt idx="21">
                  <c:v>7.2176223450023502E-2</c:v>
                </c:pt>
                <c:pt idx="22">
                  <c:v>2.3285524585108599E-2</c:v>
                </c:pt>
                <c:pt idx="23">
                  <c:v>0</c:v>
                </c:pt>
                <c:pt idx="24">
                  <c:v>0.11354867850667801</c:v>
                </c:pt>
                <c:pt idx="25">
                  <c:v>0</c:v>
                </c:pt>
                <c:pt idx="26">
                  <c:v>0</c:v>
                </c:pt>
                <c:pt idx="27">
                  <c:v>8.3488636790033904E-2</c:v>
                </c:pt>
                <c:pt idx="28">
                  <c:v>7.1515121232183704E-2</c:v>
                </c:pt>
                <c:pt idx="29">
                  <c:v>0</c:v>
                </c:pt>
                <c:pt idx="30">
                  <c:v>0.26200438023969802</c:v>
                </c:pt>
                <c:pt idx="31">
                  <c:v>0</c:v>
                </c:pt>
                <c:pt idx="32">
                  <c:v>7.7707564676006105E-2</c:v>
                </c:pt>
                <c:pt idx="33">
                  <c:v>0</c:v>
                </c:pt>
                <c:pt idx="34">
                  <c:v>0.22274202254720099</c:v>
                </c:pt>
                <c:pt idx="35">
                  <c:v>0.12364540110382199</c:v>
                </c:pt>
                <c:pt idx="36">
                  <c:v>0.34571661142010002</c:v>
                </c:pt>
                <c:pt idx="37">
                  <c:v>8.6390484992164604E-2</c:v>
                </c:pt>
                <c:pt idx="38">
                  <c:v>0</c:v>
                </c:pt>
                <c:pt idx="39">
                  <c:v>0</c:v>
                </c:pt>
                <c:pt idx="40">
                  <c:v>0</c:v>
                </c:pt>
                <c:pt idx="41">
                  <c:v>0</c:v>
                </c:pt>
                <c:pt idx="42">
                  <c:v>0.27785282703738301</c:v>
                </c:pt>
                <c:pt idx="43">
                  <c:v>8.3055969303004101E-2</c:v>
                </c:pt>
                <c:pt idx="44">
                  <c:v>0</c:v>
                </c:pt>
                <c:pt idx="45">
                  <c:v>3.9104506794408099E-2</c:v>
                </c:pt>
                <c:pt idx="46">
                  <c:v>0.42344829690193297</c:v>
                </c:pt>
                <c:pt idx="47">
                  <c:v>0</c:v>
                </c:pt>
                <c:pt idx="48">
                  <c:v>0.120833231878059</c:v>
                </c:pt>
                <c:pt idx="49">
                  <c:v>2.3253551866059499E-2</c:v>
                </c:pt>
                <c:pt idx="50">
                  <c:v>0.44871911640587497</c:v>
                </c:pt>
                <c:pt idx="51">
                  <c:v>6.3642149286298799E-2</c:v>
                </c:pt>
                <c:pt idx="52">
                  <c:v>0</c:v>
                </c:pt>
                <c:pt idx="53">
                  <c:v>0</c:v>
                </c:pt>
                <c:pt idx="54">
                  <c:v>0</c:v>
                </c:pt>
                <c:pt idx="55">
                  <c:v>8.9506089126366303E-2</c:v>
                </c:pt>
                <c:pt idx="56">
                  <c:v>0</c:v>
                </c:pt>
                <c:pt idx="57">
                  <c:v>0.46504645961241098</c:v>
                </c:pt>
                <c:pt idx="58">
                  <c:v>0.147447097360038</c:v>
                </c:pt>
                <c:pt idx="59">
                  <c:v>0.24858878747902199</c:v>
                </c:pt>
                <c:pt idx="60">
                  <c:v>0</c:v>
                </c:pt>
                <c:pt idx="61">
                  <c:v>0</c:v>
                </c:pt>
                <c:pt idx="62">
                  <c:v>0</c:v>
                </c:pt>
                <c:pt idx="63">
                  <c:v>0</c:v>
                </c:pt>
                <c:pt idx="64">
                  <c:v>0</c:v>
                </c:pt>
                <c:pt idx="65">
                  <c:v>0.164702676122259</c:v>
                </c:pt>
                <c:pt idx="66">
                  <c:v>0</c:v>
                </c:pt>
                <c:pt idx="67">
                  <c:v>0</c:v>
                </c:pt>
                <c:pt idx="68">
                  <c:v>0</c:v>
                </c:pt>
                <c:pt idx="69">
                  <c:v>0.20460975473325699</c:v>
                </c:pt>
                <c:pt idx="70">
                  <c:v>0.39272748651469103</c:v>
                </c:pt>
                <c:pt idx="71">
                  <c:v>0</c:v>
                </c:pt>
                <c:pt idx="72">
                  <c:v>3.2822725048135097E-2</c:v>
                </c:pt>
                <c:pt idx="73">
                  <c:v>0.13684507245571101</c:v>
                </c:pt>
                <c:pt idx="74">
                  <c:v>0.102240229485498</c:v>
                </c:pt>
                <c:pt idx="75">
                  <c:v>0</c:v>
                </c:pt>
                <c:pt idx="76">
                  <c:v>0.17487561971547699</c:v>
                </c:pt>
                <c:pt idx="77">
                  <c:v>0.200064067095722</c:v>
                </c:pt>
                <c:pt idx="78">
                  <c:v>8.7525188935187806E-2</c:v>
                </c:pt>
                <c:pt idx="79">
                  <c:v>0.14396507685877499</c:v>
                </c:pt>
                <c:pt idx="80">
                  <c:v>0.13560500695410299</c:v>
                </c:pt>
                <c:pt idx="81">
                  <c:v>0</c:v>
                </c:pt>
                <c:pt idx="82">
                  <c:v>0.18957839037542901</c:v>
                </c:pt>
                <c:pt idx="83">
                  <c:v>0.14777784833143801</c:v>
                </c:pt>
                <c:pt idx="84">
                  <c:v>0</c:v>
                </c:pt>
                <c:pt idx="85">
                  <c:v>0</c:v>
                </c:pt>
                <c:pt idx="86">
                  <c:v>0.57575452860816201</c:v>
                </c:pt>
                <c:pt idx="87">
                  <c:v>0.254066206326994</c:v>
                </c:pt>
                <c:pt idx="88">
                  <c:v>0</c:v>
                </c:pt>
                <c:pt idx="89">
                  <c:v>4.5390702613819299E-2</c:v>
                </c:pt>
                <c:pt idx="90">
                  <c:v>0</c:v>
                </c:pt>
                <c:pt idx="91">
                  <c:v>0.15433680733527</c:v>
                </c:pt>
                <c:pt idx="92">
                  <c:v>1.0144229265977101E-2</c:v>
                </c:pt>
                <c:pt idx="93">
                  <c:v>0.35476890366856201</c:v>
                </c:pt>
                <c:pt idx="94">
                  <c:v>0</c:v>
                </c:pt>
                <c:pt idx="95">
                  <c:v>0.42910932959441001</c:v>
                </c:pt>
                <c:pt idx="96">
                  <c:v>0</c:v>
                </c:pt>
                <c:pt idx="97">
                  <c:v>2.2562031485314899E-2</c:v>
                </c:pt>
                <c:pt idx="98">
                  <c:v>0.20477431166819199</c:v>
                </c:pt>
                <c:pt idx="99">
                  <c:v>0</c:v>
                </c:pt>
                <c:pt idx="100">
                  <c:v>0.16816976871397099</c:v>
                </c:pt>
                <c:pt idx="101">
                  <c:v>0.14702796469090601</c:v>
                </c:pt>
                <c:pt idx="102">
                  <c:v>0.13931620590879401</c:v>
                </c:pt>
                <c:pt idx="103">
                  <c:v>0</c:v>
                </c:pt>
                <c:pt idx="104">
                  <c:v>0.134125471317463</c:v>
                </c:pt>
                <c:pt idx="105">
                  <c:v>9.6810396075359295E-2</c:v>
                </c:pt>
                <c:pt idx="106">
                  <c:v>0.27647060454720701</c:v>
                </c:pt>
                <c:pt idx="107">
                  <c:v>0.14392113122009101</c:v>
                </c:pt>
                <c:pt idx="108">
                  <c:v>4.7103090846805799E-2</c:v>
                </c:pt>
                <c:pt idx="109">
                  <c:v>0</c:v>
                </c:pt>
                <c:pt idx="110">
                  <c:v>0</c:v>
                </c:pt>
                <c:pt idx="111">
                  <c:v>0.192157337767451</c:v>
                </c:pt>
                <c:pt idx="112">
                  <c:v>0</c:v>
                </c:pt>
                <c:pt idx="113">
                  <c:v>0</c:v>
                </c:pt>
                <c:pt idx="114">
                  <c:v>0</c:v>
                </c:pt>
                <c:pt idx="115">
                  <c:v>8.3663704716336301E-2</c:v>
                </c:pt>
                <c:pt idx="116">
                  <c:v>0</c:v>
                </c:pt>
                <c:pt idx="117">
                  <c:v>2.2624434389140299E-2</c:v>
                </c:pt>
                <c:pt idx="118">
                  <c:v>0</c:v>
                </c:pt>
                <c:pt idx="119">
                  <c:v>0</c:v>
                </c:pt>
                <c:pt idx="120">
                  <c:v>1.3842107691597799E-2</c:v>
                </c:pt>
                <c:pt idx="121">
                  <c:v>0.214062555039818</c:v>
                </c:pt>
                <c:pt idx="122">
                  <c:v>3.2459891746261002E-2</c:v>
                </c:pt>
                <c:pt idx="123">
                  <c:v>9.4532509730096206E-3</c:v>
                </c:pt>
                <c:pt idx="124">
                  <c:v>0</c:v>
                </c:pt>
                <c:pt idx="125">
                  <c:v>0</c:v>
                </c:pt>
                <c:pt idx="126">
                  <c:v>0</c:v>
                </c:pt>
                <c:pt idx="127">
                  <c:v>5.3184202680161503E-2</c:v>
                </c:pt>
                <c:pt idx="128">
                  <c:v>0</c:v>
                </c:pt>
                <c:pt idx="129">
                  <c:v>0</c:v>
                </c:pt>
                <c:pt idx="130">
                  <c:v>8.2299028711138394E-2</c:v>
                </c:pt>
                <c:pt idx="131">
                  <c:v>2.02840297961722E-2</c:v>
                </c:pt>
                <c:pt idx="132">
                  <c:v>0</c:v>
                </c:pt>
              </c:numCache>
            </c:numRef>
          </c:val>
          <c:smooth val="0"/>
          <c:extLst>
            <c:ext xmlns:c16="http://schemas.microsoft.com/office/drawing/2014/chart" uri="{C3380CC4-5D6E-409C-BE32-E72D297353CC}">
              <c16:uniqueId val="{00000002-3A4B-4A5C-8873-57BA94A7D2D5}"/>
            </c:ext>
          </c:extLst>
        </c:ser>
        <c:ser>
          <c:idx val="3"/>
          <c:order val="3"/>
          <c:tx>
            <c:strRef>
              <c:f>Sheet1!$E$1</c:f>
              <c:strCache>
                <c:ptCount val="1"/>
                <c:pt idx="0">
                  <c:v>Rheinmetall Group</c:v>
                </c:pt>
              </c:strCache>
            </c:strRef>
          </c:tx>
          <c:spPr>
            <a:ln w="28575" cap="rnd">
              <a:solidFill>
                <a:schemeClr val="accent4"/>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Sheet1!$E$2:$E$134</c:f>
              <c:numCache>
                <c:formatCode>General</c:formatCode>
                <c:ptCount val="133"/>
                <c:pt idx="0">
                  <c:v>0</c:v>
                </c:pt>
                <c:pt idx="1">
                  <c:v>0</c:v>
                </c:pt>
                <c:pt idx="2">
                  <c:v>0</c:v>
                </c:pt>
                <c:pt idx="3">
                  <c:v>1.02976006590464E-2</c:v>
                </c:pt>
                <c:pt idx="4">
                  <c:v>0</c:v>
                </c:pt>
                <c:pt idx="5">
                  <c:v>0</c:v>
                </c:pt>
                <c:pt idx="6">
                  <c:v>3.0778701138811902E-2</c:v>
                </c:pt>
                <c:pt idx="7">
                  <c:v>0.174091141833077</c:v>
                </c:pt>
                <c:pt idx="8">
                  <c:v>6.13371498671028E-2</c:v>
                </c:pt>
                <c:pt idx="9">
                  <c:v>0</c:v>
                </c:pt>
                <c:pt idx="10">
                  <c:v>0.122274302017526</c:v>
                </c:pt>
                <c:pt idx="11">
                  <c:v>0</c:v>
                </c:pt>
                <c:pt idx="12">
                  <c:v>0</c:v>
                </c:pt>
                <c:pt idx="13">
                  <c:v>6.0901339829476202E-2</c:v>
                </c:pt>
                <c:pt idx="14">
                  <c:v>6.07410406964973E-2</c:v>
                </c:pt>
                <c:pt idx="15">
                  <c:v>0</c:v>
                </c:pt>
                <c:pt idx="16">
                  <c:v>0</c:v>
                </c:pt>
                <c:pt idx="17">
                  <c:v>0</c:v>
                </c:pt>
                <c:pt idx="18">
                  <c:v>0</c:v>
                </c:pt>
                <c:pt idx="19">
                  <c:v>0</c:v>
                </c:pt>
                <c:pt idx="20">
                  <c:v>0</c:v>
                </c:pt>
                <c:pt idx="21">
                  <c:v>0</c:v>
                </c:pt>
                <c:pt idx="22">
                  <c:v>0.23520837474325801</c:v>
                </c:pt>
                <c:pt idx="23">
                  <c:v>0.24784375929414099</c:v>
                </c:pt>
                <c:pt idx="24">
                  <c:v>0</c:v>
                </c:pt>
                <c:pt idx="25">
                  <c:v>0</c:v>
                </c:pt>
                <c:pt idx="26">
                  <c:v>0</c:v>
                </c:pt>
                <c:pt idx="27">
                  <c:v>7.8740157480315001E-2</c:v>
                </c:pt>
                <c:pt idx="28">
                  <c:v>9.8231827111984305E-2</c:v>
                </c:pt>
                <c:pt idx="29">
                  <c:v>0</c:v>
                </c:pt>
                <c:pt idx="30">
                  <c:v>0</c:v>
                </c:pt>
                <c:pt idx="31">
                  <c:v>0</c:v>
                </c:pt>
                <c:pt idx="32">
                  <c:v>0</c:v>
                </c:pt>
                <c:pt idx="33">
                  <c:v>0</c:v>
                </c:pt>
                <c:pt idx="34">
                  <c:v>0</c:v>
                </c:pt>
                <c:pt idx="35">
                  <c:v>0</c:v>
                </c:pt>
                <c:pt idx="36">
                  <c:v>3.8692203520990502E-2</c:v>
                </c:pt>
                <c:pt idx="37">
                  <c:v>0.18362810476466601</c:v>
                </c:pt>
                <c:pt idx="38">
                  <c:v>0</c:v>
                </c:pt>
                <c:pt idx="39">
                  <c:v>0</c:v>
                </c:pt>
                <c:pt idx="40">
                  <c:v>0</c:v>
                </c:pt>
                <c:pt idx="41">
                  <c:v>0.17304364545279799</c:v>
                </c:pt>
                <c:pt idx="42">
                  <c:v>6.7223662729280695E-2</c:v>
                </c:pt>
                <c:pt idx="43">
                  <c:v>0</c:v>
                </c:pt>
                <c:pt idx="44">
                  <c:v>0.56583868802148296</c:v>
                </c:pt>
                <c:pt idx="45">
                  <c:v>0</c:v>
                </c:pt>
                <c:pt idx="46">
                  <c:v>0</c:v>
                </c:pt>
                <c:pt idx="47">
                  <c:v>0</c:v>
                </c:pt>
                <c:pt idx="48">
                  <c:v>0</c:v>
                </c:pt>
                <c:pt idx="49">
                  <c:v>0</c:v>
                </c:pt>
                <c:pt idx="50">
                  <c:v>0</c:v>
                </c:pt>
                <c:pt idx="51">
                  <c:v>0</c:v>
                </c:pt>
                <c:pt idx="52">
                  <c:v>0</c:v>
                </c:pt>
                <c:pt idx="53">
                  <c:v>0</c:v>
                </c:pt>
                <c:pt idx="54">
                  <c:v>0</c:v>
                </c:pt>
                <c:pt idx="55">
                  <c:v>0</c:v>
                </c:pt>
                <c:pt idx="56">
                  <c:v>0</c:v>
                </c:pt>
                <c:pt idx="57">
                  <c:v>0</c:v>
                </c:pt>
                <c:pt idx="58">
                  <c:v>7.59661950432058E-2</c:v>
                </c:pt>
                <c:pt idx="59">
                  <c:v>0.20878808009870001</c:v>
                </c:pt>
                <c:pt idx="60">
                  <c:v>0</c:v>
                </c:pt>
                <c:pt idx="61">
                  <c:v>0</c:v>
                </c:pt>
                <c:pt idx="62">
                  <c:v>0</c:v>
                </c:pt>
                <c:pt idx="63">
                  <c:v>0</c:v>
                </c:pt>
                <c:pt idx="64">
                  <c:v>0.14183055975794301</c:v>
                </c:pt>
                <c:pt idx="65">
                  <c:v>0</c:v>
                </c:pt>
                <c:pt idx="66">
                  <c:v>0.26427560169891501</c:v>
                </c:pt>
                <c:pt idx="67">
                  <c:v>0</c:v>
                </c:pt>
                <c:pt idx="68">
                  <c:v>0</c:v>
                </c:pt>
                <c:pt idx="69">
                  <c:v>0</c:v>
                </c:pt>
                <c:pt idx="70">
                  <c:v>0</c:v>
                </c:pt>
                <c:pt idx="71">
                  <c:v>0</c:v>
                </c:pt>
                <c:pt idx="72">
                  <c:v>0</c:v>
                </c:pt>
                <c:pt idx="73">
                  <c:v>0</c:v>
                </c:pt>
                <c:pt idx="74">
                  <c:v>0</c:v>
                </c:pt>
                <c:pt idx="75">
                  <c:v>8.4348641049672005E-2</c:v>
                </c:pt>
                <c:pt idx="76">
                  <c:v>0</c:v>
                </c:pt>
                <c:pt idx="77">
                  <c:v>0</c:v>
                </c:pt>
                <c:pt idx="78">
                  <c:v>0</c:v>
                </c:pt>
                <c:pt idx="79">
                  <c:v>0</c:v>
                </c:pt>
                <c:pt idx="80">
                  <c:v>0</c:v>
                </c:pt>
                <c:pt idx="81">
                  <c:v>0</c:v>
                </c:pt>
                <c:pt idx="82">
                  <c:v>0</c:v>
                </c:pt>
                <c:pt idx="83">
                  <c:v>0</c:v>
                </c:pt>
                <c:pt idx="84">
                  <c:v>7.4432452549311495E-2</c:v>
                </c:pt>
                <c:pt idx="85">
                  <c:v>0</c:v>
                </c:pt>
                <c:pt idx="86">
                  <c:v>0.120739295997028</c:v>
                </c:pt>
                <c:pt idx="87">
                  <c:v>0.15774334230305301</c:v>
                </c:pt>
                <c:pt idx="88">
                  <c:v>0</c:v>
                </c:pt>
                <c:pt idx="89">
                  <c:v>0</c:v>
                </c:pt>
                <c:pt idx="90">
                  <c:v>0</c:v>
                </c:pt>
                <c:pt idx="91">
                  <c:v>0</c:v>
                </c:pt>
                <c:pt idx="92">
                  <c:v>0.14168668761165501</c:v>
                </c:pt>
                <c:pt idx="93">
                  <c:v>0.156826568265683</c:v>
                </c:pt>
                <c:pt idx="94">
                  <c:v>0</c:v>
                </c:pt>
                <c:pt idx="95">
                  <c:v>0</c:v>
                </c:pt>
                <c:pt idx="96">
                  <c:v>0</c:v>
                </c:pt>
                <c:pt idx="97">
                  <c:v>7.3569983446753695E-2</c:v>
                </c:pt>
                <c:pt idx="98">
                  <c:v>9.1886428374529094E-2</c:v>
                </c:pt>
                <c:pt idx="99">
                  <c:v>6.4237863632192305E-2</c:v>
                </c:pt>
                <c:pt idx="100">
                  <c:v>5.80560393558835E-2</c:v>
                </c:pt>
                <c:pt idx="101">
                  <c:v>5.19020577639372E-2</c:v>
                </c:pt>
                <c:pt idx="102">
                  <c:v>0</c:v>
                </c:pt>
                <c:pt idx="103">
                  <c:v>0</c:v>
                </c:pt>
                <c:pt idx="104">
                  <c:v>0.146185472818639</c:v>
                </c:pt>
                <c:pt idx="105">
                  <c:v>6.3921103095607695E-2</c:v>
                </c:pt>
                <c:pt idx="106">
                  <c:v>4.1058394160583898E-2</c:v>
                </c:pt>
                <c:pt idx="107">
                  <c:v>5.4674685620557703E-2</c:v>
                </c:pt>
                <c:pt idx="108">
                  <c:v>0</c:v>
                </c:pt>
                <c:pt idx="109">
                  <c:v>0</c:v>
                </c:pt>
                <c:pt idx="110">
                  <c:v>0</c:v>
                </c:pt>
                <c:pt idx="111">
                  <c:v>0</c:v>
                </c:pt>
                <c:pt idx="112">
                  <c:v>0.226551880380607</c:v>
                </c:pt>
                <c:pt idx="113">
                  <c:v>0</c:v>
                </c:pt>
                <c:pt idx="114">
                  <c:v>0</c:v>
                </c:pt>
                <c:pt idx="115">
                  <c:v>0</c:v>
                </c:pt>
                <c:pt idx="116">
                  <c:v>0</c:v>
                </c:pt>
                <c:pt idx="117">
                  <c:v>0</c:v>
                </c:pt>
                <c:pt idx="118">
                  <c:v>0</c:v>
                </c:pt>
                <c:pt idx="119">
                  <c:v>0</c:v>
                </c:pt>
                <c:pt idx="120">
                  <c:v>0</c:v>
                </c:pt>
                <c:pt idx="121">
                  <c:v>0.34120499236778301</c:v>
                </c:pt>
                <c:pt idx="122">
                  <c:v>5.3777897284216197E-2</c:v>
                </c:pt>
                <c:pt idx="123">
                  <c:v>0</c:v>
                </c:pt>
                <c:pt idx="124">
                  <c:v>0</c:v>
                </c:pt>
                <c:pt idx="125">
                  <c:v>0</c:v>
                </c:pt>
                <c:pt idx="126">
                  <c:v>0</c:v>
                </c:pt>
                <c:pt idx="127">
                  <c:v>0</c:v>
                </c:pt>
                <c:pt idx="128">
                  <c:v>6.2427539463123197E-2</c:v>
                </c:pt>
                <c:pt idx="129">
                  <c:v>1.7812611328820799E-2</c:v>
                </c:pt>
                <c:pt idx="130">
                  <c:v>0</c:v>
                </c:pt>
                <c:pt idx="131">
                  <c:v>0</c:v>
                </c:pt>
                <c:pt idx="132">
                  <c:v>0</c:v>
                </c:pt>
              </c:numCache>
            </c:numRef>
          </c:val>
          <c:smooth val="0"/>
          <c:extLst>
            <c:ext xmlns:c16="http://schemas.microsoft.com/office/drawing/2014/chart" uri="{C3380CC4-5D6E-409C-BE32-E72D297353CC}">
              <c16:uniqueId val="{00000003-3A4B-4A5C-8873-57BA94A7D2D5}"/>
            </c:ext>
          </c:extLst>
        </c:ser>
        <c:ser>
          <c:idx val="4"/>
          <c:order val="4"/>
          <c:tx>
            <c:strRef>
              <c:f>Sheet1!$F$1</c:f>
              <c:strCache>
                <c:ptCount val="1"/>
                <c:pt idx="0">
                  <c:v>Rheinmetall Automotive</c:v>
                </c:pt>
              </c:strCache>
            </c:strRef>
          </c:tx>
          <c:spPr>
            <a:ln w="28575" cap="rnd">
              <a:solidFill>
                <a:schemeClr val="accent5"/>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Sheet1!$F$2:$F$134</c:f>
              <c:numCache>
                <c:formatCode>General</c:formatCode>
                <c:ptCount val="133"/>
                <c:pt idx="0">
                  <c:v>0</c:v>
                </c:pt>
                <c:pt idx="1">
                  <c:v>0</c:v>
                </c:pt>
                <c:pt idx="2">
                  <c:v>0</c:v>
                </c:pt>
                <c:pt idx="3">
                  <c:v>0.102177661408775</c:v>
                </c:pt>
                <c:pt idx="4">
                  <c:v>0</c:v>
                </c:pt>
                <c:pt idx="5">
                  <c:v>0</c:v>
                </c:pt>
                <c:pt idx="6">
                  <c:v>0.20392556716798399</c:v>
                </c:pt>
                <c:pt idx="7">
                  <c:v>0.248376003056935</c:v>
                </c:pt>
                <c:pt idx="8">
                  <c:v>0</c:v>
                </c:pt>
                <c:pt idx="9">
                  <c:v>0</c:v>
                </c:pt>
                <c:pt idx="10">
                  <c:v>0.190621425848265</c:v>
                </c:pt>
                <c:pt idx="11">
                  <c:v>0</c:v>
                </c:pt>
                <c:pt idx="12">
                  <c:v>0</c:v>
                </c:pt>
                <c:pt idx="13">
                  <c:v>0.123480243161094</c:v>
                </c:pt>
                <c:pt idx="14">
                  <c:v>0.107499683824459</c:v>
                </c:pt>
                <c:pt idx="15">
                  <c:v>0</c:v>
                </c:pt>
                <c:pt idx="16">
                  <c:v>0</c:v>
                </c:pt>
                <c:pt idx="17">
                  <c:v>0</c:v>
                </c:pt>
                <c:pt idx="18">
                  <c:v>0</c:v>
                </c:pt>
                <c:pt idx="19">
                  <c:v>0</c:v>
                </c:pt>
                <c:pt idx="20">
                  <c:v>0</c:v>
                </c:pt>
                <c:pt idx="21">
                  <c:v>0</c:v>
                </c:pt>
                <c:pt idx="22">
                  <c:v>0</c:v>
                </c:pt>
                <c:pt idx="23">
                  <c:v>0.30726782466921698</c:v>
                </c:pt>
                <c:pt idx="24">
                  <c:v>0.463339803393651</c:v>
                </c:pt>
                <c:pt idx="25">
                  <c:v>0</c:v>
                </c:pt>
                <c:pt idx="26">
                  <c:v>0</c:v>
                </c:pt>
                <c:pt idx="27">
                  <c:v>0.212247955552781</c:v>
                </c:pt>
                <c:pt idx="28">
                  <c:v>8.1057488464895897E-2</c:v>
                </c:pt>
                <c:pt idx="29">
                  <c:v>0</c:v>
                </c:pt>
                <c:pt idx="30">
                  <c:v>0</c:v>
                </c:pt>
                <c:pt idx="31">
                  <c:v>0</c:v>
                </c:pt>
                <c:pt idx="32">
                  <c:v>0</c:v>
                </c:pt>
                <c:pt idx="33">
                  <c:v>0</c:v>
                </c:pt>
                <c:pt idx="34">
                  <c:v>0</c:v>
                </c:pt>
                <c:pt idx="35">
                  <c:v>0</c:v>
                </c:pt>
                <c:pt idx="36">
                  <c:v>0.129725722757598</c:v>
                </c:pt>
                <c:pt idx="37">
                  <c:v>0</c:v>
                </c:pt>
                <c:pt idx="38">
                  <c:v>0</c:v>
                </c:pt>
                <c:pt idx="39">
                  <c:v>0</c:v>
                </c:pt>
                <c:pt idx="40">
                  <c:v>0</c:v>
                </c:pt>
                <c:pt idx="41">
                  <c:v>0.14126028743397601</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6.0499727751225099E-2</c:v>
                </c:pt>
                <c:pt idx="59">
                  <c:v>0.12691889278375401</c:v>
                </c:pt>
                <c:pt idx="60">
                  <c:v>0</c:v>
                </c:pt>
                <c:pt idx="61">
                  <c:v>0</c:v>
                </c:pt>
                <c:pt idx="62">
                  <c:v>0</c:v>
                </c:pt>
                <c:pt idx="63">
                  <c:v>0</c:v>
                </c:pt>
                <c:pt idx="64">
                  <c:v>0</c:v>
                </c:pt>
                <c:pt idx="65">
                  <c:v>0</c:v>
                </c:pt>
                <c:pt idx="66">
                  <c:v>0.25238867856498998</c:v>
                </c:pt>
                <c:pt idx="67">
                  <c:v>0</c:v>
                </c:pt>
                <c:pt idx="68">
                  <c:v>0</c:v>
                </c:pt>
                <c:pt idx="69">
                  <c:v>0</c:v>
                </c:pt>
                <c:pt idx="70">
                  <c:v>0</c:v>
                </c:pt>
                <c:pt idx="71">
                  <c:v>0</c:v>
                </c:pt>
                <c:pt idx="72">
                  <c:v>0</c:v>
                </c:pt>
                <c:pt idx="73">
                  <c:v>0</c:v>
                </c:pt>
                <c:pt idx="74">
                  <c:v>0</c:v>
                </c:pt>
                <c:pt idx="75">
                  <c:v>8.9370829361296505E-2</c:v>
                </c:pt>
                <c:pt idx="76">
                  <c:v>0</c:v>
                </c:pt>
                <c:pt idx="77">
                  <c:v>0</c:v>
                </c:pt>
                <c:pt idx="78">
                  <c:v>0</c:v>
                </c:pt>
                <c:pt idx="79">
                  <c:v>0.102477276777758</c:v>
                </c:pt>
                <c:pt idx="80">
                  <c:v>0</c:v>
                </c:pt>
                <c:pt idx="81">
                  <c:v>0</c:v>
                </c:pt>
                <c:pt idx="82">
                  <c:v>0</c:v>
                </c:pt>
                <c:pt idx="83">
                  <c:v>0</c:v>
                </c:pt>
                <c:pt idx="84">
                  <c:v>0.11241273222103899</c:v>
                </c:pt>
                <c:pt idx="85">
                  <c:v>0</c:v>
                </c:pt>
                <c:pt idx="86">
                  <c:v>6.4908243346905106E-2</c:v>
                </c:pt>
                <c:pt idx="87">
                  <c:v>0.106038291605302</c:v>
                </c:pt>
                <c:pt idx="88">
                  <c:v>0</c:v>
                </c:pt>
                <c:pt idx="89">
                  <c:v>0</c:v>
                </c:pt>
                <c:pt idx="90">
                  <c:v>0</c:v>
                </c:pt>
                <c:pt idx="91">
                  <c:v>0</c:v>
                </c:pt>
                <c:pt idx="92">
                  <c:v>0</c:v>
                </c:pt>
                <c:pt idx="93">
                  <c:v>0.28700287002870001</c:v>
                </c:pt>
                <c:pt idx="94">
                  <c:v>0</c:v>
                </c:pt>
                <c:pt idx="95">
                  <c:v>0</c:v>
                </c:pt>
                <c:pt idx="96">
                  <c:v>0</c:v>
                </c:pt>
                <c:pt idx="97">
                  <c:v>6.4181107415835201E-2</c:v>
                </c:pt>
                <c:pt idx="98">
                  <c:v>0</c:v>
                </c:pt>
                <c:pt idx="99">
                  <c:v>0</c:v>
                </c:pt>
                <c:pt idx="100">
                  <c:v>0</c:v>
                </c:pt>
                <c:pt idx="101">
                  <c:v>9.8710951109046596E-2</c:v>
                </c:pt>
                <c:pt idx="102">
                  <c:v>0</c:v>
                </c:pt>
                <c:pt idx="103">
                  <c:v>0</c:v>
                </c:pt>
                <c:pt idx="104">
                  <c:v>0</c:v>
                </c:pt>
                <c:pt idx="105">
                  <c:v>0</c:v>
                </c:pt>
                <c:pt idx="106">
                  <c:v>0</c:v>
                </c:pt>
                <c:pt idx="107">
                  <c:v>0.61874747007459696</c:v>
                </c:pt>
                <c:pt idx="108">
                  <c:v>0</c:v>
                </c:pt>
                <c:pt idx="109">
                  <c:v>0</c:v>
                </c:pt>
                <c:pt idx="110">
                  <c:v>0</c:v>
                </c:pt>
                <c:pt idx="111">
                  <c:v>0</c:v>
                </c:pt>
                <c:pt idx="112">
                  <c:v>0.17867435158501399</c:v>
                </c:pt>
                <c:pt idx="113">
                  <c:v>0</c:v>
                </c:pt>
                <c:pt idx="114">
                  <c:v>0</c:v>
                </c:pt>
                <c:pt idx="115">
                  <c:v>0</c:v>
                </c:pt>
                <c:pt idx="116">
                  <c:v>0</c:v>
                </c:pt>
                <c:pt idx="117">
                  <c:v>0</c:v>
                </c:pt>
                <c:pt idx="118">
                  <c:v>0</c:v>
                </c:pt>
                <c:pt idx="119">
                  <c:v>9.1606549868315595E-2</c:v>
                </c:pt>
                <c:pt idx="120">
                  <c:v>0</c:v>
                </c:pt>
                <c:pt idx="121">
                  <c:v>0</c:v>
                </c:pt>
                <c:pt idx="122">
                  <c:v>7.4294205052005902E-2</c:v>
                </c:pt>
                <c:pt idx="123">
                  <c:v>0</c:v>
                </c:pt>
                <c:pt idx="124">
                  <c:v>0</c:v>
                </c:pt>
                <c:pt idx="125">
                  <c:v>0</c:v>
                </c:pt>
                <c:pt idx="126">
                  <c:v>0</c:v>
                </c:pt>
                <c:pt idx="127">
                  <c:v>0</c:v>
                </c:pt>
                <c:pt idx="128">
                  <c:v>9.6866096866096901E-2</c:v>
                </c:pt>
                <c:pt idx="129">
                  <c:v>0.11102886750555099</c:v>
                </c:pt>
                <c:pt idx="130">
                  <c:v>0</c:v>
                </c:pt>
                <c:pt idx="131">
                  <c:v>0</c:v>
                </c:pt>
                <c:pt idx="132">
                  <c:v>0</c:v>
                </c:pt>
              </c:numCache>
            </c:numRef>
          </c:val>
          <c:smooth val="0"/>
          <c:extLst>
            <c:ext xmlns:c16="http://schemas.microsoft.com/office/drawing/2014/chart" uri="{C3380CC4-5D6E-409C-BE32-E72D297353CC}">
              <c16:uniqueId val="{00000004-3A4B-4A5C-8873-57BA94A7D2D5}"/>
            </c:ext>
          </c:extLst>
        </c:ser>
        <c:ser>
          <c:idx val="5"/>
          <c:order val="5"/>
          <c:tx>
            <c:strRef>
              <c:f>Sheet1!$G$1</c:f>
              <c:strCache>
                <c:ptCount val="1"/>
                <c:pt idx="0">
                  <c:v>Rheinmetall Defence</c:v>
                </c:pt>
              </c:strCache>
            </c:strRef>
          </c:tx>
          <c:spPr>
            <a:ln w="28575" cap="rnd">
              <a:solidFill>
                <a:schemeClr val="accent6"/>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Sheet1!$G$2:$G$134</c:f>
              <c:numCache>
                <c:formatCode>General</c:formatCode>
                <c:ptCount val="133"/>
                <c:pt idx="0">
                  <c:v>0</c:v>
                </c:pt>
                <c:pt idx="1">
                  <c:v>0.87241579865700802</c:v>
                </c:pt>
                <c:pt idx="2">
                  <c:v>0</c:v>
                </c:pt>
                <c:pt idx="3">
                  <c:v>0</c:v>
                </c:pt>
                <c:pt idx="4">
                  <c:v>0</c:v>
                </c:pt>
                <c:pt idx="5">
                  <c:v>0</c:v>
                </c:pt>
                <c:pt idx="6">
                  <c:v>0.352057169880721</c:v>
                </c:pt>
                <c:pt idx="7">
                  <c:v>0</c:v>
                </c:pt>
                <c:pt idx="8">
                  <c:v>8.3875026210945697E-2</c:v>
                </c:pt>
                <c:pt idx="9">
                  <c:v>0</c:v>
                </c:pt>
                <c:pt idx="10">
                  <c:v>0</c:v>
                </c:pt>
                <c:pt idx="11">
                  <c:v>0</c:v>
                </c:pt>
                <c:pt idx="12">
                  <c:v>0</c:v>
                </c:pt>
                <c:pt idx="13">
                  <c:v>7.2599045841111806E-2</c:v>
                </c:pt>
                <c:pt idx="14">
                  <c:v>0.14984756885237399</c:v>
                </c:pt>
                <c:pt idx="15">
                  <c:v>0</c:v>
                </c:pt>
                <c:pt idx="16">
                  <c:v>0</c:v>
                </c:pt>
                <c:pt idx="17">
                  <c:v>0</c:v>
                </c:pt>
                <c:pt idx="18">
                  <c:v>0</c:v>
                </c:pt>
                <c:pt idx="19">
                  <c:v>0</c:v>
                </c:pt>
                <c:pt idx="20">
                  <c:v>0</c:v>
                </c:pt>
                <c:pt idx="21">
                  <c:v>0</c:v>
                </c:pt>
                <c:pt idx="22">
                  <c:v>0</c:v>
                </c:pt>
                <c:pt idx="23">
                  <c:v>0.106946424933795</c:v>
                </c:pt>
                <c:pt idx="24">
                  <c:v>0</c:v>
                </c:pt>
                <c:pt idx="25">
                  <c:v>0</c:v>
                </c:pt>
                <c:pt idx="26">
                  <c:v>0</c:v>
                </c:pt>
                <c:pt idx="27">
                  <c:v>6.7479798235403302E-2</c:v>
                </c:pt>
                <c:pt idx="28">
                  <c:v>0</c:v>
                </c:pt>
                <c:pt idx="29">
                  <c:v>0</c:v>
                </c:pt>
                <c:pt idx="30">
                  <c:v>0</c:v>
                </c:pt>
                <c:pt idx="31">
                  <c:v>0</c:v>
                </c:pt>
                <c:pt idx="32">
                  <c:v>0</c:v>
                </c:pt>
                <c:pt idx="33">
                  <c:v>0</c:v>
                </c:pt>
                <c:pt idx="34">
                  <c:v>0</c:v>
                </c:pt>
                <c:pt idx="35">
                  <c:v>0</c:v>
                </c:pt>
                <c:pt idx="36">
                  <c:v>7.5026259190716704E-2</c:v>
                </c:pt>
                <c:pt idx="37">
                  <c:v>0.11985018726591801</c:v>
                </c:pt>
                <c:pt idx="38">
                  <c:v>0</c:v>
                </c:pt>
                <c:pt idx="39">
                  <c:v>0</c:v>
                </c:pt>
                <c:pt idx="40">
                  <c:v>0</c:v>
                </c:pt>
                <c:pt idx="41">
                  <c:v>0</c:v>
                </c:pt>
                <c:pt idx="42">
                  <c:v>8.9418777943368097E-2</c:v>
                </c:pt>
                <c:pt idx="43">
                  <c:v>0</c:v>
                </c:pt>
                <c:pt idx="44">
                  <c:v>0.58972198820555999</c:v>
                </c:pt>
                <c:pt idx="45">
                  <c:v>0</c:v>
                </c:pt>
                <c:pt idx="46">
                  <c:v>0</c:v>
                </c:pt>
                <c:pt idx="47">
                  <c:v>0</c:v>
                </c:pt>
                <c:pt idx="48">
                  <c:v>0.46725896676538298</c:v>
                </c:pt>
                <c:pt idx="49">
                  <c:v>0</c:v>
                </c:pt>
                <c:pt idx="50">
                  <c:v>0</c:v>
                </c:pt>
                <c:pt idx="51">
                  <c:v>3.4416637986135E-2</c:v>
                </c:pt>
                <c:pt idx="52">
                  <c:v>0</c:v>
                </c:pt>
                <c:pt idx="53">
                  <c:v>0</c:v>
                </c:pt>
                <c:pt idx="54">
                  <c:v>0</c:v>
                </c:pt>
                <c:pt idx="55">
                  <c:v>0</c:v>
                </c:pt>
                <c:pt idx="56">
                  <c:v>0</c:v>
                </c:pt>
                <c:pt idx="57">
                  <c:v>0</c:v>
                </c:pt>
                <c:pt idx="58">
                  <c:v>0</c:v>
                </c:pt>
                <c:pt idx="59">
                  <c:v>0.297111684769373</c:v>
                </c:pt>
                <c:pt idx="60">
                  <c:v>0</c:v>
                </c:pt>
                <c:pt idx="61">
                  <c:v>0</c:v>
                </c:pt>
                <c:pt idx="62">
                  <c:v>0</c:v>
                </c:pt>
                <c:pt idx="63">
                  <c:v>0</c:v>
                </c:pt>
                <c:pt idx="64">
                  <c:v>4.3566656985187302E-2</c:v>
                </c:pt>
                <c:pt idx="65">
                  <c:v>0</c:v>
                </c:pt>
                <c:pt idx="66">
                  <c:v>0.30393670397529898</c:v>
                </c:pt>
                <c:pt idx="67">
                  <c:v>0</c:v>
                </c:pt>
                <c:pt idx="68">
                  <c:v>0</c:v>
                </c:pt>
                <c:pt idx="69">
                  <c:v>0.34588777863182202</c:v>
                </c:pt>
                <c:pt idx="70">
                  <c:v>0.105505467101477</c:v>
                </c:pt>
                <c:pt idx="71">
                  <c:v>0</c:v>
                </c:pt>
                <c:pt idx="72">
                  <c:v>0</c:v>
                </c:pt>
                <c:pt idx="73">
                  <c:v>0</c:v>
                </c:pt>
                <c:pt idx="74">
                  <c:v>0</c:v>
                </c:pt>
                <c:pt idx="75">
                  <c:v>0.31123782371109499</c:v>
                </c:pt>
                <c:pt idx="76">
                  <c:v>0</c:v>
                </c:pt>
                <c:pt idx="77">
                  <c:v>0</c:v>
                </c:pt>
                <c:pt idx="78">
                  <c:v>0.56240843140035002</c:v>
                </c:pt>
                <c:pt idx="79">
                  <c:v>0</c:v>
                </c:pt>
                <c:pt idx="80">
                  <c:v>0</c:v>
                </c:pt>
                <c:pt idx="81">
                  <c:v>0</c:v>
                </c:pt>
                <c:pt idx="82">
                  <c:v>0</c:v>
                </c:pt>
                <c:pt idx="83">
                  <c:v>0</c:v>
                </c:pt>
                <c:pt idx="84">
                  <c:v>0.21047708138447099</c:v>
                </c:pt>
                <c:pt idx="85">
                  <c:v>0</c:v>
                </c:pt>
                <c:pt idx="86">
                  <c:v>0</c:v>
                </c:pt>
                <c:pt idx="87">
                  <c:v>0.13014781072789799</c:v>
                </c:pt>
                <c:pt idx="88">
                  <c:v>0</c:v>
                </c:pt>
                <c:pt idx="89">
                  <c:v>0</c:v>
                </c:pt>
                <c:pt idx="90">
                  <c:v>0</c:v>
                </c:pt>
                <c:pt idx="91">
                  <c:v>0</c:v>
                </c:pt>
                <c:pt idx="92">
                  <c:v>7.8286898457287604E-2</c:v>
                </c:pt>
                <c:pt idx="93">
                  <c:v>0.21131936787945599</c:v>
                </c:pt>
                <c:pt idx="94">
                  <c:v>0</c:v>
                </c:pt>
                <c:pt idx="95">
                  <c:v>0</c:v>
                </c:pt>
                <c:pt idx="96">
                  <c:v>0</c:v>
                </c:pt>
                <c:pt idx="97">
                  <c:v>0.17295525920531599</c:v>
                </c:pt>
                <c:pt idx="98">
                  <c:v>6.8110611633292503E-2</c:v>
                </c:pt>
                <c:pt idx="99">
                  <c:v>5.43429037224889E-2</c:v>
                </c:pt>
                <c:pt idx="100">
                  <c:v>4.2186464171638599E-2</c:v>
                </c:pt>
                <c:pt idx="101">
                  <c:v>2.93215445687477E-2</c:v>
                </c:pt>
                <c:pt idx="102">
                  <c:v>0</c:v>
                </c:pt>
                <c:pt idx="103">
                  <c:v>0</c:v>
                </c:pt>
                <c:pt idx="104">
                  <c:v>0.31817163343042798</c:v>
                </c:pt>
                <c:pt idx="105">
                  <c:v>0.15650851853507999</c:v>
                </c:pt>
                <c:pt idx="106">
                  <c:v>4.4622936189201198E-2</c:v>
                </c:pt>
                <c:pt idx="107">
                  <c:v>3.5610950367237902E-2</c:v>
                </c:pt>
                <c:pt idx="108">
                  <c:v>0</c:v>
                </c:pt>
                <c:pt idx="109">
                  <c:v>0</c:v>
                </c:pt>
                <c:pt idx="110">
                  <c:v>0.24367551282619301</c:v>
                </c:pt>
                <c:pt idx="111">
                  <c:v>0</c:v>
                </c:pt>
                <c:pt idx="112">
                  <c:v>0.103720704418061</c:v>
                </c:pt>
                <c:pt idx="113">
                  <c:v>0</c:v>
                </c:pt>
                <c:pt idx="114">
                  <c:v>0</c:v>
                </c:pt>
                <c:pt idx="115">
                  <c:v>0</c:v>
                </c:pt>
                <c:pt idx="116">
                  <c:v>0</c:v>
                </c:pt>
                <c:pt idx="117">
                  <c:v>0</c:v>
                </c:pt>
                <c:pt idx="118">
                  <c:v>0</c:v>
                </c:pt>
                <c:pt idx="119">
                  <c:v>0</c:v>
                </c:pt>
                <c:pt idx="120">
                  <c:v>0</c:v>
                </c:pt>
                <c:pt idx="121">
                  <c:v>0.81431108415991704</c:v>
                </c:pt>
                <c:pt idx="122">
                  <c:v>6.9186197353628007E-2</c:v>
                </c:pt>
                <c:pt idx="123">
                  <c:v>0</c:v>
                </c:pt>
                <c:pt idx="124">
                  <c:v>0</c:v>
                </c:pt>
                <c:pt idx="125">
                  <c:v>0.62031532695786995</c:v>
                </c:pt>
                <c:pt idx="126">
                  <c:v>0.62817313484209603</c:v>
                </c:pt>
                <c:pt idx="127">
                  <c:v>0.82051722656585602</c:v>
                </c:pt>
                <c:pt idx="128">
                  <c:v>0.39675731320236801</c:v>
                </c:pt>
                <c:pt idx="129">
                  <c:v>0.20120724346076499</c:v>
                </c:pt>
                <c:pt idx="130">
                  <c:v>0</c:v>
                </c:pt>
                <c:pt idx="131">
                  <c:v>0</c:v>
                </c:pt>
                <c:pt idx="132">
                  <c:v>0</c:v>
                </c:pt>
              </c:numCache>
            </c:numRef>
          </c:val>
          <c:smooth val="0"/>
          <c:extLst>
            <c:ext xmlns:c16="http://schemas.microsoft.com/office/drawing/2014/chart" uri="{C3380CC4-5D6E-409C-BE32-E72D297353CC}">
              <c16:uniqueId val="{00000005-3A4B-4A5C-8873-57BA94A7D2D5}"/>
            </c:ext>
          </c:extLst>
        </c:ser>
        <c:ser>
          <c:idx val="6"/>
          <c:order val="6"/>
          <c:tx>
            <c:strRef>
              <c:f>Sheet1!$H$1</c:f>
              <c:strCache>
                <c:ptCount val="1"/>
                <c:pt idx="0">
                  <c:v>MTU</c:v>
                </c:pt>
              </c:strCache>
            </c:strRef>
          </c:tx>
          <c:spPr>
            <a:ln w="28575" cap="rnd">
              <a:solidFill>
                <a:schemeClr val="accent1">
                  <a:lumMod val="60000"/>
                </a:schemeClr>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Sheet1!$H$2:$H$134</c:f>
              <c:numCache>
                <c:formatCode>General</c:formatCode>
                <c:ptCount val="133"/>
                <c:pt idx="0">
                  <c:v>0</c:v>
                </c:pt>
                <c:pt idx="1">
                  <c:v>1.0424390456666801</c:v>
                </c:pt>
                <c:pt idx="2">
                  <c:v>0</c:v>
                </c:pt>
                <c:pt idx="3">
                  <c:v>1.5801845725230701</c:v>
                </c:pt>
                <c:pt idx="4">
                  <c:v>0</c:v>
                </c:pt>
                <c:pt idx="5">
                  <c:v>0</c:v>
                </c:pt>
                <c:pt idx="6">
                  <c:v>0</c:v>
                </c:pt>
                <c:pt idx="7">
                  <c:v>0.76689774696707103</c:v>
                </c:pt>
                <c:pt idx="8">
                  <c:v>0</c:v>
                </c:pt>
                <c:pt idx="9">
                  <c:v>0</c:v>
                </c:pt>
                <c:pt idx="10">
                  <c:v>0.85894337016574596</c:v>
                </c:pt>
                <c:pt idx="11">
                  <c:v>0</c:v>
                </c:pt>
                <c:pt idx="12">
                  <c:v>0</c:v>
                </c:pt>
                <c:pt idx="13">
                  <c:v>0</c:v>
                </c:pt>
                <c:pt idx="14">
                  <c:v>0.55433801727471999</c:v>
                </c:pt>
                <c:pt idx="15">
                  <c:v>1.6741790083708901</c:v>
                </c:pt>
                <c:pt idx="16">
                  <c:v>0</c:v>
                </c:pt>
                <c:pt idx="17">
                  <c:v>0.77489511088278096</c:v>
                </c:pt>
                <c:pt idx="18">
                  <c:v>0</c:v>
                </c:pt>
                <c:pt idx="19">
                  <c:v>0</c:v>
                </c:pt>
                <c:pt idx="20">
                  <c:v>0.72553454824804697</c:v>
                </c:pt>
                <c:pt idx="21">
                  <c:v>1.2446187289544399</c:v>
                </c:pt>
                <c:pt idx="22">
                  <c:v>0.90208927279690199</c:v>
                </c:pt>
                <c:pt idx="23">
                  <c:v>1.22365737593474</c:v>
                </c:pt>
                <c:pt idx="24">
                  <c:v>0</c:v>
                </c:pt>
                <c:pt idx="25">
                  <c:v>0</c:v>
                </c:pt>
                <c:pt idx="26">
                  <c:v>0</c:v>
                </c:pt>
                <c:pt idx="27">
                  <c:v>0.40968028044093402</c:v>
                </c:pt>
                <c:pt idx="28">
                  <c:v>0.40069172044371298</c:v>
                </c:pt>
                <c:pt idx="29">
                  <c:v>0</c:v>
                </c:pt>
                <c:pt idx="30">
                  <c:v>1.09829994950345</c:v>
                </c:pt>
                <c:pt idx="31">
                  <c:v>0</c:v>
                </c:pt>
                <c:pt idx="32">
                  <c:v>0</c:v>
                </c:pt>
                <c:pt idx="33">
                  <c:v>0</c:v>
                </c:pt>
                <c:pt idx="34">
                  <c:v>0</c:v>
                </c:pt>
                <c:pt idx="35">
                  <c:v>0.76211213935764799</c:v>
                </c:pt>
                <c:pt idx="36">
                  <c:v>0</c:v>
                </c:pt>
                <c:pt idx="37">
                  <c:v>1.8498413228662101</c:v>
                </c:pt>
                <c:pt idx="38">
                  <c:v>0</c:v>
                </c:pt>
                <c:pt idx="39">
                  <c:v>0</c:v>
                </c:pt>
                <c:pt idx="40">
                  <c:v>0</c:v>
                </c:pt>
                <c:pt idx="41">
                  <c:v>0</c:v>
                </c:pt>
                <c:pt idx="42">
                  <c:v>0.75987210895652502</c:v>
                </c:pt>
                <c:pt idx="43">
                  <c:v>0</c:v>
                </c:pt>
                <c:pt idx="44">
                  <c:v>0.61316650785101701</c:v>
                </c:pt>
                <c:pt idx="45">
                  <c:v>1.5309500165508101</c:v>
                </c:pt>
                <c:pt idx="46">
                  <c:v>0</c:v>
                </c:pt>
                <c:pt idx="47">
                  <c:v>0</c:v>
                </c:pt>
                <c:pt idx="48">
                  <c:v>0</c:v>
                </c:pt>
                <c:pt idx="49">
                  <c:v>0.668537471112578</c:v>
                </c:pt>
                <c:pt idx="50">
                  <c:v>0.44123711340206201</c:v>
                </c:pt>
                <c:pt idx="51">
                  <c:v>0</c:v>
                </c:pt>
                <c:pt idx="52">
                  <c:v>0.50600625308540403</c:v>
                </c:pt>
                <c:pt idx="53">
                  <c:v>0</c:v>
                </c:pt>
                <c:pt idx="54">
                  <c:v>0</c:v>
                </c:pt>
                <c:pt idx="55">
                  <c:v>0</c:v>
                </c:pt>
                <c:pt idx="56">
                  <c:v>0.81970572564449395</c:v>
                </c:pt>
                <c:pt idx="57">
                  <c:v>1.4288638689866899</c:v>
                </c:pt>
                <c:pt idx="58">
                  <c:v>0</c:v>
                </c:pt>
                <c:pt idx="59">
                  <c:v>0.84943030996038704</c:v>
                </c:pt>
                <c:pt idx="60">
                  <c:v>0</c:v>
                </c:pt>
                <c:pt idx="61">
                  <c:v>0</c:v>
                </c:pt>
                <c:pt idx="62">
                  <c:v>0.58631921824104205</c:v>
                </c:pt>
                <c:pt idx="63">
                  <c:v>0</c:v>
                </c:pt>
                <c:pt idx="64">
                  <c:v>2.3491160333265602</c:v>
                </c:pt>
                <c:pt idx="65">
                  <c:v>0</c:v>
                </c:pt>
                <c:pt idx="66">
                  <c:v>0.96052524925022298</c:v>
                </c:pt>
                <c:pt idx="67">
                  <c:v>0</c:v>
                </c:pt>
                <c:pt idx="68">
                  <c:v>0</c:v>
                </c:pt>
                <c:pt idx="69">
                  <c:v>0.62590857696656399</c:v>
                </c:pt>
                <c:pt idx="70">
                  <c:v>0</c:v>
                </c:pt>
                <c:pt idx="71">
                  <c:v>0.467383859140175</c:v>
                </c:pt>
                <c:pt idx="72">
                  <c:v>0</c:v>
                </c:pt>
                <c:pt idx="73">
                  <c:v>0</c:v>
                </c:pt>
                <c:pt idx="74">
                  <c:v>0</c:v>
                </c:pt>
                <c:pt idx="75">
                  <c:v>0</c:v>
                </c:pt>
                <c:pt idx="76">
                  <c:v>0</c:v>
                </c:pt>
                <c:pt idx="77">
                  <c:v>2.8312842897761401</c:v>
                </c:pt>
                <c:pt idx="78">
                  <c:v>0</c:v>
                </c:pt>
                <c:pt idx="79">
                  <c:v>0.63379439550364702</c:v>
                </c:pt>
                <c:pt idx="80">
                  <c:v>0</c:v>
                </c:pt>
                <c:pt idx="81">
                  <c:v>0</c:v>
                </c:pt>
                <c:pt idx="82">
                  <c:v>0</c:v>
                </c:pt>
                <c:pt idx="83">
                  <c:v>0.60990099009901</c:v>
                </c:pt>
                <c:pt idx="84">
                  <c:v>0</c:v>
                </c:pt>
                <c:pt idx="85">
                  <c:v>0</c:v>
                </c:pt>
                <c:pt idx="86">
                  <c:v>0</c:v>
                </c:pt>
                <c:pt idx="87">
                  <c:v>0.60264691980463203</c:v>
                </c:pt>
                <c:pt idx="88">
                  <c:v>0</c:v>
                </c:pt>
                <c:pt idx="89">
                  <c:v>0</c:v>
                </c:pt>
                <c:pt idx="90">
                  <c:v>1.19901257787704</c:v>
                </c:pt>
                <c:pt idx="91">
                  <c:v>1.4476876124892399</c:v>
                </c:pt>
                <c:pt idx="92">
                  <c:v>0</c:v>
                </c:pt>
                <c:pt idx="93">
                  <c:v>2.9041437648618098</c:v>
                </c:pt>
                <c:pt idx="94">
                  <c:v>0.73929961089494201</c:v>
                </c:pt>
                <c:pt idx="95">
                  <c:v>0</c:v>
                </c:pt>
                <c:pt idx="96">
                  <c:v>0</c:v>
                </c:pt>
                <c:pt idx="97">
                  <c:v>0.84352267450858998</c:v>
                </c:pt>
                <c:pt idx="98">
                  <c:v>0.71822991080047904</c:v>
                </c:pt>
                <c:pt idx="99">
                  <c:v>0.82466281310211897</c:v>
                </c:pt>
                <c:pt idx="100">
                  <c:v>0</c:v>
                </c:pt>
                <c:pt idx="101">
                  <c:v>0.47251354154661701</c:v>
                </c:pt>
                <c:pt idx="102">
                  <c:v>0</c:v>
                </c:pt>
                <c:pt idx="103">
                  <c:v>0.58992530166634705</c:v>
                </c:pt>
                <c:pt idx="104">
                  <c:v>0</c:v>
                </c:pt>
                <c:pt idx="105">
                  <c:v>0.73304825901038495</c:v>
                </c:pt>
                <c:pt idx="106">
                  <c:v>1.39889460644178</c:v>
                </c:pt>
                <c:pt idx="107">
                  <c:v>0</c:v>
                </c:pt>
                <c:pt idx="108">
                  <c:v>0</c:v>
                </c:pt>
                <c:pt idx="109">
                  <c:v>0</c:v>
                </c:pt>
                <c:pt idx="110">
                  <c:v>0</c:v>
                </c:pt>
                <c:pt idx="111">
                  <c:v>0</c:v>
                </c:pt>
                <c:pt idx="112">
                  <c:v>0.86255816592895196</c:v>
                </c:pt>
                <c:pt idx="113">
                  <c:v>0</c:v>
                </c:pt>
                <c:pt idx="114">
                  <c:v>1.7288237958629</c:v>
                </c:pt>
                <c:pt idx="115">
                  <c:v>0</c:v>
                </c:pt>
                <c:pt idx="116">
                  <c:v>0</c:v>
                </c:pt>
                <c:pt idx="117">
                  <c:v>0</c:v>
                </c:pt>
                <c:pt idx="118">
                  <c:v>0</c:v>
                </c:pt>
                <c:pt idx="119">
                  <c:v>0</c:v>
                </c:pt>
                <c:pt idx="120">
                  <c:v>0</c:v>
                </c:pt>
                <c:pt idx="121">
                  <c:v>0.467761853085357</c:v>
                </c:pt>
                <c:pt idx="122">
                  <c:v>0</c:v>
                </c:pt>
                <c:pt idx="123">
                  <c:v>0</c:v>
                </c:pt>
                <c:pt idx="124">
                  <c:v>0</c:v>
                </c:pt>
                <c:pt idx="125">
                  <c:v>0</c:v>
                </c:pt>
                <c:pt idx="126">
                  <c:v>0.90834636289181703</c:v>
                </c:pt>
                <c:pt idx="127">
                  <c:v>0.89611065665204104</c:v>
                </c:pt>
                <c:pt idx="128">
                  <c:v>0.66099743770656205</c:v>
                </c:pt>
                <c:pt idx="129">
                  <c:v>0.68607454107176002</c:v>
                </c:pt>
                <c:pt idx="130">
                  <c:v>0</c:v>
                </c:pt>
                <c:pt idx="131">
                  <c:v>0</c:v>
                </c:pt>
                <c:pt idx="132">
                  <c:v>0</c:v>
                </c:pt>
              </c:numCache>
            </c:numRef>
          </c:val>
          <c:smooth val="0"/>
          <c:extLst>
            <c:ext xmlns:c16="http://schemas.microsoft.com/office/drawing/2014/chart" uri="{C3380CC4-5D6E-409C-BE32-E72D297353CC}">
              <c16:uniqueId val="{00000006-3A4B-4A5C-8873-57BA94A7D2D5}"/>
            </c:ext>
          </c:extLst>
        </c:ser>
        <c:dLbls>
          <c:showLegendKey val="0"/>
          <c:showVal val="0"/>
          <c:showCatName val="0"/>
          <c:showSerName val="0"/>
          <c:showPercent val="0"/>
          <c:showBubbleSize val="0"/>
        </c:dLbls>
        <c:smooth val="0"/>
        <c:axId val="376289856"/>
        <c:axId val="376290512"/>
      </c:lineChart>
      <c:catAx>
        <c:axId val="37628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0512"/>
        <c:crosses val="autoZero"/>
        <c:auto val="1"/>
        <c:lblAlgn val="ctr"/>
        <c:lblOffset val="100"/>
        <c:noMultiLvlLbl val="0"/>
      </c:catAx>
      <c:valAx>
        <c:axId val="37629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8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Continental</c:v>
                </c:pt>
              </c:strCache>
            </c:strRef>
          </c:tx>
          <c:spPr>
            <a:ln w="28575" cap="rnd">
              <a:solidFill>
                <a:schemeClr val="accent1"/>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Sheet1!$B$2:$B$134</c:f>
              <c:numCache>
                <c:formatCode>General</c:formatCode>
                <c:ptCount val="133"/>
                <c:pt idx="0">
                  <c:v>0</c:v>
                </c:pt>
                <c:pt idx="1">
                  <c:v>2</c:v>
                </c:pt>
                <c:pt idx="2">
                  <c:v>2</c:v>
                </c:pt>
                <c:pt idx="3">
                  <c:v>3</c:v>
                </c:pt>
                <c:pt idx="4">
                  <c:v>0</c:v>
                </c:pt>
                <c:pt idx="5">
                  <c:v>0</c:v>
                </c:pt>
                <c:pt idx="6">
                  <c:v>1</c:v>
                </c:pt>
                <c:pt idx="7">
                  <c:v>3</c:v>
                </c:pt>
                <c:pt idx="8">
                  <c:v>2</c:v>
                </c:pt>
                <c:pt idx="9">
                  <c:v>4</c:v>
                </c:pt>
                <c:pt idx="10">
                  <c:v>2</c:v>
                </c:pt>
                <c:pt idx="11">
                  <c:v>0</c:v>
                </c:pt>
                <c:pt idx="12">
                  <c:v>0</c:v>
                </c:pt>
                <c:pt idx="13">
                  <c:v>2</c:v>
                </c:pt>
                <c:pt idx="14">
                  <c:v>4</c:v>
                </c:pt>
                <c:pt idx="15">
                  <c:v>4</c:v>
                </c:pt>
                <c:pt idx="16">
                  <c:v>4</c:v>
                </c:pt>
                <c:pt idx="17">
                  <c:v>4</c:v>
                </c:pt>
                <c:pt idx="18">
                  <c:v>0</c:v>
                </c:pt>
                <c:pt idx="19">
                  <c:v>0</c:v>
                </c:pt>
                <c:pt idx="20">
                  <c:v>2</c:v>
                </c:pt>
                <c:pt idx="21">
                  <c:v>3</c:v>
                </c:pt>
                <c:pt idx="22">
                  <c:v>3</c:v>
                </c:pt>
                <c:pt idx="23">
                  <c:v>2</c:v>
                </c:pt>
                <c:pt idx="24">
                  <c:v>0</c:v>
                </c:pt>
                <c:pt idx="25">
                  <c:v>0</c:v>
                </c:pt>
                <c:pt idx="26">
                  <c:v>0</c:v>
                </c:pt>
                <c:pt idx="27">
                  <c:v>1</c:v>
                </c:pt>
                <c:pt idx="28">
                  <c:v>2</c:v>
                </c:pt>
                <c:pt idx="29">
                  <c:v>4</c:v>
                </c:pt>
                <c:pt idx="30">
                  <c:v>3</c:v>
                </c:pt>
                <c:pt idx="31">
                  <c:v>6</c:v>
                </c:pt>
                <c:pt idx="32">
                  <c:v>0</c:v>
                </c:pt>
                <c:pt idx="33">
                  <c:v>1</c:v>
                </c:pt>
                <c:pt idx="34">
                  <c:v>3</c:v>
                </c:pt>
                <c:pt idx="35">
                  <c:v>1</c:v>
                </c:pt>
                <c:pt idx="36">
                  <c:v>4</c:v>
                </c:pt>
                <c:pt idx="37">
                  <c:v>4</c:v>
                </c:pt>
                <c:pt idx="38">
                  <c:v>1</c:v>
                </c:pt>
                <c:pt idx="39">
                  <c:v>0</c:v>
                </c:pt>
                <c:pt idx="40">
                  <c:v>0</c:v>
                </c:pt>
                <c:pt idx="41">
                  <c:v>1</c:v>
                </c:pt>
                <c:pt idx="42">
                  <c:v>3</c:v>
                </c:pt>
                <c:pt idx="43">
                  <c:v>3</c:v>
                </c:pt>
                <c:pt idx="44">
                  <c:v>4</c:v>
                </c:pt>
                <c:pt idx="45">
                  <c:v>4</c:v>
                </c:pt>
                <c:pt idx="46">
                  <c:v>0</c:v>
                </c:pt>
                <c:pt idx="47">
                  <c:v>0</c:v>
                </c:pt>
                <c:pt idx="48">
                  <c:v>2</c:v>
                </c:pt>
                <c:pt idx="49">
                  <c:v>5</c:v>
                </c:pt>
                <c:pt idx="50">
                  <c:v>4</c:v>
                </c:pt>
                <c:pt idx="51">
                  <c:v>7</c:v>
                </c:pt>
                <c:pt idx="52">
                  <c:v>3</c:v>
                </c:pt>
                <c:pt idx="53">
                  <c:v>1</c:v>
                </c:pt>
                <c:pt idx="54">
                  <c:v>0</c:v>
                </c:pt>
                <c:pt idx="55">
                  <c:v>4</c:v>
                </c:pt>
                <c:pt idx="56">
                  <c:v>3</c:v>
                </c:pt>
                <c:pt idx="57">
                  <c:v>2</c:v>
                </c:pt>
                <c:pt idx="58">
                  <c:v>1</c:v>
                </c:pt>
                <c:pt idx="59">
                  <c:v>5</c:v>
                </c:pt>
                <c:pt idx="60">
                  <c:v>0</c:v>
                </c:pt>
                <c:pt idx="61">
                  <c:v>0</c:v>
                </c:pt>
                <c:pt idx="62">
                  <c:v>3</c:v>
                </c:pt>
                <c:pt idx="63">
                  <c:v>3</c:v>
                </c:pt>
                <c:pt idx="64">
                  <c:v>6</c:v>
                </c:pt>
                <c:pt idx="65">
                  <c:v>4</c:v>
                </c:pt>
                <c:pt idx="66">
                  <c:v>9</c:v>
                </c:pt>
                <c:pt idx="67">
                  <c:v>0</c:v>
                </c:pt>
                <c:pt idx="68">
                  <c:v>0</c:v>
                </c:pt>
                <c:pt idx="69">
                  <c:v>3</c:v>
                </c:pt>
                <c:pt idx="70">
                  <c:v>4</c:v>
                </c:pt>
                <c:pt idx="71">
                  <c:v>4</c:v>
                </c:pt>
                <c:pt idx="72">
                  <c:v>2</c:v>
                </c:pt>
                <c:pt idx="73">
                  <c:v>4</c:v>
                </c:pt>
                <c:pt idx="74">
                  <c:v>0</c:v>
                </c:pt>
                <c:pt idx="75">
                  <c:v>0</c:v>
                </c:pt>
                <c:pt idx="76">
                  <c:v>6</c:v>
                </c:pt>
                <c:pt idx="77">
                  <c:v>4</c:v>
                </c:pt>
                <c:pt idx="78">
                  <c:v>3</c:v>
                </c:pt>
                <c:pt idx="79">
                  <c:v>5</c:v>
                </c:pt>
                <c:pt idx="80">
                  <c:v>3</c:v>
                </c:pt>
                <c:pt idx="81">
                  <c:v>0</c:v>
                </c:pt>
                <c:pt idx="82">
                  <c:v>0</c:v>
                </c:pt>
                <c:pt idx="83">
                  <c:v>3</c:v>
                </c:pt>
                <c:pt idx="84">
                  <c:v>2</c:v>
                </c:pt>
                <c:pt idx="85">
                  <c:v>4</c:v>
                </c:pt>
                <c:pt idx="86">
                  <c:v>1</c:v>
                </c:pt>
                <c:pt idx="87">
                  <c:v>5</c:v>
                </c:pt>
                <c:pt idx="88">
                  <c:v>0</c:v>
                </c:pt>
                <c:pt idx="89">
                  <c:v>0</c:v>
                </c:pt>
                <c:pt idx="90">
                  <c:v>3</c:v>
                </c:pt>
                <c:pt idx="91">
                  <c:v>4</c:v>
                </c:pt>
                <c:pt idx="92">
                  <c:v>6</c:v>
                </c:pt>
                <c:pt idx="93">
                  <c:v>5</c:v>
                </c:pt>
                <c:pt idx="94">
                  <c:v>5</c:v>
                </c:pt>
                <c:pt idx="95">
                  <c:v>0</c:v>
                </c:pt>
                <c:pt idx="96">
                  <c:v>0</c:v>
                </c:pt>
                <c:pt idx="97">
                  <c:v>4</c:v>
                </c:pt>
                <c:pt idx="98">
                  <c:v>4</c:v>
                </c:pt>
                <c:pt idx="99">
                  <c:v>5</c:v>
                </c:pt>
                <c:pt idx="100">
                  <c:v>5</c:v>
                </c:pt>
                <c:pt idx="101">
                  <c:v>2</c:v>
                </c:pt>
                <c:pt idx="102">
                  <c:v>0</c:v>
                </c:pt>
                <c:pt idx="103">
                  <c:v>0</c:v>
                </c:pt>
                <c:pt idx="104">
                  <c:v>6</c:v>
                </c:pt>
                <c:pt idx="105">
                  <c:v>4</c:v>
                </c:pt>
                <c:pt idx="106">
                  <c:v>4</c:v>
                </c:pt>
                <c:pt idx="107">
                  <c:v>4</c:v>
                </c:pt>
                <c:pt idx="108">
                  <c:v>3</c:v>
                </c:pt>
                <c:pt idx="109">
                  <c:v>0</c:v>
                </c:pt>
                <c:pt idx="110">
                  <c:v>0</c:v>
                </c:pt>
                <c:pt idx="111">
                  <c:v>1</c:v>
                </c:pt>
                <c:pt idx="112">
                  <c:v>3</c:v>
                </c:pt>
                <c:pt idx="113">
                  <c:v>2</c:v>
                </c:pt>
                <c:pt idx="114">
                  <c:v>4</c:v>
                </c:pt>
                <c:pt idx="115">
                  <c:v>9</c:v>
                </c:pt>
                <c:pt idx="116">
                  <c:v>0</c:v>
                </c:pt>
                <c:pt idx="117">
                  <c:v>0</c:v>
                </c:pt>
                <c:pt idx="118">
                  <c:v>1</c:v>
                </c:pt>
                <c:pt idx="119">
                  <c:v>4</c:v>
                </c:pt>
                <c:pt idx="120">
                  <c:v>1</c:v>
                </c:pt>
                <c:pt idx="121">
                  <c:v>3</c:v>
                </c:pt>
                <c:pt idx="122">
                  <c:v>3</c:v>
                </c:pt>
                <c:pt idx="123">
                  <c:v>0</c:v>
                </c:pt>
                <c:pt idx="124">
                  <c:v>0</c:v>
                </c:pt>
                <c:pt idx="125">
                  <c:v>6</c:v>
                </c:pt>
                <c:pt idx="126">
                  <c:v>5</c:v>
                </c:pt>
                <c:pt idx="127">
                  <c:v>4</c:v>
                </c:pt>
                <c:pt idx="128">
                  <c:v>4</c:v>
                </c:pt>
                <c:pt idx="129">
                  <c:v>4</c:v>
                </c:pt>
                <c:pt idx="130">
                  <c:v>0</c:v>
                </c:pt>
                <c:pt idx="131">
                  <c:v>0</c:v>
                </c:pt>
                <c:pt idx="132">
                  <c:v>0</c:v>
                </c:pt>
              </c:numCache>
            </c:numRef>
          </c:val>
          <c:smooth val="0"/>
          <c:extLst>
            <c:ext xmlns:c16="http://schemas.microsoft.com/office/drawing/2014/chart" uri="{C3380CC4-5D6E-409C-BE32-E72D297353CC}">
              <c16:uniqueId val="{00000000-1B6D-40DC-B041-A180842C17D4}"/>
            </c:ext>
          </c:extLst>
        </c:ser>
        <c:ser>
          <c:idx val="1"/>
          <c:order val="1"/>
          <c:tx>
            <c:strRef>
              <c:f>Sheet1!$C$1</c:f>
              <c:strCache>
                <c:ptCount val="1"/>
                <c:pt idx="0">
                  <c:v>Bosch</c:v>
                </c:pt>
              </c:strCache>
            </c:strRef>
          </c:tx>
          <c:spPr>
            <a:ln w="28575" cap="rnd">
              <a:solidFill>
                <a:schemeClr val="accent2"/>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Sheet1!$C$2:$C$134</c:f>
              <c:numCache>
                <c:formatCode>General</c:formatCode>
                <c:ptCount val="133"/>
                <c:pt idx="0">
                  <c:v>1</c:v>
                </c:pt>
                <c:pt idx="1">
                  <c:v>0</c:v>
                </c:pt>
                <c:pt idx="2">
                  <c:v>1</c:v>
                </c:pt>
                <c:pt idx="3">
                  <c:v>0</c:v>
                </c:pt>
                <c:pt idx="4">
                  <c:v>1</c:v>
                </c:pt>
                <c:pt idx="5">
                  <c:v>0</c:v>
                </c:pt>
                <c:pt idx="6">
                  <c:v>1</c:v>
                </c:pt>
                <c:pt idx="7">
                  <c:v>0</c:v>
                </c:pt>
                <c:pt idx="8">
                  <c:v>1</c:v>
                </c:pt>
                <c:pt idx="9">
                  <c:v>0</c:v>
                </c:pt>
                <c:pt idx="10">
                  <c:v>1</c:v>
                </c:pt>
                <c:pt idx="11">
                  <c:v>1</c:v>
                </c:pt>
                <c:pt idx="12">
                  <c:v>0</c:v>
                </c:pt>
                <c:pt idx="13">
                  <c:v>1</c:v>
                </c:pt>
                <c:pt idx="14">
                  <c:v>0</c:v>
                </c:pt>
                <c:pt idx="15">
                  <c:v>0</c:v>
                </c:pt>
                <c:pt idx="16">
                  <c:v>1</c:v>
                </c:pt>
                <c:pt idx="17">
                  <c:v>0</c:v>
                </c:pt>
                <c:pt idx="18">
                  <c:v>0</c:v>
                </c:pt>
                <c:pt idx="19">
                  <c:v>1</c:v>
                </c:pt>
                <c:pt idx="20">
                  <c:v>1</c:v>
                </c:pt>
                <c:pt idx="21">
                  <c:v>1</c:v>
                </c:pt>
                <c:pt idx="22">
                  <c:v>1</c:v>
                </c:pt>
                <c:pt idx="23">
                  <c:v>1</c:v>
                </c:pt>
                <c:pt idx="24">
                  <c:v>1</c:v>
                </c:pt>
                <c:pt idx="25">
                  <c:v>0</c:v>
                </c:pt>
                <c:pt idx="26">
                  <c:v>0</c:v>
                </c:pt>
                <c:pt idx="27">
                  <c:v>0</c:v>
                </c:pt>
                <c:pt idx="28">
                  <c:v>1</c:v>
                </c:pt>
                <c:pt idx="29">
                  <c:v>2</c:v>
                </c:pt>
                <c:pt idx="30">
                  <c:v>1</c:v>
                </c:pt>
                <c:pt idx="31">
                  <c:v>1</c:v>
                </c:pt>
                <c:pt idx="32">
                  <c:v>1</c:v>
                </c:pt>
                <c:pt idx="33">
                  <c:v>0</c:v>
                </c:pt>
                <c:pt idx="34">
                  <c:v>0</c:v>
                </c:pt>
                <c:pt idx="35">
                  <c:v>3</c:v>
                </c:pt>
                <c:pt idx="36">
                  <c:v>0</c:v>
                </c:pt>
                <c:pt idx="37">
                  <c:v>1</c:v>
                </c:pt>
                <c:pt idx="38">
                  <c:v>1</c:v>
                </c:pt>
                <c:pt idx="39">
                  <c:v>0</c:v>
                </c:pt>
                <c:pt idx="40">
                  <c:v>0</c:v>
                </c:pt>
                <c:pt idx="41">
                  <c:v>1</c:v>
                </c:pt>
                <c:pt idx="42">
                  <c:v>1</c:v>
                </c:pt>
                <c:pt idx="43">
                  <c:v>2</c:v>
                </c:pt>
                <c:pt idx="44">
                  <c:v>1</c:v>
                </c:pt>
                <c:pt idx="45">
                  <c:v>0</c:v>
                </c:pt>
                <c:pt idx="46">
                  <c:v>1</c:v>
                </c:pt>
                <c:pt idx="47">
                  <c:v>1</c:v>
                </c:pt>
                <c:pt idx="48">
                  <c:v>1</c:v>
                </c:pt>
                <c:pt idx="49">
                  <c:v>1</c:v>
                </c:pt>
                <c:pt idx="50">
                  <c:v>2</c:v>
                </c:pt>
                <c:pt idx="51">
                  <c:v>1</c:v>
                </c:pt>
                <c:pt idx="52">
                  <c:v>0</c:v>
                </c:pt>
                <c:pt idx="53">
                  <c:v>1</c:v>
                </c:pt>
                <c:pt idx="54">
                  <c:v>1</c:v>
                </c:pt>
                <c:pt idx="55">
                  <c:v>1</c:v>
                </c:pt>
                <c:pt idx="56">
                  <c:v>1</c:v>
                </c:pt>
                <c:pt idx="57">
                  <c:v>1</c:v>
                </c:pt>
                <c:pt idx="58">
                  <c:v>1</c:v>
                </c:pt>
                <c:pt idx="59">
                  <c:v>0</c:v>
                </c:pt>
                <c:pt idx="60">
                  <c:v>0</c:v>
                </c:pt>
                <c:pt idx="61">
                  <c:v>1</c:v>
                </c:pt>
                <c:pt idx="62">
                  <c:v>1</c:v>
                </c:pt>
                <c:pt idx="63">
                  <c:v>0</c:v>
                </c:pt>
                <c:pt idx="64">
                  <c:v>1</c:v>
                </c:pt>
                <c:pt idx="65">
                  <c:v>1</c:v>
                </c:pt>
                <c:pt idx="66">
                  <c:v>1</c:v>
                </c:pt>
                <c:pt idx="67">
                  <c:v>0</c:v>
                </c:pt>
                <c:pt idx="68">
                  <c:v>0</c:v>
                </c:pt>
                <c:pt idx="69">
                  <c:v>0</c:v>
                </c:pt>
                <c:pt idx="70">
                  <c:v>2</c:v>
                </c:pt>
                <c:pt idx="71">
                  <c:v>1</c:v>
                </c:pt>
                <c:pt idx="72">
                  <c:v>0</c:v>
                </c:pt>
                <c:pt idx="73">
                  <c:v>1</c:v>
                </c:pt>
                <c:pt idx="74">
                  <c:v>1</c:v>
                </c:pt>
                <c:pt idx="75">
                  <c:v>1</c:v>
                </c:pt>
                <c:pt idx="76">
                  <c:v>1</c:v>
                </c:pt>
                <c:pt idx="77">
                  <c:v>1</c:v>
                </c:pt>
                <c:pt idx="78">
                  <c:v>1</c:v>
                </c:pt>
                <c:pt idx="79">
                  <c:v>1</c:v>
                </c:pt>
                <c:pt idx="80">
                  <c:v>1</c:v>
                </c:pt>
                <c:pt idx="81">
                  <c:v>1</c:v>
                </c:pt>
                <c:pt idx="82">
                  <c:v>0</c:v>
                </c:pt>
                <c:pt idx="83">
                  <c:v>1</c:v>
                </c:pt>
                <c:pt idx="84">
                  <c:v>0</c:v>
                </c:pt>
                <c:pt idx="85">
                  <c:v>1</c:v>
                </c:pt>
                <c:pt idx="86">
                  <c:v>2</c:v>
                </c:pt>
                <c:pt idx="87">
                  <c:v>1</c:v>
                </c:pt>
                <c:pt idx="88">
                  <c:v>0</c:v>
                </c:pt>
                <c:pt idx="89">
                  <c:v>1</c:v>
                </c:pt>
                <c:pt idx="90">
                  <c:v>1</c:v>
                </c:pt>
                <c:pt idx="91">
                  <c:v>1</c:v>
                </c:pt>
                <c:pt idx="92">
                  <c:v>1</c:v>
                </c:pt>
                <c:pt idx="93">
                  <c:v>1</c:v>
                </c:pt>
                <c:pt idx="94">
                  <c:v>1</c:v>
                </c:pt>
                <c:pt idx="95">
                  <c:v>1</c:v>
                </c:pt>
                <c:pt idx="96">
                  <c:v>1</c:v>
                </c:pt>
                <c:pt idx="97">
                  <c:v>0</c:v>
                </c:pt>
                <c:pt idx="98">
                  <c:v>1</c:v>
                </c:pt>
                <c:pt idx="99">
                  <c:v>0</c:v>
                </c:pt>
                <c:pt idx="100">
                  <c:v>0</c:v>
                </c:pt>
                <c:pt idx="101">
                  <c:v>1</c:v>
                </c:pt>
                <c:pt idx="102">
                  <c:v>1</c:v>
                </c:pt>
                <c:pt idx="103">
                  <c:v>0</c:v>
                </c:pt>
                <c:pt idx="104">
                  <c:v>1</c:v>
                </c:pt>
                <c:pt idx="105">
                  <c:v>1</c:v>
                </c:pt>
                <c:pt idx="106">
                  <c:v>1</c:v>
                </c:pt>
                <c:pt idx="107">
                  <c:v>1</c:v>
                </c:pt>
                <c:pt idx="108">
                  <c:v>0</c:v>
                </c:pt>
                <c:pt idx="109">
                  <c:v>1</c:v>
                </c:pt>
                <c:pt idx="110">
                  <c:v>1</c:v>
                </c:pt>
                <c:pt idx="111">
                  <c:v>0</c:v>
                </c:pt>
                <c:pt idx="112">
                  <c:v>0</c:v>
                </c:pt>
                <c:pt idx="113">
                  <c:v>1</c:v>
                </c:pt>
                <c:pt idx="114">
                  <c:v>1</c:v>
                </c:pt>
                <c:pt idx="115">
                  <c:v>1</c:v>
                </c:pt>
                <c:pt idx="116">
                  <c:v>1</c:v>
                </c:pt>
                <c:pt idx="117">
                  <c:v>0</c:v>
                </c:pt>
                <c:pt idx="118">
                  <c:v>1</c:v>
                </c:pt>
                <c:pt idx="119">
                  <c:v>0</c:v>
                </c:pt>
                <c:pt idx="120">
                  <c:v>1</c:v>
                </c:pt>
                <c:pt idx="121">
                  <c:v>0</c:v>
                </c:pt>
                <c:pt idx="122">
                  <c:v>2</c:v>
                </c:pt>
                <c:pt idx="123">
                  <c:v>0</c:v>
                </c:pt>
                <c:pt idx="124">
                  <c:v>0</c:v>
                </c:pt>
                <c:pt idx="125">
                  <c:v>1</c:v>
                </c:pt>
                <c:pt idx="126">
                  <c:v>1</c:v>
                </c:pt>
                <c:pt idx="127">
                  <c:v>0</c:v>
                </c:pt>
                <c:pt idx="128">
                  <c:v>0</c:v>
                </c:pt>
                <c:pt idx="129">
                  <c:v>1</c:v>
                </c:pt>
                <c:pt idx="130">
                  <c:v>1</c:v>
                </c:pt>
                <c:pt idx="131">
                  <c:v>1</c:v>
                </c:pt>
                <c:pt idx="132">
                  <c:v>0</c:v>
                </c:pt>
              </c:numCache>
            </c:numRef>
          </c:val>
          <c:smooth val="0"/>
          <c:extLst>
            <c:ext xmlns:c16="http://schemas.microsoft.com/office/drawing/2014/chart" uri="{C3380CC4-5D6E-409C-BE32-E72D297353CC}">
              <c16:uniqueId val="{00000001-1B6D-40DC-B041-A180842C17D4}"/>
            </c:ext>
          </c:extLst>
        </c:ser>
        <c:ser>
          <c:idx val="2"/>
          <c:order val="2"/>
          <c:tx>
            <c:strRef>
              <c:f>Sheet1!$D$1</c:f>
              <c:strCache>
                <c:ptCount val="1"/>
                <c:pt idx="0">
                  <c:v>ZF Group</c:v>
                </c:pt>
              </c:strCache>
            </c:strRef>
          </c:tx>
          <c:spPr>
            <a:ln w="28575" cap="rnd">
              <a:solidFill>
                <a:schemeClr val="accent3"/>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Sheet1!$D$2:$D$134</c:f>
              <c:numCache>
                <c:formatCode>General</c:formatCode>
                <c:ptCount val="133"/>
                <c:pt idx="0">
                  <c:v>0</c:v>
                </c:pt>
                <c:pt idx="1">
                  <c:v>0</c:v>
                </c:pt>
                <c:pt idx="2">
                  <c:v>1</c:v>
                </c:pt>
                <c:pt idx="3">
                  <c:v>1</c:v>
                </c:pt>
                <c:pt idx="4">
                  <c:v>1</c:v>
                </c:pt>
                <c:pt idx="5">
                  <c:v>0</c:v>
                </c:pt>
                <c:pt idx="6">
                  <c:v>2</c:v>
                </c:pt>
                <c:pt idx="7">
                  <c:v>1</c:v>
                </c:pt>
                <c:pt idx="8">
                  <c:v>1</c:v>
                </c:pt>
                <c:pt idx="9">
                  <c:v>2</c:v>
                </c:pt>
                <c:pt idx="10">
                  <c:v>1</c:v>
                </c:pt>
                <c:pt idx="11">
                  <c:v>0</c:v>
                </c:pt>
                <c:pt idx="12">
                  <c:v>0</c:v>
                </c:pt>
                <c:pt idx="13">
                  <c:v>1</c:v>
                </c:pt>
                <c:pt idx="14">
                  <c:v>2</c:v>
                </c:pt>
                <c:pt idx="15">
                  <c:v>1</c:v>
                </c:pt>
                <c:pt idx="16">
                  <c:v>0</c:v>
                </c:pt>
                <c:pt idx="17">
                  <c:v>0</c:v>
                </c:pt>
                <c:pt idx="18">
                  <c:v>0</c:v>
                </c:pt>
                <c:pt idx="19">
                  <c:v>0</c:v>
                </c:pt>
                <c:pt idx="20">
                  <c:v>0</c:v>
                </c:pt>
                <c:pt idx="21">
                  <c:v>1</c:v>
                </c:pt>
                <c:pt idx="22">
                  <c:v>1</c:v>
                </c:pt>
                <c:pt idx="23">
                  <c:v>0</c:v>
                </c:pt>
                <c:pt idx="24">
                  <c:v>1</c:v>
                </c:pt>
                <c:pt idx="25">
                  <c:v>0</c:v>
                </c:pt>
                <c:pt idx="26">
                  <c:v>0</c:v>
                </c:pt>
                <c:pt idx="27">
                  <c:v>1</c:v>
                </c:pt>
                <c:pt idx="28">
                  <c:v>1</c:v>
                </c:pt>
                <c:pt idx="29">
                  <c:v>0</c:v>
                </c:pt>
                <c:pt idx="30">
                  <c:v>1</c:v>
                </c:pt>
                <c:pt idx="31">
                  <c:v>0</c:v>
                </c:pt>
                <c:pt idx="32">
                  <c:v>1</c:v>
                </c:pt>
                <c:pt idx="33">
                  <c:v>0</c:v>
                </c:pt>
                <c:pt idx="34">
                  <c:v>1</c:v>
                </c:pt>
                <c:pt idx="35">
                  <c:v>1</c:v>
                </c:pt>
                <c:pt idx="36">
                  <c:v>1</c:v>
                </c:pt>
                <c:pt idx="37">
                  <c:v>2</c:v>
                </c:pt>
                <c:pt idx="38">
                  <c:v>0</c:v>
                </c:pt>
                <c:pt idx="39">
                  <c:v>0</c:v>
                </c:pt>
                <c:pt idx="40">
                  <c:v>0</c:v>
                </c:pt>
                <c:pt idx="41">
                  <c:v>0</c:v>
                </c:pt>
                <c:pt idx="42">
                  <c:v>1</c:v>
                </c:pt>
                <c:pt idx="43">
                  <c:v>1</c:v>
                </c:pt>
                <c:pt idx="44">
                  <c:v>0</c:v>
                </c:pt>
                <c:pt idx="45">
                  <c:v>1</c:v>
                </c:pt>
                <c:pt idx="46">
                  <c:v>1</c:v>
                </c:pt>
                <c:pt idx="47">
                  <c:v>0</c:v>
                </c:pt>
                <c:pt idx="48">
                  <c:v>1</c:v>
                </c:pt>
                <c:pt idx="49">
                  <c:v>2</c:v>
                </c:pt>
                <c:pt idx="50">
                  <c:v>1</c:v>
                </c:pt>
                <c:pt idx="51">
                  <c:v>1</c:v>
                </c:pt>
                <c:pt idx="52">
                  <c:v>0</c:v>
                </c:pt>
                <c:pt idx="53">
                  <c:v>1</c:v>
                </c:pt>
                <c:pt idx="54">
                  <c:v>0</c:v>
                </c:pt>
                <c:pt idx="55">
                  <c:v>1</c:v>
                </c:pt>
                <c:pt idx="56">
                  <c:v>0</c:v>
                </c:pt>
                <c:pt idx="57">
                  <c:v>1</c:v>
                </c:pt>
                <c:pt idx="58">
                  <c:v>1</c:v>
                </c:pt>
                <c:pt idx="59">
                  <c:v>1</c:v>
                </c:pt>
                <c:pt idx="60">
                  <c:v>0</c:v>
                </c:pt>
                <c:pt idx="61">
                  <c:v>0</c:v>
                </c:pt>
                <c:pt idx="62">
                  <c:v>0</c:v>
                </c:pt>
                <c:pt idx="63">
                  <c:v>0</c:v>
                </c:pt>
                <c:pt idx="64">
                  <c:v>0</c:v>
                </c:pt>
                <c:pt idx="65">
                  <c:v>1</c:v>
                </c:pt>
                <c:pt idx="66">
                  <c:v>0</c:v>
                </c:pt>
                <c:pt idx="67">
                  <c:v>0</c:v>
                </c:pt>
                <c:pt idx="68">
                  <c:v>0</c:v>
                </c:pt>
                <c:pt idx="69">
                  <c:v>1</c:v>
                </c:pt>
                <c:pt idx="70">
                  <c:v>1</c:v>
                </c:pt>
                <c:pt idx="71">
                  <c:v>0</c:v>
                </c:pt>
                <c:pt idx="72">
                  <c:v>1</c:v>
                </c:pt>
                <c:pt idx="73">
                  <c:v>3</c:v>
                </c:pt>
                <c:pt idx="74">
                  <c:v>1</c:v>
                </c:pt>
                <c:pt idx="75">
                  <c:v>0</c:v>
                </c:pt>
                <c:pt idx="76">
                  <c:v>1</c:v>
                </c:pt>
                <c:pt idx="77">
                  <c:v>2</c:v>
                </c:pt>
                <c:pt idx="78">
                  <c:v>1</c:v>
                </c:pt>
                <c:pt idx="79">
                  <c:v>1</c:v>
                </c:pt>
                <c:pt idx="80">
                  <c:v>1</c:v>
                </c:pt>
                <c:pt idx="81">
                  <c:v>0</c:v>
                </c:pt>
                <c:pt idx="82">
                  <c:v>1</c:v>
                </c:pt>
                <c:pt idx="83">
                  <c:v>2</c:v>
                </c:pt>
                <c:pt idx="84">
                  <c:v>0</c:v>
                </c:pt>
                <c:pt idx="85">
                  <c:v>0</c:v>
                </c:pt>
                <c:pt idx="86">
                  <c:v>1</c:v>
                </c:pt>
                <c:pt idx="87">
                  <c:v>2</c:v>
                </c:pt>
                <c:pt idx="88">
                  <c:v>0</c:v>
                </c:pt>
                <c:pt idx="89">
                  <c:v>1</c:v>
                </c:pt>
                <c:pt idx="90">
                  <c:v>0</c:v>
                </c:pt>
                <c:pt idx="91">
                  <c:v>2</c:v>
                </c:pt>
                <c:pt idx="92">
                  <c:v>16</c:v>
                </c:pt>
                <c:pt idx="93">
                  <c:v>3</c:v>
                </c:pt>
                <c:pt idx="94">
                  <c:v>0</c:v>
                </c:pt>
                <c:pt idx="95">
                  <c:v>1</c:v>
                </c:pt>
                <c:pt idx="96">
                  <c:v>0</c:v>
                </c:pt>
                <c:pt idx="97">
                  <c:v>1</c:v>
                </c:pt>
                <c:pt idx="98">
                  <c:v>2</c:v>
                </c:pt>
                <c:pt idx="99">
                  <c:v>0</c:v>
                </c:pt>
                <c:pt idx="100">
                  <c:v>2</c:v>
                </c:pt>
                <c:pt idx="101">
                  <c:v>2</c:v>
                </c:pt>
                <c:pt idx="102">
                  <c:v>1</c:v>
                </c:pt>
                <c:pt idx="103">
                  <c:v>0</c:v>
                </c:pt>
                <c:pt idx="104">
                  <c:v>1</c:v>
                </c:pt>
                <c:pt idx="105">
                  <c:v>2</c:v>
                </c:pt>
                <c:pt idx="106">
                  <c:v>1</c:v>
                </c:pt>
                <c:pt idx="107">
                  <c:v>1</c:v>
                </c:pt>
                <c:pt idx="108">
                  <c:v>2</c:v>
                </c:pt>
                <c:pt idx="109">
                  <c:v>0</c:v>
                </c:pt>
                <c:pt idx="110">
                  <c:v>0</c:v>
                </c:pt>
                <c:pt idx="111">
                  <c:v>1</c:v>
                </c:pt>
                <c:pt idx="112">
                  <c:v>0</c:v>
                </c:pt>
                <c:pt idx="113">
                  <c:v>0</c:v>
                </c:pt>
                <c:pt idx="114">
                  <c:v>0</c:v>
                </c:pt>
                <c:pt idx="115">
                  <c:v>1</c:v>
                </c:pt>
                <c:pt idx="116">
                  <c:v>0</c:v>
                </c:pt>
                <c:pt idx="117">
                  <c:v>1</c:v>
                </c:pt>
                <c:pt idx="118">
                  <c:v>0</c:v>
                </c:pt>
                <c:pt idx="119">
                  <c:v>0</c:v>
                </c:pt>
                <c:pt idx="120">
                  <c:v>1</c:v>
                </c:pt>
                <c:pt idx="121">
                  <c:v>2</c:v>
                </c:pt>
                <c:pt idx="122">
                  <c:v>1</c:v>
                </c:pt>
                <c:pt idx="123">
                  <c:v>1</c:v>
                </c:pt>
                <c:pt idx="124">
                  <c:v>0</c:v>
                </c:pt>
                <c:pt idx="125">
                  <c:v>0</c:v>
                </c:pt>
                <c:pt idx="126">
                  <c:v>0</c:v>
                </c:pt>
                <c:pt idx="127">
                  <c:v>1</c:v>
                </c:pt>
                <c:pt idx="128">
                  <c:v>0</c:v>
                </c:pt>
                <c:pt idx="129">
                  <c:v>0</c:v>
                </c:pt>
                <c:pt idx="130">
                  <c:v>1</c:v>
                </c:pt>
                <c:pt idx="131">
                  <c:v>1</c:v>
                </c:pt>
                <c:pt idx="132">
                  <c:v>0</c:v>
                </c:pt>
              </c:numCache>
            </c:numRef>
          </c:val>
          <c:smooth val="0"/>
          <c:extLst>
            <c:ext xmlns:c16="http://schemas.microsoft.com/office/drawing/2014/chart" uri="{C3380CC4-5D6E-409C-BE32-E72D297353CC}">
              <c16:uniqueId val="{00000002-1B6D-40DC-B041-A180842C17D4}"/>
            </c:ext>
          </c:extLst>
        </c:ser>
        <c:ser>
          <c:idx val="3"/>
          <c:order val="3"/>
          <c:tx>
            <c:strRef>
              <c:f>Sheet1!$E$1</c:f>
              <c:strCache>
                <c:ptCount val="1"/>
                <c:pt idx="0">
                  <c:v>Rheinmetall Group</c:v>
                </c:pt>
              </c:strCache>
            </c:strRef>
          </c:tx>
          <c:spPr>
            <a:ln w="28575" cap="rnd">
              <a:solidFill>
                <a:schemeClr val="accent4"/>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Sheet1!$E$2:$E$134</c:f>
              <c:numCache>
                <c:formatCode>General</c:formatCode>
                <c:ptCount val="133"/>
                <c:pt idx="0">
                  <c:v>0</c:v>
                </c:pt>
                <c:pt idx="1">
                  <c:v>0</c:v>
                </c:pt>
                <c:pt idx="2">
                  <c:v>0</c:v>
                </c:pt>
                <c:pt idx="3">
                  <c:v>1</c:v>
                </c:pt>
                <c:pt idx="4">
                  <c:v>0</c:v>
                </c:pt>
                <c:pt idx="5">
                  <c:v>0</c:v>
                </c:pt>
                <c:pt idx="6">
                  <c:v>1</c:v>
                </c:pt>
                <c:pt idx="7">
                  <c:v>1</c:v>
                </c:pt>
                <c:pt idx="8">
                  <c:v>1</c:v>
                </c:pt>
                <c:pt idx="9">
                  <c:v>0</c:v>
                </c:pt>
                <c:pt idx="10">
                  <c:v>1</c:v>
                </c:pt>
                <c:pt idx="11">
                  <c:v>0</c:v>
                </c:pt>
                <c:pt idx="12">
                  <c:v>0</c:v>
                </c:pt>
                <c:pt idx="13">
                  <c:v>2</c:v>
                </c:pt>
                <c:pt idx="14">
                  <c:v>1</c:v>
                </c:pt>
                <c:pt idx="15">
                  <c:v>0</c:v>
                </c:pt>
                <c:pt idx="16">
                  <c:v>0</c:v>
                </c:pt>
                <c:pt idx="17">
                  <c:v>0</c:v>
                </c:pt>
                <c:pt idx="18">
                  <c:v>0</c:v>
                </c:pt>
                <c:pt idx="19">
                  <c:v>0</c:v>
                </c:pt>
                <c:pt idx="20">
                  <c:v>0</c:v>
                </c:pt>
                <c:pt idx="21">
                  <c:v>0</c:v>
                </c:pt>
                <c:pt idx="22">
                  <c:v>3</c:v>
                </c:pt>
                <c:pt idx="23">
                  <c:v>2</c:v>
                </c:pt>
                <c:pt idx="24">
                  <c:v>0</c:v>
                </c:pt>
                <c:pt idx="25">
                  <c:v>0</c:v>
                </c:pt>
                <c:pt idx="26">
                  <c:v>0</c:v>
                </c:pt>
                <c:pt idx="27">
                  <c:v>1</c:v>
                </c:pt>
                <c:pt idx="28">
                  <c:v>1</c:v>
                </c:pt>
                <c:pt idx="29">
                  <c:v>0</c:v>
                </c:pt>
                <c:pt idx="30">
                  <c:v>0</c:v>
                </c:pt>
                <c:pt idx="31">
                  <c:v>0</c:v>
                </c:pt>
                <c:pt idx="32">
                  <c:v>0</c:v>
                </c:pt>
                <c:pt idx="33">
                  <c:v>0</c:v>
                </c:pt>
                <c:pt idx="34">
                  <c:v>0</c:v>
                </c:pt>
                <c:pt idx="35">
                  <c:v>0</c:v>
                </c:pt>
                <c:pt idx="36">
                  <c:v>2</c:v>
                </c:pt>
                <c:pt idx="37">
                  <c:v>1</c:v>
                </c:pt>
                <c:pt idx="38">
                  <c:v>0</c:v>
                </c:pt>
                <c:pt idx="39">
                  <c:v>0</c:v>
                </c:pt>
                <c:pt idx="40">
                  <c:v>0</c:v>
                </c:pt>
                <c:pt idx="41">
                  <c:v>1</c:v>
                </c:pt>
                <c:pt idx="42">
                  <c:v>1</c:v>
                </c:pt>
                <c:pt idx="43">
                  <c:v>0</c:v>
                </c:pt>
                <c:pt idx="44">
                  <c:v>1</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c:v>
                </c:pt>
                <c:pt idx="59">
                  <c:v>1</c:v>
                </c:pt>
                <c:pt idx="60">
                  <c:v>0</c:v>
                </c:pt>
                <c:pt idx="61">
                  <c:v>0</c:v>
                </c:pt>
                <c:pt idx="62">
                  <c:v>0</c:v>
                </c:pt>
                <c:pt idx="63">
                  <c:v>0</c:v>
                </c:pt>
                <c:pt idx="64">
                  <c:v>1</c:v>
                </c:pt>
                <c:pt idx="65">
                  <c:v>0</c:v>
                </c:pt>
                <c:pt idx="66">
                  <c:v>1</c:v>
                </c:pt>
                <c:pt idx="67">
                  <c:v>0</c:v>
                </c:pt>
                <c:pt idx="68">
                  <c:v>0</c:v>
                </c:pt>
                <c:pt idx="69">
                  <c:v>0</c:v>
                </c:pt>
                <c:pt idx="70">
                  <c:v>0</c:v>
                </c:pt>
                <c:pt idx="71">
                  <c:v>0</c:v>
                </c:pt>
                <c:pt idx="72">
                  <c:v>0</c:v>
                </c:pt>
                <c:pt idx="73">
                  <c:v>0</c:v>
                </c:pt>
                <c:pt idx="74">
                  <c:v>0</c:v>
                </c:pt>
                <c:pt idx="75">
                  <c:v>1</c:v>
                </c:pt>
                <c:pt idx="76">
                  <c:v>0</c:v>
                </c:pt>
                <c:pt idx="77">
                  <c:v>0</c:v>
                </c:pt>
                <c:pt idx="78">
                  <c:v>0</c:v>
                </c:pt>
                <c:pt idx="79">
                  <c:v>0</c:v>
                </c:pt>
                <c:pt idx="80">
                  <c:v>0</c:v>
                </c:pt>
                <c:pt idx="81">
                  <c:v>0</c:v>
                </c:pt>
                <c:pt idx="82">
                  <c:v>0</c:v>
                </c:pt>
                <c:pt idx="83">
                  <c:v>0</c:v>
                </c:pt>
                <c:pt idx="84">
                  <c:v>1</c:v>
                </c:pt>
                <c:pt idx="85">
                  <c:v>0</c:v>
                </c:pt>
                <c:pt idx="86">
                  <c:v>1</c:v>
                </c:pt>
                <c:pt idx="87">
                  <c:v>2</c:v>
                </c:pt>
                <c:pt idx="88">
                  <c:v>0</c:v>
                </c:pt>
                <c:pt idx="89">
                  <c:v>0</c:v>
                </c:pt>
                <c:pt idx="90">
                  <c:v>0</c:v>
                </c:pt>
                <c:pt idx="91">
                  <c:v>0</c:v>
                </c:pt>
                <c:pt idx="92">
                  <c:v>3</c:v>
                </c:pt>
                <c:pt idx="93">
                  <c:v>1</c:v>
                </c:pt>
                <c:pt idx="94">
                  <c:v>0</c:v>
                </c:pt>
                <c:pt idx="95">
                  <c:v>0</c:v>
                </c:pt>
                <c:pt idx="96">
                  <c:v>0</c:v>
                </c:pt>
                <c:pt idx="97">
                  <c:v>1</c:v>
                </c:pt>
                <c:pt idx="98">
                  <c:v>1</c:v>
                </c:pt>
                <c:pt idx="99">
                  <c:v>3</c:v>
                </c:pt>
                <c:pt idx="100">
                  <c:v>3</c:v>
                </c:pt>
                <c:pt idx="101">
                  <c:v>3</c:v>
                </c:pt>
                <c:pt idx="102">
                  <c:v>0</c:v>
                </c:pt>
                <c:pt idx="103">
                  <c:v>0</c:v>
                </c:pt>
                <c:pt idx="104">
                  <c:v>1</c:v>
                </c:pt>
                <c:pt idx="105">
                  <c:v>1</c:v>
                </c:pt>
                <c:pt idx="106">
                  <c:v>2</c:v>
                </c:pt>
                <c:pt idx="107">
                  <c:v>1</c:v>
                </c:pt>
                <c:pt idx="108">
                  <c:v>0</c:v>
                </c:pt>
                <c:pt idx="109">
                  <c:v>0</c:v>
                </c:pt>
                <c:pt idx="110">
                  <c:v>0</c:v>
                </c:pt>
                <c:pt idx="111">
                  <c:v>0</c:v>
                </c:pt>
                <c:pt idx="112">
                  <c:v>1</c:v>
                </c:pt>
                <c:pt idx="113">
                  <c:v>0</c:v>
                </c:pt>
                <c:pt idx="114">
                  <c:v>0</c:v>
                </c:pt>
                <c:pt idx="115">
                  <c:v>0</c:v>
                </c:pt>
                <c:pt idx="116">
                  <c:v>0</c:v>
                </c:pt>
                <c:pt idx="117">
                  <c:v>0</c:v>
                </c:pt>
                <c:pt idx="118">
                  <c:v>0</c:v>
                </c:pt>
                <c:pt idx="119">
                  <c:v>0</c:v>
                </c:pt>
                <c:pt idx="120">
                  <c:v>0</c:v>
                </c:pt>
                <c:pt idx="121">
                  <c:v>2</c:v>
                </c:pt>
                <c:pt idx="122">
                  <c:v>1</c:v>
                </c:pt>
                <c:pt idx="123">
                  <c:v>0</c:v>
                </c:pt>
                <c:pt idx="124">
                  <c:v>0</c:v>
                </c:pt>
                <c:pt idx="125">
                  <c:v>0</c:v>
                </c:pt>
                <c:pt idx="126">
                  <c:v>0</c:v>
                </c:pt>
                <c:pt idx="127">
                  <c:v>0</c:v>
                </c:pt>
                <c:pt idx="128">
                  <c:v>1</c:v>
                </c:pt>
                <c:pt idx="129">
                  <c:v>1</c:v>
                </c:pt>
                <c:pt idx="130">
                  <c:v>0</c:v>
                </c:pt>
                <c:pt idx="131">
                  <c:v>0</c:v>
                </c:pt>
                <c:pt idx="132">
                  <c:v>0</c:v>
                </c:pt>
              </c:numCache>
            </c:numRef>
          </c:val>
          <c:smooth val="0"/>
          <c:extLst>
            <c:ext xmlns:c16="http://schemas.microsoft.com/office/drawing/2014/chart" uri="{C3380CC4-5D6E-409C-BE32-E72D297353CC}">
              <c16:uniqueId val="{00000003-1B6D-40DC-B041-A180842C17D4}"/>
            </c:ext>
          </c:extLst>
        </c:ser>
        <c:ser>
          <c:idx val="4"/>
          <c:order val="4"/>
          <c:tx>
            <c:strRef>
              <c:f>Sheet1!$F$1</c:f>
              <c:strCache>
                <c:ptCount val="1"/>
                <c:pt idx="0">
                  <c:v>Rheinmetall Automotive</c:v>
                </c:pt>
              </c:strCache>
            </c:strRef>
          </c:tx>
          <c:spPr>
            <a:ln w="28575" cap="rnd">
              <a:solidFill>
                <a:schemeClr val="accent5"/>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Sheet1!$F$2:$F$134</c:f>
              <c:numCache>
                <c:formatCode>General</c:formatCode>
                <c:ptCount val="133"/>
                <c:pt idx="0">
                  <c:v>0</c:v>
                </c:pt>
                <c:pt idx="1">
                  <c:v>0</c:v>
                </c:pt>
                <c:pt idx="2">
                  <c:v>0</c:v>
                </c:pt>
                <c:pt idx="3">
                  <c:v>1</c:v>
                </c:pt>
                <c:pt idx="4">
                  <c:v>0</c:v>
                </c:pt>
                <c:pt idx="5">
                  <c:v>0</c:v>
                </c:pt>
                <c:pt idx="6">
                  <c:v>1</c:v>
                </c:pt>
                <c:pt idx="7">
                  <c:v>1</c:v>
                </c:pt>
                <c:pt idx="8">
                  <c:v>0</c:v>
                </c:pt>
                <c:pt idx="9">
                  <c:v>0</c:v>
                </c:pt>
                <c:pt idx="10">
                  <c:v>1</c:v>
                </c:pt>
                <c:pt idx="11">
                  <c:v>0</c:v>
                </c:pt>
                <c:pt idx="12">
                  <c:v>0</c:v>
                </c:pt>
                <c:pt idx="13">
                  <c:v>2</c:v>
                </c:pt>
                <c:pt idx="14">
                  <c:v>1</c:v>
                </c:pt>
                <c:pt idx="15">
                  <c:v>0</c:v>
                </c:pt>
                <c:pt idx="16">
                  <c:v>0</c:v>
                </c:pt>
                <c:pt idx="17">
                  <c:v>0</c:v>
                </c:pt>
                <c:pt idx="18">
                  <c:v>0</c:v>
                </c:pt>
                <c:pt idx="19">
                  <c:v>0</c:v>
                </c:pt>
                <c:pt idx="20">
                  <c:v>0</c:v>
                </c:pt>
                <c:pt idx="21">
                  <c:v>0</c:v>
                </c:pt>
                <c:pt idx="22">
                  <c:v>0</c:v>
                </c:pt>
                <c:pt idx="23">
                  <c:v>1</c:v>
                </c:pt>
                <c:pt idx="24">
                  <c:v>1</c:v>
                </c:pt>
                <c:pt idx="25">
                  <c:v>0</c:v>
                </c:pt>
                <c:pt idx="26">
                  <c:v>0</c:v>
                </c:pt>
                <c:pt idx="27">
                  <c:v>1</c:v>
                </c:pt>
                <c:pt idx="28">
                  <c:v>1</c:v>
                </c:pt>
                <c:pt idx="29">
                  <c:v>0</c:v>
                </c:pt>
                <c:pt idx="30">
                  <c:v>0</c:v>
                </c:pt>
                <c:pt idx="31">
                  <c:v>0</c:v>
                </c:pt>
                <c:pt idx="32">
                  <c:v>0</c:v>
                </c:pt>
                <c:pt idx="33">
                  <c:v>0</c:v>
                </c:pt>
                <c:pt idx="34">
                  <c:v>0</c:v>
                </c:pt>
                <c:pt idx="35">
                  <c:v>0</c:v>
                </c:pt>
                <c:pt idx="36">
                  <c:v>2</c:v>
                </c:pt>
                <c:pt idx="37">
                  <c:v>0</c:v>
                </c:pt>
                <c:pt idx="38">
                  <c:v>0</c:v>
                </c:pt>
                <c:pt idx="39">
                  <c:v>0</c:v>
                </c:pt>
                <c:pt idx="40">
                  <c:v>0</c:v>
                </c:pt>
                <c:pt idx="41">
                  <c:v>2</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c:v>
                </c:pt>
                <c:pt idx="59">
                  <c:v>1</c:v>
                </c:pt>
                <c:pt idx="60">
                  <c:v>0</c:v>
                </c:pt>
                <c:pt idx="61">
                  <c:v>0</c:v>
                </c:pt>
                <c:pt idx="62">
                  <c:v>0</c:v>
                </c:pt>
                <c:pt idx="63">
                  <c:v>0</c:v>
                </c:pt>
                <c:pt idx="64">
                  <c:v>0</c:v>
                </c:pt>
                <c:pt idx="65">
                  <c:v>0</c:v>
                </c:pt>
                <c:pt idx="66">
                  <c:v>1</c:v>
                </c:pt>
                <c:pt idx="67">
                  <c:v>0</c:v>
                </c:pt>
                <c:pt idx="68">
                  <c:v>0</c:v>
                </c:pt>
                <c:pt idx="69">
                  <c:v>0</c:v>
                </c:pt>
                <c:pt idx="70">
                  <c:v>0</c:v>
                </c:pt>
                <c:pt idx="71">
                  <c:v>0</c:v>
                </c:pt>
                <c:pt idx="72">
                  <c:v>0</c:v>
                </c:pt>
                <c:pt idx="73">
                  <c:v>0</c:v>
                </c:pt>
                <c:pt idx="74">
                  <c:v>0</c:v>
                </c:pt>
                <c:pt idx="75">
                  <c:v>1</c:v>
                </c:pt>
                <c:pt idx="76">
                  <c:v>0</c:v>
                </c:pt>
                <c:pt idx="77">
                  <c:v>0</c:v>
                </c:pt>
                <c:pt idx="78">
                  <c:v>0</c:v>
                </c:pt>
                <c:pt idx="79">
                  <c:v>4</c:v>
                </c:pt>
                <c:pt idx="80">
                  <c:v>0</c:v>
                </c:pt>
                <c:pt idx="81">
                  <c:v>0</c:v>
                </c:pt>
                <c:pt idx="82">
                  <c:v>0</c:v>
                </c:pt>
                <c:pt idx="83">
                  <c:v>0</c:v>
                </c:pt>
                <c:pt idx="84">
                  <c:v>1</c:v>
                </c:pt>
                <c:pt idx="85">
                  <c:v>0</c:v>
                </c:pt>
                <c:pt idx="86">
                  <c:v>1</c:v>
                </c:pt>
                <c:pt idx="87">
                  <c:v>1</c:v>
                </c:pt>
                <c:pt idx="88">
                  <c:v>0</c:v>
                </c:pt>
                <c:pt idx="89">
                  <c:v>0</c:v>
                </c:pt>
                <c:pt idx="90">
                  <c:v>0</c:v>
                </c:pt>
                <c:pt idx="91">
                  <c:v>0</c:v>
                </c:pt>
                <c:pt idx="92">
                  <c:v>0</c:v>
                </c:pt>
                <c:pt idx="93">
                  <c:v>2</c:v>
                </c:pt>
                <c:pt idx="94">
                  <c:v>0</c:v>
                </c:pt>
                <c:pt idx="95">
                  <c:v>0</c:v>
                </c:pt>
                <c:pt idx="96">
                  <c:v>0</c:v>
                </c:pt>
                <c:pt idx="97">
                  <c:v>1</c:v>
                </c:pt>
                <c:pt idx="98">
                  <c:v>0</c:v>
                </c:pt>
                <c:pt idx="99">
                  <c:v>0</c:v>
                </c:pt>
                <c:pt idx="100">
                  <c:v>0</c:v>
                </c:pt>
                <c:pt idx="101">
                  <c:v>1</c:v>
                </c:pt>
                <c:pt idx="102">
                  <c:v>0</c:v>
                </c:pt>
                <c:pt idx="103">
                  <c:v>0</c:v>
                </c:pt>
                <c:pt idx="104">
                  <c:v>0</c:v>
                </c:pt>
                <c:pt idx="105">
                  <c:v>0</c:v>
                </c:pt>
                <c:pt idx="106">
                  <c:v>0</c:v>
                </c:pt>
                <c:pt idx="107">
                  <c:v>1</c:v>
                </c:pt>
                <c:pt idx="108">
                  <c:v>0</c:v>
                </c:pt>
                <c:pt idx="109">
                  <c:v>0</c:v>
                </c:pt>
                <c:pt idx="110">
                  <c:v>0</c:v>
                </c:pt>
                <c:pt idx="111">
                  <c:v>0</c:v>
                </c:pt>
                <c:pt idx="112">
                  <c:v>1</c:v>
                </c:pt>
                <c:pt idx="113">
                  <c:v>0</c:v>
                </c:pt>
                <c:pt idx="114">
                  <c:v>0</c:v>
                </c:pt>
                <c:pt idx="115">
                  <c:v>0</c:v>
                </c:pt>
                <c:pt idx="116">
                  <c:v>0</c:v>
                </c:pt>
                <c:pt idx="117">
                  <c:v>0</c:v>
                </c:pt>
                <c:pt idx="118">
                  <c:v>0</c:v>
                </c:pt>
                <c:pt idx="119">
                  <c:v>1</c:v>
                </c:pt>
                <c:pt idx="120">
                  <c:v>0</c:v>
                </c:pt>
                <c:pt idx="121">
                  <c:v>0</c:v>
                </c:pt>
                <c:pt idx="122">
                  <c:v>1</c:v>
                </c:pt>
                <c:pt idx="123">
                  <c:v>0</c:v>
                </c:pt>
                <c:pt idx="124">
                  <c:v>0</c:v>
                </c:pt>
                <c:pt idx="125">
                  <c:v>0</c:v>
                </c:pt>
                <c:pt idx="126">
                  <c:v>0</c:v>
                </c:pt>
                <c:pt idx="127">
                  <c:v>0</c:v>
                </c:pt>
                <c:pt idx="128">
                  <c:v>1</c:v>
                </c:pt>
                <c:pt idx="129">
                  <c:v>2</c:v>
                </c:pt>
                <c:pt idx="130">
                  <c:v>0</c:v>
                </c:pt>
                <c:pt idx="131">
                  <c:v>0</c:v>
                </c:pt>
                <c:pt idx="132">
                  <c:v>0</c:v>
                </c:pt>
              </c:numCache>
            </c:numRef>
          </c:val>
          <c:smooth val="0"/>
          <c:extLst>
            <c:ext xmlns:c16="http://schemas.microsoft.com/office/drawing/2014/chart" uri="{C3380CC4-5D6E-409C-BE32-E72D297353CC}">
              <c16:uniqueId val="{00000004-1B6D-40DC-B041-A180842C17D4}"/>
            </c:ext>
          </c:extLst>
        </c:ser>
        <c:ser>
          <c:idx val="5"/>
          <c:order val="5"/>
          <c:tx>
            <c:strRef>
              <c:f>Sheet1!$G$1</c:f>
              <c:strCache>
                <c:ptCount val="1"/>
                <c:pt idx="0">
                  <c:v>Rheinmetall Defence</c:v>
                </c:pt>
              </c:strCache>
            </c:strRef>
          </c:tx>
          <c:spPr>
            <a:ln w="28575" cap="rnd">
              <a:solidFill>
                <a:schemeClr val="accent6"/>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Sheet1!$G$2:$G$134</c:f>
              <c:numCache>
                <c:formatCode>General</c:formatCode>
                <c:ptCount val="133"/>
                <c:pt idx="0">
                  <c:v>0</c:v>
                </c:pt>
                <c:pt idx="1">
                  <c:v>1</c:v>
                </c:pt>
                <c:pt idx="2">
                  <c:v>0</c:v>
                </c:pt>
                <c:pt idx="3">
                  <c:v>0</c:v>
                </c:pt>
                <c:pt idx="4">
                  <c:v>0</c:v>
                </c:pt>
                <c:pt idx="5">
                  <c:v>0</c:v>
                </c:pt>
                <c:pt idx="6">
                  <c:v>1</c:v>
                </c:pt>
                <c:pt idx="7">
                  <c:v>0</c:v>
                </c:pt>
                <c:pt idx="8">
                  <c:v>1</c:v>
                </c:pt>
                <c:pt idx="9">
                  <c:v>0</c:v>
                </c:pt>
                <c:pt idx="10">
                  <c:v>0</c:v>
                </c:pt>
                <c:pt idx="11">
                  <c:v>0</c:v>
                </c:pt>
                <c:pt idx="12">
                  <c:v>0</c:v>
                </c:pt>
                <c:pt idx="13">
                  <c:v>1</c:v>
                </c:pt>
                <c:pt idx="14">
                  <c:v>1</c:v>
                </c:pt>
                <c:pt idx="15">
                  <c:v>0</c:v>
                </c:pt>
                <c:pt idx="16">
                  <c:v>0</c:v>
                </c:pt>
                <c:pt idx="17">
                  <c:v>0</c:v>
                </c:pt>
                <c:pt idx="18">
                  <c:v>0</c:v>
                </c:pt>
                <c:pt idx="19">
                  <c:v>0</c:v>
                </c:pt>
                <c:pt idx="20">
                  <c:v>0</c:v>
                </c:pt>
                <c:pt idx="21">
                  <c:v>0</c:v>
                </c:pt>
                <c:pt idx="22">
                  <c:v>0</c:v>
                </c:pt>
                <c:pt idx="23">
                  <c:v>1</c:v>
                </c:pt>
                <c:pt idx="24">
                  <c:v>0</c:v>
                </c:pt>
                <c:pt idx="25">
                  <c:v>0</c:v>
                </c:pt>
                <c:pt idx="26">
                  <c:v>0</c:v>
                </c:pt>
                <c:pt idx="27">
                  <c:v>3</c:v>
                </c:pt>
                <c:pt idx="28">
                  <c:v>0</c:v>
                </c:pt>
                <c:pt idx="29">
                  <c:v>0</c:v>
                </c:pt>
                <c:pt idx="30">
                  <c:v>0</c:v>
                </c:pt>
                <c:pt idx="31">
                  <c:v>0</c:v>
                </c:pt>
                <c:pt idx="32">
                  <c:v>0</c:v>
                </c:pt>
                <c:pt idx="33">
                  <c:v>0</c:v>
                </c:pt>
                <c:pt idx="34">
                  <c:v>0</c:v>
                </c:pt>
                <c:pt idx="35">
                  <c:v>0</c:v>
                </c:pt>
                <c:pt idx="36">
                  <c:v>1</c:v>
                </c:pt>
                <c:pt idx="37">
                  <c:v>1</c:v>
                </c:pt>
                <c:pt idx="38">
                  <c:v>0</c:v>
                </c:pt>
                <c:pt idx="39">
                  <c:v>0</c:v>
                </c:pt>
                <c:pt idx="40">
                  <c:v>0</c:v>
                </c:pt>
                <c:pt idx="41">
                  <c:v>0</c:v>
                </c:pt>
                <c:pt idx="42">
                  <c:v>1</c:v>
                </c:pt>
                <c:pt idx="43">
                  <c:v>0</c:v>
                </c:pt>
                <c:pt idx="44">
                  <c:v>1</c:v>
                </c:pt>
                <c:pt idx="45">
                  <c:v>0</c:v>
                </c:pt>
                <c:pt idx="46">
                  <c:v>0</c:v>
                </c:pt>
                <c:pt idx="47">
                  <c:v>0</c:v>
                </c:pt>
                <c:pt idx="48">
                  <c:v>3</c:v>
                </c:pt>
                <c:pt idx="49">
                  <c:v>0</c:v>
                </c:pt>
                <c:pt idx="50">
                  <c:v>0</c:v>
                </c:pt>
                <c:pt idx="51">
                  <c:v>1</c:v>
                </c:pt>
                <c:pt idx="52">
                  <c:v>0</c:v>
                </c:pt>
                <c:pt idx="53">
                  <c:v>0</c:v>
                </c:pt>
                <c:pt idx="54">
                  <c:v>0</c:v>
                </c:pt>
                <c:pt idx="55">
                  <c:v>0</c:v>
                </c:pt>
                <c:pt idx="56">
                  <c:v>0</c:v>
                </c:pt>
                <c:pt idx="57">
                  <c:v>0</c:v>
                </c:pt>
                <c:pt idx="58">
                  <c:v>0</c:v>
                </c:pt>
                <c:pt idx="59">
                  <c:v>2</c:v>
                </c:pt>
                <c:pt idx="60">
                  <c:v>0</c:v>
                </c:pt>
                <c:pt idx="61">
                  <c:v>0</c:v>
                </c:pt>
                <c:pt idx="62">
                  <c:v>0</c:v>
                </c:pt>
                <c:pt idx="63">
                  <c:v>0</c:v>
                </c:pt>
                <c:pt idx="64">
                  <c:v>1</c:v>
                </c:pt>
                <c:pt idx="65">
                  <c:v>0</c:v>
                </c:pt>
                <c:pt idx="66">
                  <c:v>1</c:v>
                </c:pt>
                <c:pt idx="67">
                  <c:v>0</c:v>
                </c:pt>
                <c:pt idx="68">
                  <c:v>0</c:v>
                </c:pt>
                <c:pt idx="69">
                  <c:v>1</c:v>
                </c:pt>
                <c:pt idx="70">
                  <c:v>1</c:v>
                </c:pt>
                <c:pt idx="71">
                  <c:v>0</c:v>
                </c:pt>
                <c:pt idx="72">
                  <c:v>0</c:v>
                </c:pt>
                <c:pt idx="73">
                  <c:v>0</c:v>
                </c:pt>
                <c:pt idx="74">
                  <c:v>0</c:v>
                </c:pt>
                <c:pt idx="75">
                  <c:v>2</c:v>
                </c:pt>
                <c:pt idx="76">
                  <c:v>0</c:v>
                </c:pt>
                <c:pt idx="77">
                  <c:v>0</c:v>
                </c:pt>
                <c:pt idx="78">
                  <c:v>2</c:v>
                </c:pt>
                <c:pt idx="79">
                  <c:v>0</c:v>
                </c:pt>
                <c:pt idx="80">
                  <c:v>0</c:v>
                </c:pt>
                <c:pt idx="81">
                  <c:v>0</c:v>
                </c:pt>
                <c:pt idx="82">
                  <c:v>0</c:v>
                </c:pt>
                <c:pt idx="83">
                  <c:v>0</c:v>
                </c:pt>
                <c:pt idx="84">
                  <c:v>1</c:v>
                </c:pt>
                <c:pt idx="85">
                  <c:v>0</c:v>
                </c:pt>
                <c:pt idx="86">
                  <c:v>0</c:v>
                </c:pt>
                <c:pt idx="87">
                  <c:v>4</c:v>
                </c:pt>
                <c:pt idx="88">
                  <c:v>0</c:v>
                </c:pt>
                <c:pt idx="89">
                  <c:v>0</c:v>
                </c:pt>
                <c:pt idx="90">
                  <c:v>0</c:v>
                </c:pt>
                <c:pt idx="91">
                  <c:v>0</c:v>
                </c:pt>
                <c:pt idx="92">
                  <c:v>1</c:v>
                </c:pt>
                <c:pt idx="93">
                  <c:v>1</c:v>
                </c:pt>
                <c:pt idx="94">
                  <c:v>0</c:v>
                </c:pt>
                <c:pt idx="95">
                  <c:v>0</c:v>
                </c:pt>
                <c:pt idx="96">
                  <c:v>0</c:v>
                </c:pt>
                <c:pt idx="97">
                  <c:v>1</c:v>
                </c:pt>
                <c:pt idx="98">
                  <c:v>1</c:v>
                </c:pt>
                <c:pt idx="99">
                  <c:v>3</c:v>
                </c:pt>
                <c:pt idx="100">
                  <c:v>3</c:v>
                </c:pt>
                <c:pt idx="101">
                  <c:v>2</c:v>
                </c:pt>
                <c:pt idx="102">
                  <c:v>0</c:v>
                </c:pt>
                <c:pt idx="103">
                  <c:v>0</c:v>
                </c:pt>
                <c:pt idx="104">
                  <c:v>1</c:v>
                </c:pt>
                <c:pt idx="105">
                  <c:v>1</c:v>
                </c:pt>
                <c:pt idx="106">
                  <c:v>2</c:v>
                </c:pt>
                <c:pt idx="107">
                  <c:v>1</c:v>
                </c:pt>
                <c:pt idx="108">
                  <c:v>0</c:v>
                </c:pt>
                <c:pt idx="109">
                  <c:v>0</c:v>
                </c:pt>
                <c:pt idx="110">
                  <c:v>1</c:v>
                </c:pt>
                <c:pt idx="111">
                  <c:v>0</c:v>
                </c:pt>
                <c:pt idx="112">
                  <c:v>2</c:v>
                </c:pt>
                <c:pt idx="113">
                  <c:v>0</c:v>
                </c:pt>
                <c:pt idx="114">
                  <c:v>0</c:v>
                </c:pt>
                <c:pt idx="115">
                  <c:v>0</c:v>
                </c:pt>
                <c:pt idx="116">
                  <c:v>0</c:v>
                </c:pt>
                <c:pt idx="117">
                  <c:v>0</c:v>
                </c:pt>
                <c:pt idx="118">
                  <c:v>0</c:v>
                </c:pt>
                <c:pt idx="119">
                  <c:v>0</c:v>
                </c:pt>
                <c:pt idx="120">
                  <c:v>0</c:v>
                </c:pt>
                <c:pt idx="121">
                  <c:v>1</c:v>
                </c:pt>
                <c:pt idx="122">
                  <c:v>1</c:v>
                </c:pt>
                <c:pt idx="123">
                  <c:v>0</c:v>
                </c:pt>
                <c:pt idx="124">
                  <c:v>0</c:v>
                </c:pt>
                <c:pt idx="125">
                  <c:v>1</c:v>
                </c:pt>
                <c:pt idx="126">
                  <c:v>1</c:v>
                </c:pt>
                <c:pt idx="127">
                  <c:v>1</c:v>
                </c:pt>
                <c:pt idx="128">
                  <c:v>2</c:v>
                </c:pt>
                <c:pt idx="129">
                  <c:v>1</c:v>
                </c:pt>
                <c:pt idx="130">
                  <c:v>0</c:v>
                </c:pt>
                <c:pt idx="131">
                  <c:v>0</c:v>
                </c:pt>
                <c:pt idx="132">
                  <c:v>0</c:v>
                </c:pt>
              </c:numCache>
            </c:numRef>
          </c:val>
          <c:smooth val="0"/>
          <c:extLst>
            <c:ext xmlns:c16="http://schemas.microsoft.com/office/drawing/2014/chart" uri="{C3380CC4-5D6E-409C-BE32-E72D297353CC}">
              <c16:uniqueId val="{00000005-1B6D-40DC-B041-A180842C17D4}"/>
            </c:ext>
          </c:extLst>
        </c:ser>
        <c:ser>
          <c:idx val="6"/>
          <c:order val="6"/>
          <c:tx>
            <c:strRef>
              <c:f>Sheet1!$H$1</c:f>
              <c:strCache>
                <c:ptCount val="1"/>
                <c:pt idx="0">
                  <c:v>MTU</c:v>
                </c:pt>
              </c:strCache>
            </c:strRef>
          </c:tx>
          <c:spPr>
            <a:ln w="28575" cap="rnd">
              <a:solidFill>
                <a:schemeClr val="accent1">
                  <a:lumMod val="60000"/>
                </a:schemeClr>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Sheet1!$H$2:$H$134</c:f>
              <c:numCache>
                <c:formatCode>General</c:formatCode>
                <c:ptCount val="133"/>
                <c:pt idx="0">
                  <c:v>0</c:v>
                </c:pt>
                <c:pt idx="1">
                  <c:v>1</c:v>
                </c:pt>
                <c:pt idx="2">
                  <c:v>0</c:v>
                </c:pt>
                <c:pt idx="3">
                  <c:v>1</c:v>
                </c:pt>
                <c:pt idx="4">
                  <c:v>0</c:v>
                </c:pt>
                <c:pt idx="5">
                  <c:v>0</c:v>
                </c:pt>
                <c:pt idx="6">
                  <c:v>0</c:v>
                </c:pt>
                <c:pt idx="7">
                  <c:v>1</c:v>
                </c:pt>
                <c:pt idx="8">
                  <c:v>0</c:v>
                </c:pt>
                <c:pt idx="9">
                  <c:v>0</c:v>
                </c:pt>
                <c:pt idx="10">
                  <c:v>1</c:v>
                </c:pt>
                <c:pt idx="11">
                  <c:v>0</c:v>
                </c:pt>
                <c:pt idx="12">
                  <c:v>0</c:v>
                </c:pt>
                <c:pt idx="13">
                  <c:v>0</c:v>
                </c:pt>
                <c:pt idx="14">
                  <c:v>1</c:v>
                </c:pt>
                <c:pt idx="15">
                  <c:v>1</c:v>
                </c:pt>
                <c:pt idx="16">
                  <c:v>0</c:v>
                </c:pt>
                <c:pt idx="17">
                  <c:v>1</c:v>
                </c:pt>
                <c:pt idx="18">
                  <c:v>0</c:v>
                </c:pt>
                <c:pt idx="19">
                  <c:v>0</c:v>
                </c:pt>
                <c:pt idx="20">
                  <c:v>1</c:v>
                </c:pt>
                <c:pt idx="21">
                  <c:v>1</c:v>
                </c:pt>
                <c:pt idx="22">
                  <c:v>1</c:v>
                </c:pt>
                <c:pt idx="23">
                  <c:v>1</c:v>
                </c:pt>
                <c:pt idx="24">
                  <c:v>0</c:v>
                </c:pt>
                <c:pt idx="25">
                  <c:v>0</c:v>
                </c:pt>
                <c:pt idx="26">
                  <c:v>0</c:v>
                </c:pt>
                <c:pt idx="27">
                  <c:v>1</c:v>
                </c:pt>
                <c:pt idx="28">
                  <c:v>1</c:v>
                </c:pt>
                <c:pt idx="29">
                  <c:v>0</c:v>
                </c:pt>
                <c:pt idx="30">
                  <c:v>1</c:v>
                </c:pt>
                <c:pt idx="31">
                  <c:v>0</c:v>
                </c:pt>
                <c:pt idx="32">
                  <c:v>0</c:v>
                </c:pt>
                <c:pt idx="33">
                  <c:v>0</c:v>
                </c:pt>
                <c:pt idx="34">
                  <c:v>0</c:v>
                </c:pt>
                <c:pt idx="35">
                  <c:v>1</c:v>
                </c:pt>
                <c:pt idx="36">
                  <c:v>0</c:v>
                </c:pt>
                <c:pt idx="37">
                  <c:v>1</c:v>
                </c:pt>
                <c:pt idx="38">
                  <c:v>0</c:v>
                </c:pt>
                <c:pt idx="39">
                  <c:v>0</c:v>
                </c:pt>
                <c:pt idx="40">
                  <c:v>0</c:v>
                </c:pt>
                <c:pt idx="41">
                  <c:v>0</c:v>
                </c:pt>
                <c:pt idx="42">
                  <c:v>1</c:v>
                </c:pt>
                <c:pt idx="43">
                  <c:v>0</c:v>
                </c:pt>
                <c:pt idx="44">
                  <c:v>1</c:v>
                </c:pt>
                <c:pt idx="45">
                  <c:v>1</c:v>
                </c:pt>
                <c:pt idx="46">
                  <c:v>0</c:v>
                </c:pt>
                <c:pt idx="47">
                  <c:v>0</c:v>
                </c:pt>
                <c:pt idx="48">
                  <c:v>0</c:v>
                </c:pt>
                <c:pt idx="49">
                  <c:v>1</c:v>
                </c:pt>
                <c:pt idx="50">
                  <c:v>1</c:v>
                </c:pt>
                <c:pt idx="51">
                  <c:v>0</c:v>
                </c:pt>
                <c:pt idx="52">
                  <c:v>1</c:v>
                </c:pt>
                <c:pt idx="53">
                  <c:v>0</c:v>
                </c:pt>
                <c:pt idx="54">
                  <c:v>0</c:v>
                </c:pt>
                <c:pt idx="55">
                  <c:v>0</c:v>
                </c:pt>
                <c:pt idx="56">
                  <c:v>1</c:v>
                </c:pt>
                <c:pt idx="57">
                  <c:v>1</c:v>
                </c:pt>
                <c:pt idx="58">
                  <c:v>0</c:v>
                </c:pt>
                <c:pt idx="59">
                  <c:v>1</c:v>
                </c:pt>
                <c:pt idx="60">
                  <c:v>0</c:v>
                </c:pt>
                <c:pt idx="61">
                  <c:v>0</c:v>
                </c:pt>
                <c:pt idx="62">
                  <c:v>1</c:v>
                </c:pt>
                <c:pt idx="63">
                  <c:v>0</c:v>
                </c:pt>
                <c:pt idx="64">
                  <c:v>1</c:v>
                </c:pt>
                <c:pt idx="65">
                  <c:v>0</c:v>
                </c:pt>
                <c:pt idx="66">
                  <c:v>1</c:v>
                </c:pt>
                <c:pt idx="67">
                  <c:v>0</c:v>
                </c:pt>
                <c:pt idx="68">
                  <c:v>0</c:v>
                </c:pt>
                <c:pt idx="69">
                  <c:v>1</c:v>
                </c:pt>
                <c:pt idx="70">
                  <c:v>0</c:v>
                </c:pt>
                <c:pt idx="71">
                  <c:v>1</c:v>
                </c:pt>
                <c:pt idx="72">
                  <c:v>0</c:v>
                </c:pt>
                <c:pt idx="73">
                  <c:v>0</c:v>
                </c:pt>
                <c:pt idx="74">
                  <c:v>0</c:v>
                </c:pt>
                <c:pt idx="75">
                  <c:v>0</c:v>
                </c:pt>
                <c:pt idx="76">
                  <c:v>0</c:v>
                </c:pt>
                <c:pt idx="77">
                  <c:v>1</c:v>
                </c:pt>
                <c:pt idx="78">
                  <c:v>0</c:v>
                </c:pt>
                <c:pt idx="79">
                  <c:v>1</c:v>
                </c:pt>
                <c:pt idx="80">
                  <c:v>0</c:v>
                </c:pt>
                <c:pt idx="81">
                  <c:v>0</c:v>
                </c:pt>
                <c:pt idx="82">
                  <c:v>0</c:v>
                </c:pt>
                <c:pt idx="83">
                  <c:v>1</c:v>
                </c:pt>
                <c:pt idx="84">
                  <c:v>0</c:v>
                </c:pt>
                <c:pt idx="85">
                  <c:v>0</c:v>
                </c:pt>
                <c:pt idx="86">
                  <c:v>0</c:v>
                </c:pt>
                <c:pt idx="87">
                  <c:v>1</c:v>
                </c:pt>
                <c:pt idx="88">
                  <c:v>0</c:v>
                </c:pt>
                <c:pt idx="89">
                  <c:v>0</c:v>
                </c:pt>
                <c:pt idx="90">
                  <c:v>1</c:v>
                </c:pt>
                <c:pt idx="91">
                  <c:v>1</c:v>
                </c:pt>
                <c:pt idx="92">
                  <c:v>0</c:v>
                </c:pt>
                <c:pt idx="93">
                  <c:v>1</c:v>
                </c:pt>
                <c:pt idx="94">
                  <c:v>1</c:v>
                </c:pt>
                <c:pt idx="95">
                  <c:v>0</c:v>
                </c:pt>
                <c:pt idx="96">
                  <c:v>0</c:v>
                </c:pt>
                <c:pt idx="97">
                  <c:v>2</c:v>
                </c:pt>
                <c:pt idx="98">
                  <c:v>1</c:v>
                </c:pt>
                <c:pt idx="99">
                  <c:v>1</c:v>
                </c:pt>
                <c:pt idx="100">
                  <c:v>0</c:v>
                </c:pt>
                <c:pt idx="101">
                  <c:v>1</c:v>
                </c:pt>
                <c:pt idx="102">
                  <c:v>0</c:v>
                </c:pt>
                <c:pt idx="103">
                  <c:v>1</c:v>
                </c:pt>
                <c:pt idx="104">
                  <c:v>0</c:v>
                </c:pt>
                <c:pt idx="105">
                  <c:v>1</c:v>
                </c:pt>
                <c:pt idx="106">
                  <c:v>1</c:v>
                </c:pt>
                <c:pt idx="107">
                  <c:v>0</c:v>
                </c:pt>
                <c:pt idx="108">
                  <c:v>0</c:v>
                </c:pt>
                <c:pt idx="109">
                  <c:v>0</c:v>
                </c:pt>
                <c:pt idx="110">
                  <c:v>0</c:v>
                </c:pt>
                <c:pt idx="111">
                  <c:v>0</c:v>
                </c:pt>
                <c:pt idx="112">
                  <c:v>1</c:v>
                </c:pt>
                <c:pt idx="113">
                  <c:v>0</c:v>
                </c:pt>
                <c:pt idx="114">
                  <c:v>1</c:v>
                </c:pt>
                <c:pt idx="115">
                  <c:v>0</c:v>
                </c:pt>
                <c:pt idx="116">
                  <c:v>0</c:v>
                </c:pt>
                <c:pt idx="117">
                  <c:v>0</c:v>
                </c:pt>
                <c:pt idx="118">
                  <c:v>0</c:v>
                </c:pt>
                <c:pt idx="119">
                  <c:v>0</c:v>
                </c:pt>
                <c:pt idx="120">
                  <c:v>0</c:v>
                </c:pt>
                <c:pt idx="121">
                  <c:v>1</c:v>
                </c:pt>
                <c:pt idx="122">
                  <c:v>0</c:v>
                </c:pt>
                <c:pt idx="123">
                  <c:v>0</c:v>
                </c:pt>
                <c:pt idx="124">
                  <c:v>0</c:v>
                </c:pt>
                <c:pt idx="125">
                  <c:v>0</c:v>
                </c:pt>
                <c:pt idx="126">
                  <c:v>1</c:v>
                </c:pt>
                <c:pt idx="127">
                  <c:v>1</c:v>
                </c:pt>
                <c:pt idx="128">
                  <c:v>1</c:v>
                </c:pt>
                <c:pt idx="129">
                  <c:v>1</c:v>
                </c:pt>
                <c:pt idx="130">
                  <c:v>0</c:v>
                </c:pt>
                <c:pt idx="131">
                  <c:v>0</c:v>
                </c:pt>
                <c:pt idx="132">
                  <c:v>0</c:v>
                </c:pt>
              </c:numCache>
            </c:numRef>
          </c:val>
          <c:smooth val="0"/>
          <c:extLst>
            <c:ext xmlns:c16="http://schemas.microsoft.com/office/drawing/2014/chart" uri="{C3380CC4-5D6E-409C-BE32-E72D297353CC}">
              <c16:uniqueId val="{00000006-1B6D-40DC-B041-A180842C17D4}"/>
            </c:ext>
          </c:extLst>
        </c:ser>
        <c:dLbls>
          <c:showLegendKey val="0"/>
          <c:showVal val="0"/>
          <c:showCatName val="0"/>
          <c:showSerName val="0"/>
          <c:showPercent val="0"/>
          <c:showBubbleSize val="0"/>
        </c:dLbls>
        <c:smooth val="0"/>
        <c:axId val="376292480"/>
        <c:axId val="376294448"/>
      </c:lineChart>
      <c:catAx>
        <c:axId val="37629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4448"/>
        <c:crosses val="autoZero"/>
        <c:auto val="1"/>
        <c:lblAlgn val="ctr"/>
        <c:lblOffset val="100"/>
        <c:noMultiLvlLbl val="0"/>
      </c:catAx>
      <c:valAx>
        <c:axId val="37629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Continental</c:v>
                </c:pt>
                <c:pt idx="1">
                  <c:v>Bosch</c:v>
                </c:pt>
                <c:pt idx="2">
                  <c:v>ZF Group</c:v>
                </c:pt>
                <c:pt idx="3">
                  <c:v>Rheinmetall Group</c:v>
                </c:pt>
                <c:pt idx="4">
                  <c:v>Rheinmetall Automotive</c:v>
                </c:pt>
                <c:pt idx="5">
                  <c:v>Rheinmetall Defence</c:v>
                </c:pt>
                <c:pt idx="6">
                  <c:v>MTU</c:v>
                </c:pt>
              </c:strCache>
            </c:strRef>
          </c:cat>
          <c:val>
            <c:numRef>
              <c:f>Sheet1!$B$2:$B$8</c:f>
              <c:numCache>
                <c:formatCode>General</c:formatCode>
                <c:ptCount val="7"/>
                <c:pt idx="0">
                  <c:v>74901</c:v>
                </c:pt>
                <c:pt idx="1">
                  <c:v>58556</c:v>
                </c:pt>
                <c:pt idx="2">
                  <c:v>49829</c:v>
                </c:pt>
                <c:pt idx="3">
                  <c:v>720</c:v>
                </c:pt>
                <c:pt idx="4">
                  <c:v>966</c:v>
                </c:pt>
                <c:pt idx="5">
                  <c:v>2932</c:v>
                </c:pt>
                <c:pt idx="6">
                  <c:v>12677</c:v>
                </c:pt>
              </c:numCache>
            </c:numRef>
          </c:val>
          <c:extLst>
            <c:ext xmlns:c16="http://schemas.microsoft.com/office/drawing/2014/chart" uri="{C3380CC4-5D6E-409C-BE32-E72D297353CC}">
              <c16:uniqueId val="{00000000-AB74-4006-A29C-59B510EC8E1E}"/>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Continental</c:v>
                </c:pt>
                <c:pt idx="1">
                  <c:v>Bosch</c:v>
                </c:pt>
                <c:pt idx="2">
                  <c:v>ZF Group</c:v>
                </c:pt>
                <c:pt idx="3">
                  <c:v>Rheinmetall Group</c:v>
                </c:pt>
                <c:pt idx="4">
                  <c:v>Rheinmetall Automotive</c:v>
                </c:pt>
                <c:pt idx="5">
                  <c:v>Rheinmetall Defence</c:v>
                </c:pt>
                <c:pt idx="6">
                  <c:v>MTU</c:v>
                </c:pt>
              </c:strCache>
            </c:strRef>
          </c:cat>
          <c:val>
            <c:numRef>
              <c:f>Sheet1!$C$2:$C$8</c:f>
              <c:numCache>
                <c:formatCode>General</c:formatCode>
                <c:ptCount val="7"/>
                <c:pt idx="0">
                  <c:v>1243</c:v>
                </c:pt>
                <c:pt idx="1">
                  <c:v>752</c:v>
                </c:pt>
                <c:pt idx="2">
                  <c:v>813</c:v>
                </c:pt>
                <c:pt idx="3">
                  <c:v>16</c:v>
                </c:pt>
                <c:pt idx="4">
                  <c:v>19</c:v>
                </c:pt>
                <c:pt idx="5">
                  <c:v>47</c:v>
                </c:pt>
                <c:pt idx="6">
                  <c:v>236</c:v>
                </c:pt>
              </c:numCache>
            </c:numRef>
          </c:val>
          <c:extLst>
            <c:ext xmlns:c16="http://schemas.microsoft.com/office/drawing/2014/chart" uri="{C3380CC4-5D6E-409C-BE32-E72D297353CC}">
              <c16:uniqueId val="{00000001-AB74-4006-A29C-59B510EC8E1E}"/>
            </c:ext>
          </c:extLst>
        </c:ser>
        <c:dLbls>
          <c:showLegendKey val="0"/>
          <c:showVal val="0"/>
          <c:showCatName val="0"/>
          <c:showSerName val="0"/>
          <c:showPercent val="0"/>
          <c:showBubbleSize val="0"/>
        </c:dLbls>
        <c:gapWidth val="150"/>
        <c:overlap val="100"/>
        <c:axId val="376298712"/>
        <c:axId val="376295432"/>
      </c:barChart>
      <c:catAx>
        <c:axId val="37629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5432"/>
        <c:crosses val="autoZero"/>
        <c:auto val="1"/>
        <c:lblAlgn val="ctr"/>
        <c:lblOffset val="100"/>
        <c:noMultiLvlLbl val="0"/>
      </c:catAx>
      <c:valAx>
        <c:axId val="376295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Continental</c:v>
                </c:pt>
              </c:strCache>
            </c:strRef>
          </c:tx>
          <c:spPr>
            <a:ln w="28575" cap="rnd">
              <a:solidFill>
                <a:schemeClr val="accent1"/>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Sheet1!$B$2:$B$134</c:f>
              <c:numCache>
                <c:formatCode>General</c:formatCode>
                <c:ptCount val="133"/>
                <c:pt idx="0">
                  <c:v>0</c:v>
                </c:pt>
                <c:pt idx="1">
                  <c:v>729</c:v>
                </c:pt>
                <c:pt idx="2">
                  <c:v>522</c:v>
                </c:pt>
                <c:pt idx="3">
                  <c:v>259</c:v>
                </c:pt>
                <c:pt idx="4">
                  <c:v>0</c:v>
                </c:pt>
                <c:pt idx="5">
                  <c:v>0</c:v>
                </c:pt>
                <c:pt idx="6">
                  <c:v>524</c:v>
                </c:pt>
                <c:pt idx="7">
                  <c:v>468</c:v>
                </c:pt>
                <c:pt idx="8">
                  <c:v>275</c:v>
                </c:pt>
                <c:pt idx="9">
                  <c:v>86</c:v>
                </c:pt>
                <c:pt idx="10">
                  <c:v>325</c:v>
                </c:pt>
                <c:pt idx="11">
                  <c:v>0</c:v>
                </c:pt>
                <c:pt idx="12">
                  <c:v>0</c:v>
                </c:pt>
                <c:pt idx="13">
                  <c:v>475</c:v>
                </c:pt>
                <c:pt idx="14">
                  <c:v>351</c:v>
                </c:pt>
                <c:pt idx="15">
                  <c:v>32</c:v>
                </c:pt>
                <c:pt idx="16">
                  <c:v>162</c:v>
                </c:pt>
                <c:pt idx="17">
                  <c:v>391</c:v>
                </c:pt>
                <c:pt idx="18">
                  <c:v>0</c:v>
                </c:pt>
                <c:pt idx="19">
                  <c:v>0</c:v>
                </c:pt>
                <c:pt idx="20">
                  <c:v>220</c:v>
                </c:pt>
                <c:pt idx="21">
                  <c:v>171</c:v>
                </c:pt>
                <c:pt idx="22">
                  <c:v>82</c:v>
                </c:pt>
                <c:pt idx="23">
                  <c:v>154</c:v>
                </c:pt>
                <c:pt idx="24">
                  <c:v>0</c:v>
                </c:pt>
                <c:pt idx="25">
                  <c:v>0</c:v>
                </c:pt>
                <c:pt idx="26">
                  <c:v>0</c:v>
                </c:pt>
                <c:pt idx="27">
                  <c:v>756</c:v>
                </c:pt>
                <c:pt idx="28">
                  <c:v>173</c:v>
                </c:pt>
                <c:pt idx="29">
                  <c:v>72</c:v>
                </c:pt>
                <c:pt idx="30">
                  <c:v>206</c:v>
                </c:pt>
                <c:pt idx="31">
                  <c:v>97</c:v>
                </c:pt>
                <c:pt idx="32">
                  <c:v>0</c:v>
                </c:pt>
                <c:pt idx="33">
                  <c:v>22</c:v>
                </c:pt>
                <c:pt idx="34">
                  <c:v>213</c:v>
                </c:pt>
                <c:pt idx="35">
                  <c:v>38</c:v>
                </c:pt>
                <c:pt idx="36">
                  <c:v>403</c:v>
                </c:pt>
                <c:pt idx="37">
                  <c:v>68</c:v>
                </c:pt>
                <c:pt idx="38">
                  <c:v>63</c:v>
                </c:pt>
                <c:pt idx="39">
                  <c:v>0</c:v>
                </c:pt>
                <c:pt idx="40">
                  <c:v>0</c:v>
                </c:pt>
                <c:pt idx="41">
                  <c:v>1158</c:v>
                </c:pt>
                <c:pt idx="42">
                  <c:v>463</c:v>
                </c:pt>
                <c:pt idx="43">
                  <c:v>169</c:v>
                </c:pt>
                <c:pt idx="44">
                  <c:v>378</c:v>
                </c:pt>
                <c:pt idx="45">
                  <c:v>106</c:v>
                </c:pt>
                <c:pt idx="46">
                  <c:v>0</c:v>
                </c:pt>
                <c:pt idx="47">
                  <c:v>0</c:v>
                </c:pt>
                <c:pt idx="48">
                  <c:v>402</c:v>
                </c:pt>
                <c:pt idx="49">
                  <c:v>132</c:v>
                </c:pt>
                <c:pt idx="50">
                  <c:v>304</c:v>
                </c:pt>
                <c:pt idx="51">
                  <c:v>215</c:v>
                </c:pt>
                <c:pt idx="52">
                  <c:v>241</c:v>
                </c:pt>
                <c:pt idx="53">
                  <c:v>142</c:v>
                </c:pt>
                <c:pt idx="54">
                  <c:v>0</c:v>
                </c:pt>
                <c:pt idx="55">
                  <c:v>200</c:v>
                </c:pt>
                <c:pt idx="56">
                  <c:v>138</c:v>
                </c:pt>
                <c:pt idx="57">
                  <c:v>187</c:v>
                </c:pt>
                <c:pt idx="58">
                  <c:v>147</c:v>
                </c:pt>
                <c:pt idx="59">
                  <c:v>170</c:v>
                </c:pt>
                <c:pt idx="60">
                  <c:v>0</c:v>
                </c:pt>
                <c:pt idx="61">
                  <c:v>0</c:v>
                </c:pt>
                <c:pt idx="62">
                  <c:v>436</c:v>
                </c:pt>
                <c:pt idx="63">
                  <c:v>276</c:v>
                </c:pt>
                <c:pt idx="64">
                  <c:v>277</c:v>
                </c:pt>
                <c:pt idx="65">
                  <c:v>235</c:v>
                </c:pt>
                <c:pt idx="66">
                  <c:v>100</c:v>
                </c:pt>
                <c:pt idx="67">
                  <c:v>0</c:v>
                </c:pt>
                <c:pt idx="68">
                  <c:v>0</c:v>
                </c:pt>
                <c:pt idx="69">
                  <c:v>140</c:v>
                </c:pt>
                <c:pt idx="70">
                  <c:v>142</c:v>
                </c:pt>
                <c:pt idx="71">
                  <c:v>146</c:v>
                </c:pt>
                <c:pt idx="72">
                  <c:v>1001</c:v>
                </c:pt>
                <c:pt idx="73">
                  <c:v>185</c:v>
                </c:pt>
                <c:pt idx="74">
                  <c:v>0</c:v>
                </c:pt>
                <c:pt idx="75">
                  <c:v>0</c:v>
                </c:pt>
                <c:pt idx="76">
                  <c:v>69</c:v>
                </c:pt>
                <c:pt idx="77">
                  <c:v>134</c:v>
                </c:pt>
                <c:pt idx="78">
                  <c:v>267</c:v>
                </c:pt>
                <c:pt idx="79">
                  <c:v>400</c:v>
                </c:pt>
                <c:pt idx="80">
                  <c:v>252</c:v>
                </c:pt>
                <c:pt idx="81">
                  <c:v>0</c:v>
                </c:pt>
                <c:pt idx="82">
                  <c:v>0</c:v>
                </c:pt>
                <c:pt idx="83">
                  <c:v>474</c:v>
                </c:pt>
                <c:pt idx="84">
                  <c:v>664</c:v>
                </c:pt>
                <c:pt idx="85">
                  <c:v>222</c:v>
                </c:pt>
                <c:pt idx="86">
                  <c:v>47</c:v>
                </c:pt>
                <c:pt idx="87">
                  <c:v>222</c:v>
                </c:pt>
                <c:pt idx="88">
                  <c:v>0</c:v>
                </c:pt>
                <c:pt idx="89">
                  <c:v>0</c:v>
                </c:pt>
                <c:pt idx="90">
                  <c:v>236</c:v>
                </c:pt>
                <c:pt idx="91">
                  <c:v>378</c:v>
                </c:pt>
                <c:pt idx="92">
                  <c:v>32</c:v>
                </c:pt>
                <c:pt idx="93">
                  <c:v>158</c:v>
                </c:pt>
                <c:pt idx="94">
                  <c:v>660</c:v>
                </c:pt>
                <c:pt idx="95">
                  <c:v>0</c:v>
                </c:pt>
                <c:pt idx="96">
                  <c:v>0</c:v>
                </c:pt>
                <c:pt idx="97">
                  <c:v>223</c:v>
                </c:pt>
                <c:pt idx="98">
                  <c:v>71</c:v>
                </c:pt>
                <c:pt idx="99">
                  <c:v>50</c:v>
                </c:pt>
                <c:pt idx="100">
                  <c:v>359</c:v>
                </c:pt>
                <c:pt idx="101">
                  <c:v>123</c:v>
                </c:pt>
                <c:pt idx="102">
                  <c:v>0</c:v>
                </c:pt>
                <c:pt idx="103">
                  <c:v>0</c:v>
                </c:pt>
                <c:pt idx="104">
                  <c:v>83</c:v>
                </c:pt>
                <c:pt idx="105">
                  <c:v>280</c:v>
                </c:pt>
                <c:pt idx="106">
                  <c:v>273</c:v>
                </c:pt>
                <c:pt idx="107">
                  <c:v>379</c:v>
                </c:pt>
                <c:pt idx="108">
                  <c:v>111</c:v>
                </c:pt>
                <c:pt idx="109">
                  <c:v>0</c:v>
                </c:pt>
                <c:pt idx="110">
                  <c:v>0</c:v>
                </c:pt>
                <c:pt idx="111">
                  <c:v>200</c:v>
                </c:pt>
                <c:pt idx="112">
                  <c:v>328</c:v>
                </c:pt>
                <c:pt idx="113">
                  <c:v>85</c:v>
                </c:pt>
                <c:pt idx="114">
                  <c:v>349</c:v>
                </c:pt>
                <c:pt idx="115">
                  <c:v>59</c:v>
                </c:pt>
                <c:pt idx="116">
                  <c:v>0</c:v>
                </c:pt>
                <c:pt idx="117">
                  <c:v>0</c:v>
                </c:pt>
                <c:pt idx="118">
                  <c:v>400</c:v>
                </c:pt>
                <c:pt idx="119">
                  <c:v>229</c:v>
                </c:pt>
                <c:pt idx="120">
                  <c:v>377</c:v>
                </c:pt>
                <c:pt idx="121">
                  <c:v>249</c:v>
                </c:pt>
                <c:pt idx="122">
                  <c:v>207</c:v>
                </c:pt>
                <c:pt idx="123">
                  <c:v>0</c:v>
                </c:pt>
                <c:pt idx="124">
                  <c:v>0</c:v>
                </c:pt>
                <c:pt idx="125">
                  <c:v>211</c:v>
                </c:pt>
                <c:pt idx="126">
                  <c:v>121</c:v>
                </c:pt>
                <c:pt idx="127">
                  <c:v>336</c:v>
                </c:pt>
                <c:pt idx="128">
                  <c:v>335</c:v>
                </c:pt>
                <c:pt idx="129">
                  <c:v>136</c:v>
                </c:pt>
                <c:pt idx="130">
                  <c:v>0</c:v>
                </c:pt>
                <c:pt idx="131">
                  <c:v>0</c:v>
                </c:pt>
                <c:pt idx="132">
                  <c:v>0</c:v>
                </c:pt>
              </c:numCache>
            </c:numRef>
          </c:val>
          <c:smooth val="0"/>
          <c:extLst>
            <c:ext xmlns:c16="http://schemas.microsoft.com/office/drawing/2014/chart" uri="{C3380CC4-5D6E-409C-BE32-E72D297353CC}">
              <c16:uniqueId val="{00000000-2CE9-4E8B-BF51-07823834EC84}"/>
            </c:ext>
          </c:extLst>
        </c:ser>
        <c:ser>
          <c:idx val="1"/>
          <c:order val="1"/>
          <c:tx>
            <c:strRef>
              <c:f>Sheet1!$C$1</c:f>
              <c:strCache>
                <c:ptCount val="1"/>
                <c:pt idx="0">
                  <c:v>Bosch</c:v>
                </c:pt>
              </c:strCache>
            </c:strRef>
          </c:tx>
          <c:spPr>
            <a:ln w="28575" cap="rnd">
              <a:solidFill>
                <a:schemeClr val="accent2"/>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Sheet1!$C$2:$C$134</c:f>
              <c:numCache>
                <c:formatCode>General</c:formatCode>
                <c:ptCount val="133"/>
                <c:pt idx="0">
                  <c:v>1086</c:v>
                </c:pt>
                <c:pt idx="1">
                  <c:v>0</c:v>
                </c:pt>
                <c:pt idx="2">
                  <c:v>531</c:v>
                </c:pt>
                <c:pt idx="3">
                  <c:v>0</c:v>
                </c:pt>
                <c:pt idx="4">
                  <c:v>639</c:v>
                </c:pt>
                <c:pt idx="5">
                  <c:v>0</c:v>
                </c:pt>
                <c:pt idx="6">
                  <c:v>1686</c:v>
                </c:pt>
                <c:pt idx="7">
                  <c:v>0</c:v>
                </c:pt>
                <c:pt idx="8">
                  <c:v>3399</c:v>
                </c:pt>
                <c:pt idx="9">
                  <c:v>0</c:v>
                </c:pt>
                <c:pt idx="10">
                  <c:v>262</c:v>
                </c:pt>
                <c:pt idx="11">
                  <c:v>511</c:v>
                </c:pt>
                <c:pt idx="12">
                  <c:v>0</c:v>
                </c:pt>
                <c:pt idx="13">
                  <c:v>1086</c:v>
                </c:pt>
                <c:pt idx="14">
                  <c:v>0</c:v>
                </c:pt>
                <c:pt idx="15">
                  <c:v>0</c:v>
                </c:pt>
                <c:pt idx="16">
                  <c:v>1292</c:v>
                </c:pt>
                <c:pt idx="17">
                  <c:v>0</c:v>
                </c:pt>
                <c:pt idx="18">
                  <c:v>0</c:v>
                </c:pt>
                <c:pt idx="19">
                  <c:v>678</c:v>
                </c:pt>
                <c:pt idx="20">
                  <c:v>1220</c:v>
                </c:pt>
                <c:pt idx="21">
                  <c:v>250</c:v>
                </c:pt>
                <c:pt idx="22">
                  <c:v>124</c:v>
                </c:pt>
                <c:pt idx="23">
                  <c:v>379</c:v>
                </c:pt>
                <c:pt idx="24">
                  <c:v>358</c:v>
                </c:pt>
                <c:pt idx="25">
                  <c:v>0</c:v>
                </c:pt>
                <c:pt idx="26">
                  <c:v>0</c:v>
                </c:pt>
                <c:pt idx="27">
                  <c:v>0</c:v>
                </c:pt>
                <c:pt idx="28">
                  <c:v>1505</c:v>
                </c:pt>
                <c:pt idx="29">
                  <c:v>868</c:v>
                </c:pt>
                <c:pt idx="30">
                  <c:v>637</c:v>
                </c:pt>
                <c:pt idx="31">
                  <c:v>624</c:v>
                </c:pt>
                <c:pt idx="32">
                  <c:v>1842</c:v>
                </c:pt>
                <c:pt idx="33">
                  <c:v>0</c:v>
                </c:pt>
                <c:pt idx="34">
                  <c:v>0</c:v>
                </c:pt>
                <c:pt idx="35">
                  <c:v>232</c:v>
                </c:pt>
                <c:pt idx="36">
                  <c:v>0</c:v>
                </c:pt>
                <c:pt idx="37">
                  <c:v>385</c:v>
                </c:pt>
                <c:pt idx="38">
                  <c:v>271</c:v>
                </c:pt>
                <c:pt idx="39">
                  <c:v>0</c:v>
                </c:pt>
                <c:pt idx="40">
                  <c:v>0</c:v>
                </c:pt>
                <c:pt idx="41">
                  <c:v>303</c:v>
                </c:pt>
                <c:pt idx="42">
                  <c:v>474</c:v>
                </c:pt>
                <c:pt idx="43">
                  <c:v>382</c:v>
                </c:pt>
                <c:pt idx="44">
                  <c:v>379</c:v>
                </c:pt>
                <c:pt idx="45">
                  <c:v>0</c:v>
                </c:pt>
                <c:pt idx="46">
                  <c:v>459</c:v>
                </c:pt>
                <c:pt idx="47">
                  <c:v>999</c:v>
                </c:pt>
                <c:pt idx="48">
                  <c:v>309</c:v>
                </c:pt>
                <c:pt idx="49">
                  <c:v>853</c:v>
                </c:pt>
                <c:pt idx="50">
                  <c:v>214</c:v>
                </c:pt>
                <c:pt idx="51">
                  <c:v>314</c:v>
                </c:pt>
                <c:pt idx="52">
                  <c:v>0</c:v>
                </c:pt>
                <c:pt idx="53">
                  <c:v>361</c:v>
                </c:pt>
                <c:pt idx="54">
                  <c:v>361</c:v>
                </c:pt>
                <c:pt idx="55">
                  <c:v>763</c:v>
                </c:pt>
                <c:pt idx="56">
                  <c:v>529</c:v>
                </c:pt>
                <c:pt idx="57">
                  <c:v>468</c:v>
                </c:pt>
                <c:pt idx="58">
                  <c:v>439</c:v>
                </c:pt>
                <c:pt idx="59">
                  <c:v>0</c:v>
                </c:pt>
                <c:pt idx="60">
                  <c:v>0</c:v>
                </c:pt>
                <c:pt idx="61">
                  <c:v>273</c:v>
                </c:pt>
                <c:pt idx="62">
                  <c:v>263</c:v>
                </c:pt>
                <c:pt idx="63">
                  <c:v>0</c:v>
                </c:pt>
                <c:pt idx="64">
                  <c:v>361</c:v>
                </c:pt>
                <c:pt idx="65">
                  <c:v>336</c:v>
                </c:pt>
                <c:pt idx="66">
                  <c:v>1666</c:v>
                </c:pt>
                <c:pt idx="67">
                  <c:v>0</c:v>
                </c:pt>
                <c:pt idx="68">
                  <c:v>0</c:v>
                </c:pt>
                <c:pt idx="69">
                  <c:v>0</c:v>
                </c:pt>
                <c:pt idx="70">
                  <c:v>700</c:v>
                </c:pt>
                <c:pt idx="71">
                  <c:v>1554</c:v>
                </c:pt>
                <c:pt idx="72">
                  <c:v>0</c:v>
                </c:pt>
                <c:pt idx="73">
                  <c:v>641</c:v>
                </c:pt>
                <c:pt idx="74">
                  <c:v>423</c:v>
                </c:pt>
                <c:pt idx="75">
                  <c:v>961</c:v>
                </c:pt>
                <c:pt idx="76">
                  <c:v>248</c:v>
                </c:pt>
                <c:pt idx="77">
                  <c:v>220</c:v>
                </c:pt>
                <c:pt idx="78">
                  <c:v>322</c:v>
                </c:pt>
                <c:pt idx="79">
                  <c:v>882</c:v>
                </c:pt>
                <c:pt idx="80">
                  <c:v>401</c:v>
                </c:pt>
                <c:pt idx="81">
                  <c:v>448</c:v>
                </c:pt>
                <c:pt idx="82">
                  <c:v>0</c:v>
                </c:pt>
                <c:pt idx="83">
                  <c:v>1235</c:v>
                </c:pt>
                <c:pt idx="84">
                  <c:v>0</c:v>
                </c:pt>
                <c:pt idx="85">
                  <c:v>249</c:v>
                </c:pt>
                <c:pt idx="86">
                  <c:v>432</c:v>
                </c:pt>
                <c:pt idx="87">
                  <c:v>1122</c:v>
                </c:pt>
                <c:pt idx="88">
                  <c:v>0</c:v>
                </c:pt>
                <c:pt idx="89">
                  <c:v>233</c:v>
                </c:pt>
                <c:pt idx="90">
                  <c:v>623</c:v>
                </c:pt>
                <c:pt idx="91">
                  <c:v>596</c:v>
                </c:pt>
                <c:pt idx="92">
                  <c:v>600</c:v>
                </c:pt>
                <c:pt idx="93">
                  <c:v>520</c:v>
                </c:pt>
                <c:pt idx="94">
                  <c:v>1740</c:v>
                </c:pt>
                <c:pt idx="95">
                  <c:v>271</c:v>
                </c:pt>
                <c:pt idx="96">
                  <c:v>823</c:v>
                </c:pt>
                <c:pt idx="97">
                  <c:v>0</c:v>
                </c:pt>
                <c:pt idx="98">
                  <c:v>682</c:v>
                </c:pt>
                <c:pt idx="99">
                  <c:v>0</c:v>
                </c:pt>
                <c:pt idx="100">
                  <c:v>0</c:v>
                </c:pt>
                <c:pt idx="101">
                  <c:v>319</c:v>
                </c:pt>
                <c:pt idx="102">
                  <c:v>229</c:v>
                </c:pt>
                <c:pt idx="103">
                  <c:v>0</c:v>
                </c:pt>
                <c:pt idx="104">
                  <c:v>816</c:v>
                </c:pt>
                <c:pt idx="105">
                  <c:v>263</c:v>
                </c:pt>
                <c:pt idx="106">
                  <c:v>205</c:v>
                </c:pt>
                <c:pt idx="107">
                  <c:v>432</c:v>
                </c:pt>
                <c:pt idx="108">
                  <c:v>0</c:v>
                </c:pt>
                <c:pt idx="109">
                  <c:v>428</c:v>
                </c:pt>
                <c:pt idx="110">
                  <c:v>286</c:v>
                </c:pt>
                <c:pt idx="111">
                  <c:v>0</c:v>
                </c:pt>
                <c:pt idx="112">
                  <c:v>0</c:v>
                </c:pt>
                <c:pt idx="113">
                  <c:v>583</c:v>
                </c:pt>
                <c:pt idx="114">
                  <c:v>274</c:v>
                </c:pt>
                <c:pt idx="115">
                  <c:v>191</c:v>
                </c:pt>
                <c:pt idx="116">
                  <c:v>394</c:v>
                </c:pt>
                <c:pt idx="117">
                  <c:v>0</c:v>
                </c:pt>
                <c:pt idx="118">
                  <c:v>855</c:v>
                </c:pt>
                <c:pt idx="119">
                  <c:v>0</c:v>
                </c:pt>
                <c:pt idx="120">
                  <c:v>894</c:v>
                </c:pt>
                <c:pt idx="121">
                  <c:v>0</c:v>
                </c:pt>
                <c:pt idx="122">
                  <c:v>373</c:v>
                </c:pt>
                <c:pt idx="123">
                  <c:v>0</c:v>
                </c:pt>
                <c:pt idx="124">
                  <c:v>0</c:v>
                </c:pt>
                <c:pt idx="125">
                  <c:v>571</c:v>
                </c:pt>
                <c:pt idx="126">
                  <c:v>278</c:v>
                </c:pt>
                <c:pt idx="127">
                  <c:v>0</c:v>
                </c:pt>
                <c:pt idx="128">
                  <c:v>0</c:v>
                </c:pt>
                <c:pt idx="129">
                  <c:v>1755</c:v>
                </c:pt>
                <c:pt idx="130">
                  <c:v>260</c:v>
                </c:pt>
                <c:pt idx="131">
                  <c:v>168</c:v>
                </c:pt>
                <c:pt idx="132">
                  <c:v>0</c:v>
                </c:pt>
              </c:numCache>
            </c:numRef>
          </c:val>
          <c:smooth val="0"/>
          <c:extLst>
            <c:ext xmlns:c16="http://schemas.microsoft.com/office/drawing/2014/chart" uri="{C3380CC4-5D6E-409C-BE32-E72D297353CC}">
              <c16:uniqueId val="{00000001-2CE9-4E8B-BF51-07823834EC84}"/>
            </c:ext>
          </c:extLst>
        </c:ser>
        <c:ser>
          <c:idx val="2"/>
          <c:order val="2"/>
          <c:tx>
            <c:strRef>
              <c:f>Sheet1!$D$1</c:f>
              <c:strCache>
                <c:ptCount val="1"/>
                <c:pt idx="0">
                  <c:v>ZF Group</c:v>
                </c:pt>
              </c:strCache>
            </c:strRef>
          </c:tx>
          <c:spPr>
            <a:ln w="28575" cap="rnd">
              <a:solidFill>
                <a:schemeClr val="accent3"/>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Sheet1!$D$2:$D$134</c:f>
              <c:numCache>
                <c:formatCode>General</c:formatCode>
                <c:ptCount val="133"/>
                <c:pt idx="0">
                  <c:v>0</c:v>
                </c:pt>
                <c:pt idx="1">
                  <c:v>0</c:v>
                </c:pt>
                <c:pt idx="2">
                  <c:v>769</c:v>
                </c:pt>
                <c:pt idx="3">
                  <c:v>382</c:v>
                </c:pt>
                <c:pt idx="4">
                  <c:v>7</c:v>
                </c:pt>
                <c:pt idx="5">
                  <c:v>0</c:v>
                </c:pt>
                <c:pt idx="6">
                  <c:v>529</c:v>
                </c:pt>
                <c:pt idx="7">
                  <c:v>641</c:v>
                </c:pt>
                <c:pt idx="8">
                  <c:v>616</c:v>
                </c:pt>
                <c:pt idx="9">
                  <c:v>422</c:v>
                </c:pt>
                <c:pt idx="10">
                  <c:v>355</c:v>
                </c:pt>
                <c:pt idx="11">
                  <c:v>0</c:v>
                </c:pt>
                <c:pt idx="12">
                  <c:v>0</c:v>
                </c:pt>
                <c:pt idx="13">
                  <c:v>236</c:v>
                </c:pt>
                <c:pt idx="14">
                  <c:v>701</c:v>
                </c:pt>
                <c:pt idx="15">
                  <c:v>181</c:v>
                </c:pt>
                <c:pt idx="16">
                  <c:v>0</c:v>
                </c:pt>
                <c:pt idx="17">
                  <c:v>0</c:v>
                </c:pt>
                <c:pt idx="18">
                  <c:v>0</c:v>
                </c:pt>
                <c:pt idx="19">
                  <c:v>0</c:v>
                </c:pt>
                <c:pt idx="20">
                  <c:v>0</c:v>
                </c:pt>
                <c:pt idx="21">
                  <c:v>229</c:v>
                </c:pt>
                <c:pt idx="22">
                  <c:v>74</c:v>
                </c:pt>
                <c:pt idx="23">
                  <c:v>0</c:v>
                </c:pt>
                <c:pt idx="24">
                  <c:v>362</c:v>
                </c:pt>
                <c:pt idx="25">
                  <c:v>0</c:v>
                </c:pt>
                <c:pt idx="26">
                  <c:v>0</c:v>
                </c:pt>
                <c:pt idx="27">
                  <c:v>267</c:v>
                </c:pt>
                <c:pt idx="28">
                  <c:v>229</c:v>
                </c:pt>
                <c:pt idx="29">
                  <c:v>0</c:v>
                </c:pt>
                <c:pt idx="30">
                  <c:v>841</c:v>
                </c:pt>
                <c:pt idx="31">
                  <c:v>0</c:v>
                </c:pt>
                <c:pt idx="32">
                  <c:v>250</c:v>
                </c:pt>
                <c:pt idx="33">
                  <c:v>0</c:v>
                </c:pt>
                <c:pt idx="34">
                  <c:v>718</c:v>
                </c:pt>
                <c:pt idx="35">
                  <c:v>399</c:v>
                </c:pt>
                <c:pt idx="36">
                  <c:v>1117</c:v>
                </c:pt>
                <c:pt idx="37">
                  <c:v>279</c:v>
                </c:pt>
                <c:pt idx="38">
                  <c:v>0</c:v>
                </c:pt>
                <c:pt idx="39">
                  <c:v>0</c:v>
                </c:pt>
                <c:pt idx="40">
                  <c:v>0</c:v>
                </c:pt>
                <c:pt idx="41">
                  <c:v>0</c:v>
                </c:pt>
                <c:pt idx="42">
                  <c:v>905</c:v>
                </c:pt>
                <c:pt idx="43">
                  <c:v>271</c:v>
                </c:pt>
                <c:pt idx="44">
                  <c:v>0</c:v>
                </c:pt>
                <c:pt idx="45">
                  <c:v>128</c:v>
                </c:pt>
                <c:pt idx="46">
                  <c:v>1388</c:v>
                </c:pt>
                <c:pt idx="47">
                  <c:v>0</c:v>
                </c:pt>
                <c:pt idx="48">
                  <c:v>397</c:v>
                </c:pt>
                <c:pt idx="49">
                  <c:v>76</c:v>
                </c:pt>
                <c:pt idx="50">
                  <c:v>1478</c:v>
                </c:pt>
                <c:pt idx="51">
                  <c:v>210</c:v>
                </c:pt>
                <c:pt idx="52">
                  <c:v>0</c:v>
                </c:pt>
                <c:pt idx="53">
                  <c:v>0</c:v>
                </c:pt>
                <c:pt idx="54">
                  <c:v>0</c:v>
                </c:pt>
                <c:pt idx="55">
                  <c:v>297</c:v>
                </c:pt>
                <c:pt idx="56">
                  <c:v>0</c:v>
                </c:pt>
                <c:pt idx="57">
                  <c:v>1549</c:v>
                </c:pt>
                <c:pt idx="58">
                  <c:v>492</c:v>
                </c:pt>
                <c:pt idx="59">
                  <c:v>831</c:v>
                </c:pt>
                <c:pt idx="60">
                  <c:v>0</c:v>
                </c:pt>
                <c:pt idx="61">
                  <c:v>0</c:v>
                </c:pt>
                <c:pt idx="62">
                  <c:v>0</c:v>
                </c:pt>
                <c:pt idx="63">
                  <c:v>0</c:v>
                </c:pt>
                <c:pt idx="64">
                  <c:v>0</c:v>
                </c:pt>
                <c:pt idx="65">
                  <c:v>556</c:v>
                </c:pt>
                <c:pt idx="66">
                  <c:v>0</c:v>
                </c:pt>
                <c:pt idx="67">
                  <c:v>0</c:v>
                </c:pt>
                <c:pt idx="68">
                  <c:v>0</c:v>
                </c:pt>
                <c:pt idx="69">
                  <c:v>695</c:v>
                </c:pt>
                <c:pt idx="70">
                  <c:v>1336</c:v>
                </c:pt>
                <c:pt idx="71">
                  <c:v>0</c:v>
                </c:pt>
                <c:pt idx="72">
                  <c:v>112</c:v>
                </c:pt>
                <c:pt idx="73">
                  <c:v>467</c:v>
                </c:pt>
                <c:pt idx="74">
                  <c:v>350</c:v>
                </c:pt>
                <c:pt idx="75">
                  <c:v>0</c:v>
                </c:pt>
                <c:pt idx="76">
                  <c:v>600</c:v>
                </c:pt>
                <c:pt idx="77">
                  <c:v>687</c:v>
                </c:pt>
                <c:pt idx="78">
                  <c:v>301</c:v>
                </c:pt>
                <c:pt idx="79">
                  <c:v>496</c:v>
                </c:pt>
                <c:pt idx="80">
                  <c:v>468</c:v>
                </c:pt>
                <c:pt idx="81">
                  <c:v>0</c:v>
                </c:pt>
                <c:pt idx="82">
                  <c:v>656</c:v>
                </c:pt>
                <c:pt idx="83">
                  <c:v>512</c:v>
                </c:pt>
                <c:pt idx="84">
                  <c:v>0</c:v>
                </c:pt>
                <c:pt idx="85">
                  <c:v>0</c:v>
                </c:pt>
                <c:pt idx="86">
                  <c:v>2004</c:v>
                </c:pt>
                <c:pt idx="87">
                  <c:v>886</c:v>
                </c:pt>
                <c:pt idx="88">
                  <c:v>0</c:v>
                </c:pt>
                <c:pt idx="89">
                  <c:v>159</c:v>
                </c:pt>
                <c:pt idx="90">
                  <c:v>0</c:v>
                </c:pt>
                <c:pt idx="91">
                  <c:v>542</c:v>
                </c:pt>
                <c:pt idx="92">
                  <c:v>35</c:v>
                </c:pt>
                <c:pt idx="93">
                  <c:v>1250</c:v>
                </c:pt>
                <c:pt idx="94">
                  <c:v>0</c:v>
                </c:pt>
                <c:pt idx="95">
                  <c:v>1518</c:v>
                </c:pt>
                <c:pt idx="96">
                  <c:v>0</c:v>
                </c:pt>
                <c:pt idx="97">
                  <c:v>80</c:v>
                </c:pt>
                <c:pt idx="98">
                  <c:v>727</c:v>
                </c:pt>
                <c:pt idx="99">
                  <c:v>0</c:v>
                </c:pt>
                <c:pt idx="100">
                  <c:v>599</c:v>
                </c:pt>
                <c:pt idx="101">
                  <c:v>525</c:v>
                </c:pt>
                <c:pt idx="102">
                  <c:v>499</c:v>
                </c:pt>
                <c:pt idx="103">
                  <c:v>0</c:v>
                </c:pt>
                <c:pt idx="104">
                  <c:v>482</c:v>
                </c:pt>
                <c:pt idx="105">
                  <c:v>348</c:v>
                </c:pt>
                <c:pt idx="106">
                  <c:v>997</c:v>
                </c:pt>
                <c:pt idx="107">
                  <c:v>520</c:v>
                </c:pt>
                <c:pt idx="108">
                  <c:v>170</c:v>
                </c:pt>
                <c:pt idx="109">
                  <c:v>0</c:v>
                </c:pt>
                <c:pt idx="110">
                  <c:v>0</c:v>
                </c:pt>
                <c:pt idx="111">
                  <c:v>698</c:v>
                </c:pt>
                <c:pt idx="112">
                  <c:v>0</c:v>
                </c:pt>
                <c:pt idx="113">
                  <c:v>0</c:v>
                </c:pt>
                <c:pt idx="114">
                  <c:v>0</c:v>
                </c:pt>
                <c:pt idx="115">
                  <c:v>306</c:v>
                </c:pt>
                <c:pt idx="116">
                  <c:v>0</c:v>
                </c:pt>
                <c:pt idx="117">
                  <c:v>83</c:v>
                </c:pt>
                <c:pt idx="118">
                  <c:v>0</c:v>
                </c:pt>
                <c:pt idx="119">
                  <c:v>0</c:v>
                </c:pt>
                <c:pt idx="120">
                  <c:v>51</c:v>
                </c:pt>
                <c:pt idx="121">
                  <c:v>790</c:v>
                </c:pt>
                <c:pt idx="122">
                  <c:v>120</c:v>
                </c:pt>
                <c:pt idx="123">
                  <c:v>35</c:v>
                </c:pt>
                <c:pt idx="124">
                  <c:v>0</c:v>
                </c:pt>
                <c:pt idx="125">
                  <c:v>0</c:v>
                </c:pt>
                <c:pt idx="126">
                  <c:v>0</c:v>
                </c:pt>
                <c:pt idx="127">
                  <c:v>198</c:v>
                </c:pt>
                <c:pt idx="128">
                  <c:v>0</c:v>
                </c:pt>
                <c:pt idx="129">
                  <c:v>0</c:v>
                </c:pt>
                <c:pt idx="130">
                  <c:v>308</c:v>
                </c:pt>
                <c:pt idx="131">
                  <c:v>76</c:v>
                </c:pt>
                <c:pt idx="132">
                  <c:v>0</c:v>
                </c:pt>
              </c:numCache>
            </c:numRef>
          </c:val>
          <c:smooth val="0"/>
          <c:extLst>
            <c:ext xmlns:c16="http://schemas.microsoft.com/office/drawing/2014/chart" uri="{C3380CC4-5D6E-409C-BE32-E72D297353CC}">
              <c16:uniqueId val="{00000002-2CE9-4E8B-BF51-07823834EC84}"/>
            </c:ext>
          </c:extLst>
        </c:ser>
        <c:ser>
          <c:idx val="3"/>
          <c:order val="3"/>
          <c:tx>
            <c:strRef>
              <c:f>Sheet1!$E$1</c:f>
              <c:strCache>
                <c:ptCount val="1"/>
                <c:pt idx="0">
                  <c:v>Rheinmetall Group</c:v>
                </c:pt>
              </c:strCache>
            </c:strRef>
          </c:tx>
          <c:spPr>
            <a:ln w="28575" cap="rnd">
              <a:solidFill>
                <a:schemeClr val="accent4"/>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Sheet1!$E$2:$E$134</c:f>
              <c:numCache>
                <c:formatCode>General</c:formatCode>
                <c:ptCount val="133"/>
                <c:pt idx="0">
                  <c:v>0</c:v>
                </c:pt>
                <c:pt idx="1">
                  <c:v>0</c:v>
                </c:pt>
                <c:pt idx="2">
                  <c:v>0</c:v>
                </c:pt>
                <c:pt idx="3">
                  <c:v>1</c:v>
                </c:pt>
                <c:pt idx="4">
                  <c:v>0</c:v>
                </c:pt>
                <c:pt idx="5">
                  <c:v>0</c:v>
                </c:pt>
                <c:pt idx="6">
                  <c:v>3</c:v>
                </c:pt>
                <c:pt idx="7">
                  <c:v>17</c:v>
                </c:pt>
                <c:pt idx="8">
                  <c:v>6</c:v>
                </c:pt>
                <c:pt idx="9">
                  <c:v>0</c:v>
                </c:pt>
                <c:pt idx="10">
                  <c:v>12</c:v>
                </c:pt>
                <c:pt idx="11">
                  <c:v>0</c:v>
                </c:pt>
                <c:pt idx="12">
                  <c:v>0</c:v>
                </c:pt>
                <c:pt idx="13">
                  <c:v>6</c:v>
                </c:pt>
                <c:pt idx="14">
                  <c:v>6</c:v>
                </c:pt>
                <c:pt idx="15">
                  <c:v>0</c:v>
                </c:pt>
                <c:pt idx="16">
                  <c:v>0</c:v>
                </c:pt>
                <c:pt idx="17">
                  <c:v>0</c:v>
                </c:pt>
                <c:pt idx="18">
                  <c:v>0</c:v>
                </c:pt>
                <c:pt idx="19">
                  <c:v>0</c:v>
                </c:pt>
                <c:pt idx="20">
                  <c:v>0</c:v>
                </c:pt>
                <c:pt idx="21">
                  <c:v>0</c:v>
                </c:pt>
                <c:pt idx="22">
                  <c:v>23</c:v>
                </c:pt>
                <c:pt idx="23">
                  <c:v>25</c:v>
                </c:pt>
                <c:pt idx="24">
                  <c:v>0</c:v>
                </c:pt>
                <c:pt idx="25">
                  <c:v>0</c:v>
                </c:pt>
                <c:pt idx="26">
                  <c:v>0</c:v>
                </c:pt>
                <c:pt idx="27">
                  <c:v>8</c:v>
                </c:pt>
                <c:pt idx="28">
                  <c:v>10</c:v>
                </c:pt>
                <c:pt idx="29">
                  <c:v>0</c:v>
                </c:pt>
                <c:pt idx="30">
                  <c:v>0</c:v>
                </c:pt>
                <c:pt idx="31">
                  <c:v>0</c:v>
                </c:pt>
                <c:pt idx="32">
                  <c:v>0</c:v>
                </c:pt>
                <c:pt idx="33">
                  <c:v>0</c:v>
                </c:pt>
                <c:pt idx="34">
                  <c:v>0</c:v>
                </c:pt>
                <c:pt idx="35">
                  <c:v>0</c:v>
                </c:pt>
                <c:pt idx="36">
                  <c:v>4</c:v>
                </c:pt>
                <c:pt idx="37">
                  <c:v>19</c:v>
                </c:pt>
                <c:pt idx="38">
                  <c:v>0</c:v>
                </c:pt>
                <c:pt idx="39">
                  <c:v>0</c:v>
                </c:pt>
                <c:pt idx="40">
                  <c:v>0</c:v>
                </c:pt>
                <c:pt idx="41">
                  <c:v>18</c:v>
                </c:pt>
                <c:pt idx="42">
                  <c:v>7</c:v>
                </c:pt>
                <c:pt idx="43">
                  <c:v>0</c:v>
                </c:pt>
                <c:pt idx="44">
                  <c:v>59</c:v>
                </c:pt>
                <c:pt idx="45">
                  <c:v>0</c:v>
                </c:pt>
                <c:pt idx="46">
                  <c:v>0</c:v>
                </c:pt>
                <c:pt idx="47">
                  <c:v>0</c:v>
                </c:pt>
                <c:pt idx="48">
                  <c:v>0</c:v>
                </c:pt>
                <c:pt idx="49">
                  <c:v>0</c:v>
                </c:pt>
                <c:pt idx="50">
                  <c:v>0</c:v>
                </c:pt>
                <c:pt idx="51">
                  <c:v>0</c:v>
                </c:pt>
                <c:pt idx="52">
                  <c:v>0</c:v>
                </c:pt>
                <c:pt idx="53">
                  <c:v>0</c:v>
                </c:pt>
                <c:pt idx="54">
                  <c:v>0</c:v>
                </c:pt>
                <c:pt idx="55">
                  <c:v>0</c:v>
                </c:pt>
                <c:pt idx="56">
                  <c:v>0</c:v>
                </c:pt>
                <c:pt idx="57">
                  <c:v>0</c:v>
                </c:pt>
                <c:pt idx="58">
                  <c:v>8</c:v>
                </c:pt>
                <c:pt idx="59">
                  <c:v>22</c:v>
                </c:pt>
                <c:pt idx="60">
                  <c:v>0</c:v>
                </c:pt>
                <c:pt idx="61">
                  <c:v>0</c:v>
                </c:pt>
                <c:pt idx="62">
                  <c:v>0</c:v>
                </c:pt>
                <c:pt idx="63">
                  <c:v>0</c:v>
                </c:pt>
                <c:pt idx="64">
                  <c:v>15</c:v>
                </c:pt>
                <c:pt idx="65">
                  <c:v>0</c:v>
                </c:pt>
                <c:pt idx="66">
                  <c:v>28</c:v>
                </c:pt>
                <c:pt idx="67">
                  <c:v>0</c:v>
                </c:pt>
                <c:pt idx="68">
                  <c:v>0</c:v>
                </c:pt>
                <c:pt idx="69">
                  <c:v>0</c:v>
                </c:pt>
                <c:pt idx="70">
                  <c:v>0</c:v>
                </c:pt>
                <c:pt idx="71">
                  <c:v>0</c:v>
                </c:pt>
                <c:pt idx="72">
                  <c:v>0</c:v>
                </c:pt>
                <c:pt idx="73">
                  <c:v>0</c:v>
                </c:pt>
                <c:pt idx="74">
                  <c:v>0</c:v>
                </c:pt>
                <c:pt idx="75">
                  <c:v>9</c:v>
                </c:pt>
                <c:pt idx="76">
                  <c:v>0</c:v>
                </c:pt>
                <c:pt idx="77">
                  <c:v>0</c:v>
                </c:pt>
                <c:pt idx="78">
                  <c:v>0</c:v>
                </c:pt>
                <c:pt idx="79">
                  <c:v>0</c:v>
                </c:pt>
                <c:pt idx="80">
                  <c:v>0</c:v>
                </c:pt>
                <c:pt idx="81">
                  <c:v>0</c:v>
                </c:pt>
                <c:pt idx="82">
                  <c:v>0</c:v>
                </c:pt>
                <c:pt idx="83">
                  <c:v>0</c:v>
                </c:pt>
                <c:pt idx="84">
                  <c:v>8</c:v>
                </c:pt>
                <c:pt idx="85">
                  <c:v>0</c:v>
                </c:pt>
                <c:pt idx="86">
                  <c:v>13</c:v>
                </c:pt>
                <c:pt idx="87">
                  <c:v>17</c:v>
                </c:pt>
                <c:pt idx="88">
                  <c:v>0</c:v>
                </c:pt>
                <c:pt idx="89">
                  <c:v>0</c:v>
                </c:pt>
                <c:pt idx="90">
                  <c:v>0</c:v>
                </c:pt>
                <c:pt idx="91">
                  <c:v>0</c:v>
                </c:pt>
                <c:pt idx="92">
                  <c:v>15</c:v>
                </c:pt>
                <c:pt idx="93">
                  <c:v>17</c:v>
                </c:pt>
                <c:pt idx="94">
                  <c:v>0</c:v>
                </c:pt>
                <c:pt idx="95">
                  <c:v>0</c:v>
                </c:pt>
                <c:pt idx="96">
                  <c:v>0</c:v>
                </c:pt>
                <c:pt idx="97">
                  <c:v>8</c:v>
                </c:pt>
                <c:pt idx="98">
                  <c:v>10</c:v>
                </c:pt>
                <c:pt idx="99">
                  <c:v>7</c:v>
                </c:pt>
                <c:pt idx="100">
                  <c:v>6</c:v>
                </c:pt>
                <c:pt idx="101">
                  <c:v>5</c:v>
                </c:pt>
                <c:pt idx="102">
                  <c:v>0</c:v>
                </c:pt>
                <c:pt idx="103">
                  <c:v>0</c:v>
                </c:pt>
                <c:pt idx="104">
                  <c:v>16</c:v>
                </c:pt>
                <c:pt idx="105">
                  <c:v>7</c:v>
                </c:pt>
                <c:pt idx="106">
                  <c:v>4</c:v>
                </c:pt>
                <c:pt idx="107">
                  <c:v>6</c:v>
                </c:pt>
                <c:pt idx="108">
                  <c:v>0</c:v>
                </c:pt>
                <c:pt idx="109">
                  <c:v>0</c:v>
                </c:pt>
                <c:pt idx="110">
                  <c:v>0</c:v>
                </c:pt>
                <c:pt idx="111">
                  <c:v>0</c:v>
                </c:pt>
                <c:pt idx="112">
                  <c:v>25</c:v>
                </c:pt>
                <c:pt idx="113">
                  <c:v>0</c:v>
                </c:pt>
                <c:pt idx="114">
                  <c:v>0</c:v>
                </c:pt>
                <c:pt idx="115">
                  <c:v>0</c:v>
                </c:pt>
                <c:pt idx="116">
                  <c:v>0</c:v>
                </c:pt>
                <c:pt idx="117">
                  <c:v>0</c:v>
                </c:pt>
                <c:pt idx="118">
                  <c:v>0</c:v>
                </c:pt>
                <c:pt idx="119">
                  <c:v>0</c:v>
                </c:pt>
                <c:pt idx="120">
                  <c:v>0</c:v>
                </c:pt>
                <c:pt idx="121">
                  <c:v>38</c:v>
                </c:pt>
                <c:pt idx="122">
                  <c:v>6</c:v>
                </c:pt>
                <c:pt idx="123">
                  <c:v>0</c:v>
                </c:pt>
                <c:pt idx="124">
                  <c:v>0</c:v>
                </c:pt>
                <c:pt idx="125">
                  <c:v>0</c:v>
                </c:pt>
                <c:pt idx="126">
                  <c:v>0</c:v>
                </c:pt>
                <c:pt idx="127">
                  <c:v>0</c:v>
                </c:pt>
                <c:pt idx="128">
                  <c:v>7</c:v>
                </c:pt>
                <c:pt idx="129">
                  <c:v>2</c:v>
                </c:pt>
                <c:pt idx="130">
                  <c:v>0</c:v>
                </c:pt>
                <c:pt idx="131">
                  <c:v>0</c:v>
                </c:pt>
                <c:pt idx="132">
                  <c:v>0</c:v>
                </c:pt>
              </c:numCache>
            </c:numRef>
          </c:val>
          <c:smooth val="0"/>
          <c:extLst>
            <c:ext xmlns:c16="http://schemas.microsoft.com/office/drawing/2014/chart" uri="{C3380CC4-5D6E-409C-BE32-E72D297353CC}">
              <c16:uniqueId val="{00000003-2CE9-4E8B-BF51-07823834EC84}"/>
            </c:ext>
          </c:extLst>
        </c:ser>
        <c:ser>
          <c:idx val="4"/>
          <c:order val="4"/>
          <c:tx>
            <c:strRef>
              <c:f>Sheet1!$F$1</c:f>
              <c:strCache>
                <c:ptCount val="1"/>
                <c:pt idx="0">
                  <c:v>Rheinmetall Automotive</c:v>
                </c:pt>
              </c:strCache>
            </c:strRef>
          </c:tx>
          <c:spPr>
            <a:ln w="28575" cap="rnd">
              <a:solidFill>
                <a:schemeClr val="accent5"/>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Sheet1!$F$2:$F$134</c:f>
              <c:numCache>
                <c:formatCode>General</c:formatCode>
                <c:ptCount val="133"/>
                <c:pt idx="0">
                  <c:v>0</c:v>
                </c:pt>
                <c:pt idx="1">
                  <c:v>0</c:v>
                </c:pt>
                <c:pt idx="2">
                  <c:v>0</c:v>
                </c:pt>
                <c:pt idx="3">
                  <c:v>16</c:v>
                </c:pt>
                <c:pt idx="4">
                  <c:v>0</c:v>
                </c:pt>
                <c:pt idx="5">
                  <c:v>0</c:v>
                </c:pt>
                <c:pt idx="6">
                  <c:v>32</c:v>
                </c:pt>
                <c:pt idx="7">
                  <c:v>39</c:v>
                </c:pt>
                <c:pt idx="8">
                  <c:v>0</c:v>
                </c:pt>
                <c:pt idx="9">
                  <c:v>0</c:v>
                </c:pt>
                <c:pt idx="10">
                  <c:v>30</c:v>
                </c:pt>
                <c:pt idx="11">
                  <c:v>0</c:v>
                </c:pt>
                <c:pt idx="12">
                  <c:v>0</c:v>
                </c:pt>
                <c:pt idx="13">
                  <c:v>19</c:v>
                </c:pt>
                <c:pt idx="14">
                  <c:v>17</c:v>
                </c:pt>
                <c:pt idx="15">
                  <c:v>0</c:v>
                </c:pt>
                <c:pt idx="16">
                  <c:v>0</c:v>
                </c:pt>
                <c:pt idx="17">
                  <c:v>0</c:v>
                </c:pt>
                <c:pt idx="18">
                  <c:v>0</c:v>
                </c:pt>
                <c:pt idx="19">
                  <c:v>0</c:v>
                </c:pt>
                <c:pt idx="20">
                  <c:v>0</c:v>
                </c:pt>
                <c:pt idx="21">
                  <c:v>0</c:v>
                </c:pt>
                <c:pt idx="22">
                  <c:v>0</c:v>
                </c:pt>
                <c:pt idx="23">
                  <c:v>49</c:v>
                </c:pt>
                <c:pt idx="24">
                  <c:v>74</c:v>
                </c:pt>
                <c:pt idx="25">
                  <c:v>0</c:v>
                </c:pt>
                <c:pt idx="26">
                  <c:v>0</c:v>
                </c:pt>
                <c:pt idx="27">
                  <c:v>34</c:v>
                </c:pt>
                <c:pt idx="28">
                  <c:v>13</c:v>
                </c:pt>
                <c:pt idx="29">
                  <c:v>0</c:v>
                </c:pt>
                <c:pt idx="30">
                  <c:v>0</c:v>
                </c:pt>
                <c:pt idx="31">
                  <c:v>0</c:v>
                </c:pt>
                <c:pt idx="32">
                  <c:v>0</c:v>
                </c:pt>
                <c:pt idx="33">
                  <c:v>0</c:v>
                </c:pt>
                <c:pt idx="34">
                  <c:v>0</c:v>
                </c:pt>
                <c:pt idx="35">
                  <c:v>0</c:v>
                </c:pt>
                <c:pt idx="36">
                  <c:v>21</c:v>
                </c:pt>
                <c:pt idx="37">
                  <c:v>0</c:v>
                </c:pt>
                <c:pt idx="38">
                  <c:v>0</c:v>
                </c:pt>
                <c:pt idx="39">
                  <c:v>0</c:v>
                </c:pt>
                <c:pt idx="40">
                  <c:v>0</c:v>
                </c:pt>
                <c:pt idx="41">
                  <c:v>23</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10</c:v>
                </c:pt>
                <c:pt idx="59">
                  <c:v>21</c:v>
                </c:pt>
                <c:pt idx="60">
                  <c:v>0</c:v>
                </c:pt>
                <c:pt idx="61">
                  <c:v>0</c:v>
                </c:pt>
                <c:pt idx="62">
                  <c:v>0</c:v>
                </c:pt>
                <c:pt idx="63">
                  <c:v>0</c:v>
                </c:pt>
                <c:pt idx="64">
                  <c:v>0</c:v>
                </c:pt>
                <c:pt idx="65">
                  <c:v>0</c:v>
                </c:pt>
                <c:pt idx="66">
                  <c:v>42</c:v>
                </c:pt>
                <c:pt idx="67">
                  <c:v>0</c:v>
                </c:pt>
                <c:pt idx="68">
                  <c:v>0</c:v>
                </c:pt>
                <c:pt idx="69">
                  <c:v>0</c:v>
                </c:pt>
                <c:pt idx="70">
                  <c:v>0</c:v>
                </c:pt>
                <c:pt idx="71">
                  <c:v>0</c:v>
                </c:pt>
                <c:pt idx="72">
                  <c:v>0</c:v>
                </c:pt>
                <c:pt idx="73">
                  <c:v>0</c:v>
                </c:pt>
                <c:pt idx="74">
                  <c:v>0</c:v>
                </c:pt>
                <c:pt idx="75">
                  <c:v>15</c:v>
                </c:pt>
                <c:pt idx="76">
                  <c:v>0</c:v>
                </c:pt>
                <c:pt idx="77">
                  <c:v>0</c:v>
                </c:pt>
                <c:pt idx="78">
                  <c:v>0</c:v>
                </c:pt>
                <c:pt idx="79">
                  <c:v>17</c:v>
                </c:pt>
                <c:pt idx="80">
                  <c:v>0</c:v>
                </c:pt>
                <c:pt idx="81">
                  <c:v>0</c:v>
                </c:pt>
                <c:pt idx="82">
                  <c:v>0</c:v>
                </c:pt>
                <c:pt idx="83">
                  <c:v>0</c:v>
                </c:pt>
                <c:pt idx="84">
                  <c:v>19</c:v>
                </c:pt>
                <c:pt idx="85">
                  <c:v>0</c:v>
                </c:pt>
                <c:pt idx="86">
                  <c:v>11</c:v>
                </c:pt>
                <c:pt idx="87">
                  <c:v>18</c:v>
                </c:pt>
                <c:pt idx="88">
                  <c:v>0</c:v>
                </c:pt>
                <c:pt idx="89">
                  <c:v>0</c:v>
                </c:pt>
                <c:pt idx="90">
                  <c:v>0</c:v>
                </c:pt>
                <c:pt idx="91">
                  <c:v>0</c:v>
                </c:pt>
                <c:pt idx="92">
                  <c:v>0</c:v>
                </c:pt>
                <c:pt idx="93">
                  <c:v>49</c:v>
                </c:pt>
                <c:pt idx="94">
                  <c:v>0</c:v>
                </c:pt>
                <c:pt idx="95">
                  <c:v>0</c:v>
                </c:pt>
                <c:pt idx="96">
                  <c:v>0</c:v>
                </c:pt>
                <c:pt idx="97">
                  <c:v>11</c:v>
                </c:pt>
                <c:pt idx="98">
                  <c:v>0</c:v>
                </c:pt>
                <c:pt idx="99">
                  <c:v>0</c:v>
                </c:pt>
                <c:pt idx="100">
                  <c:v>0</c:v>
                </c:pt>
                <c:pt idx="101">
                  <c:v>17</c:v>
                </c:pt>
                <c:pt idx="102">
                  <c:v>0</c:v>
                </c:pt>
                <c:pt idx="103">
                  <c:v>0</c:v>
                </c:pt>
                <c:pt idx="104">
                  <c:v>0</c:v>
                </c:pt>
                <c:pt idx="105">
                  <c:v>0</c:v>
                </c:pt>
                <c:pt idx="106">
                  <c:v>0</c:v>
                </c:pt>
                <c:pt idx="107">
                  <c:v>107</c:v>
                </c:pt>
                <c:pt idx="108">
                  <c:v>0</c:v>
                </c:pt>
                <c:pt idx="109">
                  <c:v>0</c:v>
                </c:pt>
                <c:pt idx="110">
                  <c:v>0</c:v>
                </c:pt>
                <c:pt idx="111">
                  <c:v>0</c:v>
                </c:pt>
                <c:pt idx="112">
                  <c:v>31</c:v>
                </c:pt>
                <c:pt idx="113">
                  <c:v>0</c:v>
                </c:pt>
                <c:pt idx="114">
                  <c:v>0</c:v>
                </c:pt>
                <c:pt idx="115">
                  <c:v>0</c:v>
                </c:pt>
                <c:pt idx="116">
                  <c:v>0</c:v>
                </c:pt>
                <c:pt idx="117">
                  <c:v>0</c:v>
                </c:pt>
                <c:pt idx="118">
                  <c:v>0</c:v>
                </c:pt>
                <c:pt idx="119">
                  <c:v>16</c:v>
                </c:pt>
                <c:pt idx="120">
                  <c:v>0</c:v>
                </c:pt>
                <c:pt idx="121">
                  <c:v>0</c:v>
                </c:pt>
                <c:pt idx="122">
                  <c:v>13</c:v>
                </c:pt>
                <c:pt idx="123">
                  <c:v>0</c:v>
                </c:pt>
                <c:pt idx="124">
                  <c:v>0</c:v>
                </c:pt>
                <c:pt idx="125">
                  <c:v>0</c:v>
                </c:pt>
                <c:pt idx="126">
                  <c:v>0</c:v>
                </c:pt>
                <c:pt idx="127">
                  <c:v>0</c:v>
                </c:pt>
                <c:pt idx="128">
                  <c:v>17</c:v>
                </c:pt>
                <c:pt idx="129">
                  <c:v>19</c:v>
                </c:pt>
                <c:pt idx="130">
                  <c:v>0</c:v>
                </c:pt>
                <c:pt idx="131">
                  <c:v>0</c:v>
                </c:pt>
                <c:pt idx="132">
                  <c:v>0</c:v>
                </c:pt>
              </c:numCache>
            </c:numRef>
          </c:val>
          <c:smooth val="0"/>
          <c:extLst>
            <c:ext xmlns:c16="http://schemas.microsoft.com/office/drawing/2014/chart" uri="{C3380CC4-5D6E-409C-BE32-E72D297353CC}">
              <c16:uniqueId val="{00000004-2CE9-4E8B-BF51-07823834EC84}"/>
            </c:ext>
          </c:extLst>
        </c:ser>
        <c:ser>
          <c:idx val="5"/>
          <c:order val="5"/>
          <c:tx>
            <c:strRef>
              <c:f>Sheet1!$G$1</c:f>
              <c:strCache>
                <c:ptCount val="1"/>
                <c:pt idx="0">
                  <c:v>Rheinmetall Defence</c:v>
                </c:pt>
              </c:strCache>
            </c:strRef>
          </c:tx>
          <c:spPr>
            <a:ln w="28575" cap="rnd">
              <a:solidFill>
                <a:schemeClr val="accent6"/>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Sheet1!$G$2:$G$134</c:f>
              <c:numCache>
                <c:formatCode>General</c:formatCode>
                <c:ptCount val="133"/>
                <c:pt idx="0">
                  <c:v>0</c:v>
                </c:pt>
                <c:pt idx="1">
                  <c:v>165</c:v>
                </c:pt>
                <c:pt idx="2">
                  <c:v>0</c:v>
                </c:pt>
                <c:pt idx="3">
                  <c:v>0</c:v>
                </c:pt>
                <c:pt idx="4">
                  <c:v>0</c:v>
                </c:pt>
                <c:pt idx="5">
                  <c:v>0</c:v>
                </c:pt>
                <c:pt idx="6">
                  <c:v>67</c:v>
                </c:pt>
                <c:pt idx="7">
                  <c:v>0</c:v>
                </c:pt>
                <c:pt idx="8">
                  <c:v>16</c:v>
                </c:pt>
                <c:pt idx="9">
                  <c:v>0</c:v>
                </c:pt>
                <c:pt idx="10">
                  <c:v>0</c:v>
                </c:pt>
                <c:pt idx="11">
                  <c:v>0</c:v>
                </c:pt>
                <c:pt idx="12">
                  <c:v>0</c:v>
                </c:pt>
                <c:pt idx="13">
                  <c:v>14</c:v>
                </c:pt>
                <c:pt idx="14">
                  <c:v>29</c:v>
                </c:pt>
                <c:pt idx="15">
                  <c:v>0</c:v>
                </c:pt>
                <c:pt idx="16">
                  <c:v>0</c:v>
                </c:pt>
                <c:pt idx="17">
                  <c:v>0</c:v>
                </c:pt>
                <c:pt idx="18">
                  <c:v>0</c:v>
                </c:pt>
                <c:pt idx="19">
                  <c:v>0</c:v>
                </c:pt>
                <c:pt idx="20">
                  <c:v>0</c:v>
                </c:pt>
                <c:pt idx="21">
                  <c:v>0</c:v>
                </c:pt>
                <c:pt idx="22">
                  <c:v>0</c:v>
                </c:pt>
                <c:pt idx="23">
                  <c:v>21</c:v>
                </c:pt>
                <c:pt idx="24">
                  <c:v>0</c:v>
                </c:pt>
                <c:pt idx="25">
                  <c:v>0</c:v>
                </c:pt>
                <c:pt idx="26">
                  <c:v>0</c:v>
                </c:pt>
                <c:pt idx="27">
                  <c:v>13</c:v>
                </c:pt>
                <c:pt idx="28">
                  <c:v>0</c:v>
                </c:pt>
                <c:pt idx="29">
                  <c:v>0</c:v>
                </c:pt>
                <c:pt idx="30">
                  <c:v>0</c:v>
                </c:pt>
                <c:pt idx="31">
                  <c:v>0</c:v>
                </c:pt>
                <c:pt idx="32">
                  <c:v>0</c:v>
                </c:pt>
                <c:pt idx="33">
                  <c:v>0</c:v>
                </c:pt>
                <c:pt idx="34">
                  <c:v>0</c:v>
                </c:pt>
                <c:pt idx="35">
                  <c:v>0</c:v>
                </c:pt>
                <c:pt idx="36">
                  <c:v>15</c:v>
                </c:pt>
                <c:pt idx="37">
                  <c:v>24</c:v>
                </c:pt>
                <c:pt idx="38">
                  <c:v>0</c:v>
                </c:pt>
                <c:pt idx="39">
                  <c:v>0</c:v>
                </c:pt>
                <c:pt idx="40">
                  <c:v>0</c:v>
                </c:pt>
                <c:pt idx="41">
                  <c:v>0</c:v>
                </c:pt>
                <c:pt idx="42">
                  <c:v>18</c:v>
                </c:pt>
                <c:pt idx="43">
                  <c:v>0</c:v>
                </c:pt>
                <c:pt idx="44">
                  <c:v>119</c:v>
                </c:pt>
                <c:pt idx="45">
                  <c:v>0</c:v>
                </c:pt>
                <c:pt idx="46">
                  <c:v>0</c:v>
                </c:pt>
                <c:pt idx="47">
                  <c:v>0</c:v>
                </c:pt>
                <c:pt idx="48">
                  <c:v>94</c:v>
                </c:pt>
                <c:pt idx="49">
                  <c:v>0</c:v>
                </c:pt>
                <c:pt idx="50">
                  <c:v>0</c:v>
                </c:pt>
                <c:pt idx="51">
                  <c:v>7</c:v>
                </c:pt>
                <c:pt idx="52">
                  <c:v>0</c:v>
                </c:pt>
                <c:pt idx="53">
                  <c:v>0</c:v>
                </c:pt>
                <c:pt idx="54">
                  <c:v>0</c:v>
                </c:pt>
                <c:pt idx="55">
                  <c:v>0</c:v>
                </c:pt>
                <c:pt idx="56">
                  <c:v>0</c:v>
                </c:pt>
                <c:pt idx="57">
                  <c:v>0</c:v>
                </c:pt>
                <c:pt idx="58">
                  <c:v>0</c:v>
                </c:pt>
                <c:pt idx="59">
                  <c:v>61</c:v>
                </c:pt>
                <c:pt idx="60">
                  <c:v>0</c:v>
                </c:pt>
                <c:pt idx="61">
                  <c:v>0</c:v>
                </c:pt>
                <c:pt idx="62">
                  <c:v>0</c:v>
                </c:pt>
                <c:pt idx="63">
                  <c:v>0</c:v>
                </c:pt>
                <c:pt idx="64">
                  <c:v>9</c:v>
                </c:pt>
                <c:pt idx="65">
                  <c:v>0</c:v>
                </c:pt>
                <c:pt idx="66">
                  <c:v>63</c:v>
                </c:pt>
                <c:pt idx="67">
                  <c:v>0</c:v>
                </c:pt>
                <c:pt idx="68">
                  <c:v>0</c:v>
                </c:pt>
                <c:pt idx="69">
                  <c:v>72</c:v>
                </c:pt>
                <c:pt idx="70">
                  <c:v>22</c:v>
                </c:pt>
                <c:pt idx="71">
                  <c:v>0</c:v>
                </c:pt>
                <c:pt idx="72">
                  <c:v>0</c:v>
                </c:pt>
                <c:pt idx="73">
                  <c:v>0</c:v>
                </c:pt>
                <c:pt idx="74">
                  <c:v>0</c:v>
                </c:pt>
                <c:pt idx="75">
                  <c:v>65</c:v>
                </c:pt>
                <c:pt idx="76">
                  <c:v>0</c:v>
                </c:pt>
                <c:pt idx="77">
                  <c:v>0</c:v>
                </c:pt>
                <c:pt idx="78">
                  <c:v>119</c:v>
                </c:pt>
                <c:pt idx="79">
                  <c:v>0</c:v>
                </c:pt>
                <c:pt idx="80">
                  <c:v>0</c:v>
                </c:pt>
                <c:pt idx="81">
                  <c:v>0</c:v>
                </c:pt>
                <c:pt idx="82">
                  <c:v>0</c:v>
                </c:pt>
                <c:pt idx="83">
                  <c:v>0</c:v>
                </c:pt>
                <c:pt idx="84">
                  <c:v>45</c:v>
                </c:pt>
                <c:pt idx="85">
                  <c:v>0</c:v>
                </c:pt>
                <c:pt idx="86">
                  <c:v>0</c:v>
                </c:pt>
                <c:pt idx="87">
                  <c:v>28</c:v>
                </c:pt>
                <c:pt idx="88">
                  <c:v>0</c:v>
                </c:pt>
                <c:pt idx="89">
                  <c:v>0</c:v>
                </c:pt>
                <c:pt idx="90">
                  <c:v>0</c:v>
                </c:pt>
                <c:pt idx="91">
                  <c:v>0</c:v>
                </c:pt>
                <c:pt idx="92">
                  <c:v>17</c:v>
                </c:pt>
                <c:pt idx="93">
                  <c:v>46</c:v>
                </c:pt>
                <c:pt idx="94">
                  <c:v>0</c:v>
                </c:pt>
                <c:pt idx="95">
                  <c:v>0</c:v>
                </c:pt>
                <c:pt idx="96">
                  <c:v>0</c:v>
                </c:pt>
                <c:pt idx="97">
                  <c:v>38</c:v>
                </c:pt>
                <c:pt idx="98">
                  <c:v>15</c:v>
                </c:pt>
                <c:pt idx="99">
                  <c:v>12</c:v>
                </c:pt>
                <c:pt idx="100">
                  <c:v>9</c:v>
                </c:pt>
                <c:pt idx="101">
                  <c:v>6</c:v>
                </c:pt>
                <c:pt idx="102">
                  <c:v>0</c:v>
                </c:pt>
                <c:pt idx="103">
                  <c:v>0</c:v>
                </c:pt>
                <c:pt idx="104">
                  <c:v>71</c:v>
                </c:pt>
                <c:pt idx="105">
                  <c:v>35</c:v>
                </c:pt>
                <c:pt idx="106">
                  <c:v>10</c:v>
                </c:pt>
                <c:pt idx="107">
                  <c:v>8</c:v>
                </c:pt>
                <c:pt idx="108">
                  <c:v>0</c:v>
                </c:pt>
                <c:pt idx="109">
                  <c:v>0</c:v>
                </c:pt>
                <c:pt idx="110">
                  <c:v>55</c:v>
                </c:pt>
                <c:pt idx="111">
                  <c:v>0</c:v>
                </c:pt>
                <c:pt idx="112">
                  <c:v>23</c:v>
                </c:pt>
                <c:pt idx="113">
                  <c:v>0</c:v>
                </c:pt>
                <c:pt idx="114">
                  <c:v>0</c:v>
                </c:pt>
                <c:pt idx="115">
                  <c:v>0</c:v>
                </c:pt>
                <c:pt idx="116">
                  <c:v>0</c:v>
                </c:pt>
                <c:pt idx="117">
                  <c:v>0</c:v>
                </c:pt>
                <c:pt idx="118">
                  <c:v>0</c:v>
                </c:pt>
                <c:pt idx="119">
                  <c:v>0</c:v>
                </c:pt>
                <c:pt idx="120">
                  <c:v>0</c:v>
                </c:pt>
                <c:pt idx="121">
                  <c:v>188</c:v>
                </c:pt>
                <c:pt idx="122">
                  <c:v>16</c:v>
                </c:pt>
                <c:pt idx="123">
                  <c:v>0</c:v>
                </c:pt>
                <c:pt idx="124">
                  <c:v>0</c:v>
                </c:pt>
                <c:pt idx="125">
                  <c:v>144</c:v>
                </c:pt>
                <c:pt idx="126">
                  <c:v>146</c:v>
                </c:pt>
                <c:pt idx="127">
                  <c:v>191</c:v>
                </c:pt>
                <c:pt idx="128">
                  <c:v>92</c:v>
                </c:pt>
                <c:pt idx="129">
                  <c:v>47</c:v>
                </c:pt>
                <c:pt idx="130">
                  <c:v>0</c:v>
                </c:pt>
                <c:pt idx="131">
                  <c:v>0</c:v>
                </c:pt>
                <c:pt idx="132">
                  <c:v>0</c:v>
                </c:pt>
              </c:numCache>
            </c:numRef>
          </c:val>
          <c:smooth val="0"/>
          <c:extLst>
            <c:ext xmlns:c16="http://schemas.microsoft.com/office/drawing/2014/chart" uri="{C3380CC4-5D6E-409C-BE32-E72D297353CC}">
              <c16:uniqueId val="{00000005-2CE9-4E8B-BF51-07823834EC84}"/>
            </c:ext>
          </c:extLst>
        </c:ser>
        <c:ser>
          <c:idx val="6"/>
          <c:order val="6"/>
          <c:tx>
            <c:strRef>
              <c:f>Sheet1!$H$1</c:f>
              <c:strCache>
                <c:ptCount val="1"/>
                <c:pt idx="0">
                  <c:v>MTU</c:v>
                </c:pt>
              </c:strCache>
            </c:strRef>
          </c:tx>
          <c:spPr>
            <a:ln w="28575" cap="rnd">
              <a:solidFill>
                <a:schemeClr val="accent1">
                  <a:lumMod val="60000"/>
                </a:schemeClr>
              </a:solidFill>
              <a:round/>
            </a:ln>
            <a:effectLst/>
          </c:spPr>
          <c:marker>
            <c:symbol val="none"/>
          </c:marker>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Sheet1!$H$2:$H$134</c:f>
              <c:numCache>
                <c:formatCode>General</c:formatCode>
                <c:ptCount val="133"/>
                <c:pt idx="0">
                  <c:v>0</c:v>
                </c:pt>
                <c:pt idx="1">
                  <c:v>239</c:v>
                </c:pt>
                <c:pt idx="2">
                  <c:v>0</c:v>
                </c:pt>
                <c:pt idx="3">
                  <c:v>363</c:v>
                </c:pt>
                <c:pt idx="4">
                  <c:v>0</c:v>
                </c:pt>
                <c:pt idx="5">
                  <c:v>0</c:v>
                </c:pt>
                <c:pt idx="6">
                  <c:v>0</c:v>
                </c:pt>
                <c:pt idx="7">
                  <c:v>177</c:v>
                </c:pt>
                <c:pt idx="8">
                  <c:v>0</c:v>
                </c:pt>
                <c:pt idx="9">
                  <c:v>0</c:v>
                </c:pt>
                <c:pt idx="10">
                  <c:v>199</c:v>
                </c:pt>
                <c:pt idx="11">
                  <c:v>0</c:v>
                </c:pt>
                <c:pt idx="12">
                  <c:v>0</c:v>
                </c:pt>
                <c:pt idx="13">
                  <c:v>0</c:v>
                </c:pt>
                <c:pt idx="14">
                  <c:v>129</c:v>
                </c:pt>
                <c:pt idx="15">
                  <c:v>390</c:v>
                </c:pt>
                <c:pt idx="16">
                  <c:v>0</c:v>
                </c:pt>
                <c:pt idx="17">
                  <c:v>181</c:v>
                </c:pt>
                <c:pt idx="18">
                  <c:v>0</c:v>
                </c:pt>
                <c:pt idx="19">
                  <c:v>0</c:v>
                </c:pt>
                <c:pt idx="20">
                  <c:v>170</c:v>
                </c:pt>
                <c:pt idx="21">
                  <c:v>292</c:v>
                </c:pt>
                <c:pt idx="22">
                  <c:v>212</c:v>
                </c:pt>
                <c:pt idx="23">
                  <c:v>288</c:v>
                </c:pt>
                <c:pt idx="24">
                  <c:v>0</c:v>
                </c:pt>
                <c:pt idx="25">
                  <c:v>0</c:v>
                </c:pt>
                <c:pt idx="26">
                  <c:v>0</c:v>
                </c:pt>
                <c:pt idx="27">
                  <c:v>97</c:v>
                </c:pt>
                <c:pt idx="28">
                  <c:v>95</c:v>
                </c:pt>
                <c:pt idx="29">
                  <c:v>0</c:v>
                </c:pt>
                <c:pt idx="30">
                  <c:v>261</c:v>
                </c:pt>
                <c:pt idx="31">
                  <c:v>0</c:v>
                </c:pt>
                <c:pt idx="32">
                  <c:v>0</c:v>
                </c:pt>
                <c:pt idx="33">
                  <c:v>0</c:v>
                </c:pt>
                <c:pt idx="34">
                  <c:v>0</c:v>
                </c:pt>
                <c:pt idx="35">
                  <c:v>182</c:v>
                </c:pt>
                <c:pt idx="36">
                  <c:v>0</c:v>
                </c:pt>
                <c:pt idx="37">
                  <c:v>443</c:v>
                </c:pt>
                <c:pt idx="38">
                  <c:v>0</c:v>
                </c:pt>
                <c:pt idx="39">
                  <c:v>0</c:v>
                </c:pt>
                <c:pt idx="40">
                  <c:v>0</c:v>
                </c:pt>
                <c:pt idx="41">
                  <c:v>0</c:v>
                </c:pt>
                <c:pt idx="42">
                  <c:v>183</c:v>
                </c:pt>
                <c:pt idx="43">
                  <c:v>0</c:v>
                </c:pt>
                <c:pt idx="44">
                  <c:v>148</c:v>
                </c:pt>
                <c:pt idx="45">
                  <c:v>370</c:v>
                </c:pt>
                <c:pt idx="46">
                  <c:v>0</c:v>
                </c:pt>
                <c:pt idx="47">
                  <c:v>0</c:v>
                </c:pt>
                <c:pt idx="48">
                  <c:v>0</c:v>
                </c:pt>
                <c:pt idx="49">
                  <c:v>162</c:v>
                </c:pt>
                <c:pt idx="50">
                  <c:v>107</c:v>
                </c:pt>
                <c:pt idx="51">
                  <c:v>0</c:v>
                </c:pt>
                <c:pt idx="52">
                  <c:v>123</c:v>
                </c:pt>
                <c:pt idx="53">
                  <c:v>0</c:v>
                </c:pt>
                <c:pt idx="54">
                  <c:v>0</c:v>
                </c:pt>
                <c:pt idx="55">
                  <c:v>0</c:v>
                </c:pt>
                <c:pt idx="56">
                  <c:v>200</c:v>
                </c:pt>
                <c:pt idx="57">
                  <c:v>349</c:v>
                </c:pt>
                <c:pt idx="58">
                  <c:v>0</c:v>
                </c:pt>
                <c:pt idx="59">
                  <c:v>208</c:v>
                </c:pt>
                <c:pt idx="60">
                  <c:v>0</c:v>
                </c:pt>
                <c:pt idx="61">
                  <c:v>0</c:v>
                </c:pt>
                <c:pt idx="62">
                  <c:v>144</c:v>
                </c:pt>
                <c:pt idx="63">
                  <c:v>0</c:v>
                </c:pt>
                <c:pt idx="64">
                  <c:v>578</c:v>
                </c:pt>
                <c:pt idx="65">
                  <c:v>0</c:v>
                </c:pt>
                <c:pt idx="66">
                  <c:v>237</c:v>
                </c:pt>
                <c:pt idx="67">
                  <c:v>0</c:v>
                </c:pt>
                <c:pt idx="68">
                  <c:v>0</c:v>
                </c:pt>
                <c:pt idx="69">
                  <c:v>155</c:v>
                </c:pt>
                <c:pt idx="70">
                  <c:v>0</c:v>
                </c:pt>
                <c:pt idx="71">
                  <c:v>116</c:v>
                </c:pt>
                <c:pt idx="72">
                  <c:v>0</c:v>
                </c:pt>
                <c:pt idx="73">
                  <c:v>0</c:v>
                </c:pt>
                <c:pt idx="74">
                  <c:v>0</c:v>
                </c:pt>
                <c:pt idx="75">
                  <c:v>0</c:v>
                </c:pt>
                <c:pt idx="76">
                  <c:v>0</c:v>
                </c:pt>
                <c:pt idx="77">
                  <c:v>707</c:v>
                </c:pt>
                <c:pt idx="78">
                  <c:v>0</c:v>
                </c:pt>
                <c:pt idx="79">
                  <c:v>159</c:v>
                </c:pt>
                <c:pt idx="80">
                  <c:v>0</c:v>
                </c:pt>
                <c:pt idx="81">
                  <c:v>0</c:v>
                </c:pt>
                <c:pt idx="82">
                  <c:v>0</c:v>
                </c:pt>
                <c:pt idx="83">
                  <c:v>154</c:v>
                </c:pt>
                <c:pt idx="84">
                  <c:v>0</c:v>
                </c:pt>
                <c:pt idx="85">
                  <c:v>0</c:v>
                </c:pt>
                <c:pt idx="86">
                  <c:v>0</c:v>
                </c:pt>
                <c:pt idx="87">
                  <c:v>153</c:v>
                </c:pt>
                <c:pt idx="88">
                  <c:v>0</c:v>
                </c:pt>
                <c:pt idx="89">
                  <c:v>0</c:v>
                </c:pt>
                <c:pt idx="90">
                  <c:v>306</c:v>
                </c:pt>
                <c:pt idx="91">
                  <c:v>370</c:v>
                </c:pt>
                <c:pt idx="92">
                  <c:v>0</c:v>
                </c:pt>
                <c:pt idx="93">
                  <c:v>745</c:v>
                </c:pt>
                <c:pt idx="94">
                  <c:v>190</c:v>
                </c:pt>
                <c:pt idx="95">
                  <c:v>0</c:v>
                </c:pt>
                <c:pt idx="96">
                  <c:v>0</c:v>
                </c:pt>
                <c:pt idx="97">
                  <c:v>218</c:v>
                </c:pt>
                <c:pt idx="98">
                  <c:v>186</c:v>
                </c:pt>
                <c:pt idx="99">
                  <c:v>214</c:v>
                </c:pt>
                <c:pt idx="100">
                  <c:v>0</c:v>
                </c:pt>
                <c:pt idx="101">
                  <c:v>123</c:v>
                </c:pt>
                <c:pt idx="102">
                  <c:v>0</c:v>
                </c:pt>
                <c:pt idx="103">
                  <c:v>154</c:v>
                </c:pt>
                <c:pt idx="104">
                  <c:v>0</c:v>
                </c:pt>
                <c:pt idx="105">
                  <c:v>192</c:v>
                </c:pt>
                <c:pt idx="106">
                  <c:v>367</c:v>
                </c:pt>
                <c:pt idx="107">
                  <c:v>0</c:v>
                </c:pt>
                <c:pt idx="108">
                  <c:v>0</c:v>
                </c:pt>
                <c:pt idx="109">
                  <c:v>0</c:v>
                </c:pt>
                <c:pt idx="110">
                  <c:v>0</c:v>
                </c:pt>
                <c:pt idx="111">
                  <c:v>0</c:v>
                </c:pt>
                <c:pt idx="112">
                  <c:v>228</c:v>
                </c:pt>
                <c:pt idx="113">
                  <c:v>0</c:v>
                </c:pt>
                <c:pt idx="114">
                  <c:v>458</c:v>
                </c:pt>
                <c:pt idx="115">
                  <c:v>0</c:v>
                </c:pt>
                <c:pt idx="116">
                  <c:v>0</c:v>
                </c:pt>
                <c:pt idx="117">
                  <c:v>0</c:v>
                </c:pt>
                <c:pt idx="118">
                  <c:v>0</c:v>
                </c:pt>
                <c:pt idx="119">
                  <c:v>0</c:v>
                </c:pt>
                <c:pt idx="120">
                  <c:v>0</c:v>
                </c:pt>
                <c:pt idx="121">
                  <c:v>125</c:v>
                </c:pt>
                <c:pt idx="122">
                  <c:v>0</c:v>
                </c:pt>
                <c:pt idx="123">
                  <c:v>0</c:v>
                </c:pt>
                <c:pt idx="124">
                  <c:v>0</c:v>
                </c:pt>
                <c:pt idx="125">
                  <c:v>0</c:v>
                </c:pt>
                <c:pt idx="126">
                  <c:v>244</c:v>
                </c:pt>
                <c:pt idx="127">
                  <c:v>241</c:v>
                </c:pt>
                <c:pt idx="128">
                  <c:v>178</c:v>
                </c:pt>
                <c:pt idx="129">
                  <c:v>185</c:v>
                </c:pt>
                <c:pt idx="130">
                  <c:v>0</c:v>
                </c:pt>
                <c:pt idx="131">
                  <c:v>0</c:v>
                </c:pt>
                <c:pt idx="132">
                  <c:v>0</c:v>
                </c:pt>
              </c:numCache>
            </c:numRef>
          </c:val>
          <c:smooth val="0"/>
          <c:extLst>
            <c:ext xmlns:c16="http://schemas.microsoft.com/office/drawing/2014/chart" uri="{C3380CC4-5D6E-409C-BE32-E72D297353CC}">
              <c16:uniqueId val="{00000006-2CE9-4E8B-BF51-07823834EC84}"/>
            </c:ext>
          </c:extLst>
        </c:ser>
        <c:dLbls>
          <c:showLegendKey val="0"/>
          <c:showVal val="0"/>
          <c:showCatName val="0"/>
          <c:showSerName val="0"/>
          <c:showPercent val="0"/>
          <c:showBubbleSize val="0"/>
        </c:dLbls>
        <c:smooth val="0"/>
        <c:axId val="376299696"/>
        <c:axId val="376299368"/>
      </c:lineChart>
      <c:catAx>
        <c:axId val="37629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9368"/>
        <c:crosses val="autoZero"/>
        <c:auto val="1"/>
        <c:lblAlgn val="ctr"/>
        <c:lblOffset val="100"/>
        <c:noMultiLvlLbl val="0"/>
      </c:catAx>
      <c:valAx>
        <c:axId val="37629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Continental</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96.965000000000003</c:v>
                </c:pt>
                <c:pt idx="1">
                  <c:v>100</c:v>
                </c:pt>
                <c:pt idx="2">
                  <c:v>100</c:v>
                </c:pt>
                <c:pt idx="3">
                  <c:v>5.1026999999999996</c:v>
                </c:pt>
                <c:pt idx="4">
                  <c:v>74.108599999999996</c:v>
                </c:pt>
              </c:numCache>
            </c:numRef>
          </c:val>
          <c:extLst>
            <c:ext xmlns:c16="http://schemas.microsoft.com/office/drawing/2014/chart" uri="{C3380CC4-5D6E-409C-BE32-E72D297353CC}">
              <c16:uniqueId val="{00000000-74BD-493D-AE51-1C2148B93D4B}"/>
            </c:ext>
          </c:extLst>
        </c:ser>
        <c:ser>
          <c:idx val="1"/>
          <c:order val="1"/>
          <c:tx>
            <c:strRef>
              <c:f>Sheet1!$C$1</c:f>
              <c:strCache>
                <c:ptCount val="1"/>
                <c:pt idx="0">
                  <c:v>Bosch</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100</c:v>
                </c:pt>
                <c:pt idx="1">
                  <c:v>29.538499999999999</c:v>
                </c:pt>
                <c:pt idx="2">
                  <c:v>77.889300000000006</c:v>
                </c:pt>
                <c:pt idx="3">
                  <c:v>13.1724</c:v>
                </c:pt>
                <c:pt idx="4">
                  <c:v>84.456199999999995</c:v>
                </c:pt>
              </c:numCache>
            </c:numRef>
          </c:val>
          <c:extLst>
            <c:ext xmlns:c16="http://schemas.microsoft.com/office/drawing/2014/chart" uri="{C3380CC4-5D6E-409C-BE32-E72D297353CC}">
              <c16:uniqueId val="{00000001-74BD-493D-AE51-1C2148B93D4B}"/>
            </c:ext>
          </c:extLst>
        </c:ser>
        <c:ser>
          <c:idx val="2"/>
          <c:order val="2"/>
          <c:tx>
            <c:strRef>
              <c:f>Sheet1!$D$1</c:f>
              <c:strCache>
                <c:ptCount val="1"/>
                <c:pt idx="0">
                  <c:v>ZF Group</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71.375699999999995</c:v>
                </c:pt>
                <c:pt idx="1">
                  <c:v>33.538499999999999</c:v>
                </c:pt>
                <c:pt idx="2">
                  <c:v>66.508200000000002</c:v>
                </c:pt>
                <c:pt idx="3">
                  <c:v>13.9063</c:v>
                </c:pt>
                <c:pt idx="4">
                  <c:v>86.619100000000003</c:v>
                </c:pt>
              </c:numCache>
            </c:numRef>
          </c:val>
          <c:extLst>
            <c:ext xmlns:c16="http://schemas.microsoft.com/office/drawing/2014/chart" uri="{C3380CC4-5D6E-409C-BE32-E72D297353CC}">
              <c16:uniqueId val="{00000002-74BD-493D-AE51-1C2148B93D4B}"/>
            </c:ext>
          </c:extLst>
        </c:ser>
        <c:ser>
          <c:idx val="3"/>
          <c:order val="3"/>
          <c:tx>
            <c:strRef>
              <c:f>Sheet1!$E$1</c:f>
              <c:strCache>
                <c:ptCount val="1"/>
                <c:pt idx="0">
                  <c:v>Rheinmetall Group</c:v>
                </c:pt>
              </c:strCache>
            </c:strRef>
          </c:tx>
          <c:spPr>
            <a:ln w="28575" cap="rnd">
              <a:solidFill>
                <a:schemeClr val="accent4"/>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Sheet1!$E$2:$E$6</c:f>
              <c:numCache>
                <c:formatCode>General</c:formatCode>
                <c:ptCount val="5"/>
                <c:pt idx="0">
                  <c:v>2.1429</c:v>
                </c:pt>
                <c:pt idx="1">
                  <c:v>17.230799999999999</c:v>
                </c:pt>
                <c:pt idx="2">
                  <c:v>0.96660000000000001</c:v>
                </c:pt>
                <c:pt idx="3">
                  <c:v>12.876200000000001</c:v>
                </c:pt>
                <c:pt idx="4">
                  <c:v>67.910600000000002</c:v>
                </c:pt>
              </c:numCache>
            </c:numRef>
          </c:val>
          <c:extLst>
            <c:ext xmlns:c16="http://schemas.microsoft.com/office/drawing/2014/chart" uri="{C3380CC4-5D6E-409C-BE32-E72D297353CC}">
              <c16:uniqueId val="{00000003-74BD-493D-AE51-1C2148B93D4B}"/>
            </c:ext>
          </c:extLst>
        </c:ser>
        <c:ser>
          <c:idx val="4"/>
          <c:order val="4"/>
          <c:tx>
            <c:strRef>
              <c:f>Sheet1!$F$1</c:f>
              <c:strCache>
                <c:ptCount val="1"/>
                <c:pt idx="0">
                  <c:v>Rheinmetall Automotive</c:v>
                </c:pt>
              </c:strCache>
            </c:strRef>
          </c:tx>
          <c:spPr>
            <a:ln w="28575" cap="rnd">
              <a:solidFill>
                <a:schemeClr val="accent5"/>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Sheet1!$F$2:$F$6</c:f>
              <c:numCache>
                <c:formatCode>General</c:formatCode>
                <c:ptCount val="5"/>
                <c:pt idx="0">
                  <c:v>3.3489</c:v>
                </c:pt>
                <c:pt idx="1">
                  <c:v>11.384600000000001</c:v>
                </c:pt>
                <c:pt idx="2">
                  <c:v>1.2936000000000001</c:v>
                </c:pt>
                <c:pt idx="3">
                  <c:v>16.432200000000002</c:v>
                </c:pt>
                <c:pt idx="4">
                  <c:v>52.113700000000001</c:v>
                </c:pt>
              </c:numCache>
            </c:numRef>
          </c:val>
          <c:extLst>
            <c:ext xmlns:c16="http://schemas.microsoft.com/office/drawing/2014/chart" uri="{C3380CC4-5D6E-409C-BE32-E72D297353CC}">
              <c16:uniqueId val="{00000004-74BD-493D-AE51-1C2148B93D4B}"/>
            </c:ext>
          </c:extLst>
        </c:ser>
        <c:ser>
          <c:idx val="5"/>
          <c:order val="5"/>
          <c:tx>
            <c:strRef>
              <c:f>Sheet1!$G$1</c:f>
              <c:strCache>
                <c:ptCount val="1"/>
                <c:pt idx="0">
                  <c:v>Rheinmetall Defence</c:v>
                </c:pt>
              </c:strCache>
            </c:strRef>
          </c:tx>
          <c:spPr>
            <a:ln w="28575" cap="rnd">
              <a:solidFill>
                <a:schemeClr val="accent6"/>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Sheet1!$G$2:$G$6</c:f>
              <c:numCache>
                <c:formatCode>General</c:formatCode>
                <c:ptCount val="5"/>
                <c:pt idx="0">
                  <c:v>4.4641000000000002</c:v>
                </c:pt>
                <c:pt idx="1">
                  <c:v>18.461500000000001</c:v>
                </c:pt>
                <c:pt idx="2">
                  <c:v>3.9123000000000001</c:v>
                </c:pt>
                <c:pt idx="3">
                  <c:v>24.044599999999999</c:v>
                </c:pt>
                <c:pt idx="4">
                  <c:v>100</c:v>
                </c:pt>
              </c:numCache>
            </c:numRef>
          </c:val>
          <c:extLst>
            <c:ext xmlns:c16="http://schemas.microsoft.com/office/drawing/2014/chart" uri="{C3380CC4-5D6E-409C-BE32-E72D297353CC}">
              <c16:uniqueId val="{00000005-74BD-493D-AE51-1C2148B93D4B}"/>
            </c:ext>
          </c:extLst>
        </c:ser>
        <c:ser>
          <c:idx val="6"/>
          <c:order val="6"/>
          <c:tx>
            <c:strRef>
              <c:f>Sheet1!$H$1</c:f>
              <c:strCache>
                <c:ptCount val="1"/>
                <c:pt idx="0">
                  <c:v>MTU</c:v>
                </c:pt>
              </c:strCache>
            </c:strRef>
          </c:tx>
          <c:spPr>
            <a:ln w="28575" cap="rnd">
              <a:solidFill>
                <a:schemeClr val="accent1">
                  <a:lumMod val="60000"/>
                </a:schemeClr>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Sheet1!$H$2:$H$6</c:f>
              <c:numCache>
                <c:formatCode>General</c:formatCode>
                <c:ptCount val="5"/>
                <c:pt idx="0">
                  <c:v>5.1506999999999996</c:v>
                </c:pt>
                <c:pt idx="1">
                  <c:v>16.307700000000001</c:v>
                </c:pt>
                <c:pt idx="2">
                  <c:v>16.9587</c:v>
                </c:pt>
                <c:pt idx="3">
                  <c:v>100</c:v>
                </c:pt>
                <c:pt idx="4">
                  <c:v>75.188299999999998</c:v>
                </c:pt>
              </c:numCache>
            </c:numRef>
          </c:val>
          <c:extLst>
            <c:ext xmlns:c16="http://schemas.microsoft.com/office/drawing/2014/chart" uri="{C3380CC4-5D6E-409C-BE32-E72D297353CC}">
              <c16:uniqueId val="{00000006-74BD-493D-AE51-1C2148B93D4B}"/>
            </c:ext>
          </c:extLst>
        </c:ser>
        <c:dLbls>
          <c:showLegendKey val="0"/>
          <c:showVal val="0"/>
          <c:showCatName val="0"/>
          <c:showSerName val="0"/>
          <c:showPercent val="0"/>
          <c:showBubbleSize val="0"/>
        </c:dLbls>
        <c:axId val="364677512"/>
        <c:axId val="364675216"/>
      </c:radarChart>
      <c:catAx>
        <c:axId val="36467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75216"/>
        <c:crosses val="autoZero"/>
        <c:auto val="1"/>
        <c:lblAlgn val="ctr"/>
        <c:lblOffset val="100"/>
        <c:noMultiLvlLbl val="0"/>
      </c:catAx>
      <c:valAx>
        <c:axId val="36467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7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Continental</c:v>
                </c:pt>
              </c:strCache>
            </c:strRef>
          </c:tx>
          <c:spPr>
            <a:solidFill>
              <a:schemeClr val="accent1"/>
            </a:solidFill>
            <a:ln>
              <a:noFill/>
            </a:ln>
            <a:effectLst/>
          </c:spPr>
          <c:invertIfNegative val="0"/>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Sheet1!$B$2:$B$134</c:f>
              <c:numCache>
                <c:formatCode>General</c:formatCode>
                <c:ptCount val="133"/>
                <c:pt idx="0">
                  <c:v>0</c:v>
                </c:pt>
                <c:pt idx="1">
                  <c:v>722</c:v>
                </c:pt>
                <c:pt idx="2">
                  <c:v>511</c:v>
                </c:pt>
                <c:pt idx="3">
                  <c:v>254</c:v>
                </c:pt>
                <c:pt idx="4">
                  <c:v>0</c:v>
                </c:pt>
                <c:pt idx="5">
                  <c:v>0</c:v>
                </c:pt>
                <c:pt idx="6">
                  <c:v>518</c:v>
                </c:pt>
                <c:pt idx="7">
                  <c:v>460</c:v>
                </c:pt>
                <c:pt idx="8">
                  <c:v>273</c:v>
                </c:pt>
                <c:pt idx="9">
                  <c:v>85</c:v>
                </c:pt>
                <c:pt idx="10">
                  <c:v>323</c:v>
                </c:pt>
                <c:pt idx="11">
                  <c:v>0</c:v>
                </c:pt>
                <c:pt idx="12">
                  <c:v>0</c:v>
                </c:pt>
                <c:pt idx="13">
                  <c:v>466</c:v>
                </c:pt>
                <c:pt idx="14">
                  <c:v>341</c:v>
                </c:pt>
                <c:pt idx="15">
                  <c:v>30</c:v>
                </c:pt>
                <c:pt idx="16">
                  <c:v>161</c:v>
                </c:pt>
                <c:pt idx="17">
                  <c:v>385</c:v>
                </c:pt>
                <c:pt idx="18">
                  <c:v>0</c:v>
                </c:pt>
                <c:pt idx="19">
                  <c:v>0</c:v>
                </c:pt>
                <c:pt idx="20">
                  <c:v>217</c:v>
                </c:pt>
                <c:pt idx="21">
                  <c:v>167</c:v>
                </c:pt>
                <c:pt idx="22">
                  <c:v>81</c:v>
                </c:pt>
                <c:pt idx="23">
                  <c:v>153</c:v>
                </c:pt>
                <c:pt idx="24">
                  <c:v>0</c:v>
                </c:pt>
                <c:pt idx="25">
                  <c:v>0</c:v>
                </c:pt>
                <c:pt idx="26">
                  <c:v>0</c:v>
                </c:pt>
                <c:pt idx="27">
                  <c:v>750</c:v>
                </c:pt>
                <c:pt idx="28">
                  <c:v>172</c:v>
                </c:pt>
                <c:pt idx="29">
                  <c:v>72</c:v>
                </c:pt>
                <c:pt idx="30">
                  <c:v>203</c:v>
                </c:pt>
                <c:pt idx="31">
                  <c:v>96</c:v>
                </c:pt>
                <c:pt idx="32">
                  <c:v>0</c:v>
                </c:pt>
                <c:pt idx="33">
                  <c:v>22</c:v>
                </c:pt>
                <c:pt idx="34">
                  <c:v>211</c:v>
                </c:pt>
                <c:pt idx="35">
                  <c:v>36</c:v>
                </c:pt>
                <c:pt idx="36">
                  <c:v>398</c:v>
                </c:pt>
                <c:pt idx="37">
                  <c:v>67</c:v>
                </c:pt>
                <c:pt idx="38">
                  <c:v>63</c:v>
                </c:pt>
                <c:pt idx="39">
                  <c:v>0</c:v>
                </c:pt>
                <c:pt idx="40">
                  <c:v>0</c:v>
                </c:pt>
                <c:pt idx="41">
                  <c:v>1143</c:v>
                </c:pt>
                <c:pt idx="42">
                  <c:v>454</c:v>
                </c:pt>
                <c:pt idx="43">
                  <c:v>164</c:v>
                </c:pt>
                <c:pt idx="44">
                  <c:v>371</c:v>
                </c:pt>
                <c:pt idx="45">
                  <c:v>105</c:v>
                </c:pt>
                <c:pt idx="46">
                  <c:v>0</c:v>
                </c:pt>
                <c:pt idx="47">
                  <c:v>0</c:v>
                </c:pt>
                <c:pt idx="48">
                  <c:v>398</c:v>
                </c:pt>
                <c:pt idx="49">
                  <c:v>129</c:v>
                </c:pt>
                <c:pt idx="50">
                  <c:v>299</c:v>
                </c:pt>
                <c:pt idx="51">
                  <c:v>213</c:v>
                </c:pt>
                <c:pt idx="52">
                  <c:v>241</c:v>
                </c:pt>
                <c:pt idx="53">
                  <c:v>136</c:v>
                </c:pt>
                <c:pt idx="54">
                  <c:v>0</c:v>
                </c:pt>
                <c:pt idx="55">
                  <c:v>196</c:v>
                </c:pt>
                <c:pt idx="56">
                  <c:v>137</c:v>
                </c:pt>
                <c:pt idx="57">
                  <c:v>181</c:v>
                </c:pt>
                <c:pt idx="58">
                  <c:v>145</c:v>
                </c:pt>
                <c:pt idx="59">
                  <c:v>169</c:v>
                </c:pt>
                <c:pt idx="60">
                  <c:v>0</c:v>
                </c:pt>
                <c:pt idx="61">
                  <c:v>0</c:v>
                </c:pt>
                <c:pt idx="62">
                  <c:v>421</c:v>
                </c:pt>
                <c:pt idx="63">
                  <c:v>273</c:v>
                </c:pt>
                <c:pt idx="64">
                  <c:v>272</c:v>
                </c:pt>
                <c:pt idx="65">
                  <c:v>232</c:v>
                </c:pt>
                <c:pt idx="66">
                  <c:v>99</c:v>
                </c:pt>
                <c:pt idx="67">
                  <c:v>0</c:v>
                </c:pt>
                <c:pt idx="68">
                  <c:v>0</c:v>
                </c:pt>
                <c:pt idx="69">
                  <c:v>139</c:v>
                </c:pt>
                <c:pt idx="70">
                  <c:v>140</c:v>
                </c:pt>
                <c:pt idx="71">
                  <c:v>143</c:v>
                </c:pt>
                <c:pt idx="72">
                  <c:v>992</c:v>
                </c:pt>
                <c:pt idx="73">
                  <c:v>178</c:v>
                </c:pt>
                <c:pt idx="74">
                  <c:v>0</c:v>
                </c:pt>
                <c:pt idx="75">
                  <c:v>0</c:v>
                </c:pt>
                <c:pt idx="76">
                  <c:v>66</c:v>
                </c:pt>
                <c:pt idx="77">
                  <c:v>133</c:v>
                </c:pt>
                <c:pt idx="78">
                  <c:v>264</c:v>
                </c:pt>
                <c:pt idx="79">
                  <c:v>391</c:v>
                </c:pt>
                <c:pt idx="80">
                  <c:v>248</c:v>
                </c:pt>
                <c:pt idx="81">
                  <c:v>0</c:v>
                </c:pt>
                <c:pt idx="82">
                  <c:v>0</c:v>
                </c:pt>
                <c:pt idx="83">
                  <c:v>468</c:v>
                </c:pt>
                <c:pt idx="84">
                  <c:v>654</c:v>
                </c:pt>
                <c:pt idx="85">
                  <c:v>218</c:v>
                </c:pt>
                <c:pt idx="86">
                  <c:v>46</c:v>
                </c:pt>
                <c:pt idx="87">
                  <c:v>219</c:v>
                </c:pt>
                <c:pt idx="88">
                  <c:v>0</c:v>
                </c:pt>
                <c:pt idx="89">
                  <c:v>0</c:v>
                </c:pt>
                <c:pt idx="90">
                  <c:v>234</c:v>
                </c:pt>
                <c:pt idx="91">
                  <c:v>369</c:v>
                </c:pt>
                <c:pt idx="92">
                  <c:v>31</c:v>
                </c:pt>
                <c:pt idx="93">
                  <c:v>156</c:v>
                </c:pt>
                <c:pt idx="94">
                  <c:v>645</c:v>
                </c:pt>
                <c:pt idx="95">
                  <c:v>0</c:v>
                </c:pt>
                <c:pt idx="96">
                  <c:v>0</c:v>
                </c:pt>
                <c:pt idx="97">
                  <c:v>221</c:v>
                </c:pt>
                <c:pt idx="98">
                  <c:v>71</c:v>
                </c:pt>
                <c:pt idx="99">
                  <c:v>49</c:v>
                </c:pt>
                <c:pt idx="100">
                  <c:v>356</c:v>
                </c:pt>
                <c:pt idx="101">
                  <c:v>122</c:v>
                </c:pt>
                <c:pt idx="102">
                  <c:v>0</c:v>
                </c:pt>
                <c:pt idx="103">
                  <c:v>0</c:v>
                </c:pt>
                <c:pt idx="104">
                  <c:v>81</c:v>
                </c:pt>
                <c:pt idx="105">
                  <c:v>266</c:v>
                </c:pt>
                <c:pt idx="106">
                  <c:v>269</c:v>
                </c:pt>
                <c:pt idx="107">
                  <c:v>375</c:v>
                </c:pt>
                <c:pt idx="108">
                  <c:v>108</c:v>
                </c:pt>
                <c:pt idx="109">
                  <c:v>0</c:v>
                </c:pt>
                <c:pt idx="110">
                  <c:v>0</c:v>
                </c:pt>
                <c:pt idx="111">
                  <c:v>199</c:v>
                </c:pt>
                <c:pt idx="112">
                  <c:v>323</c:v>
                </c:pt>
                <c:pt idx="113">
                  <c:v>81</c:v>
                </c:pt>
                <c:pt idx="114">
                  <c:v>346</c:v>
                </c:pt>
                <c:pt idx="115">
                  <c:v>58</c:v>
                </c:pt>
                <c:pt idx="116">
                  <c:v>0</c:v>
                </c:pt>
                <c:pt idx="117">
                  <c:v>0</c:v>
                </c:pt>
                <c:pt idx="118">
                  <c:v>392</c:v>
                </c:pt>
                <c:pt idx="119">
                  <c:v>227</c:v>
                </c:pt>
                <c:pt idx="120">
                  <c:v>365</c:v>
                </c:pt>
                <c:pt idx="121">
                  <c:v>244</c:v>
                </c:pt>
                <c:pt idx="122">
                  <c:v>205</c:v>
                </c:pt>
                <c:pt idx="123">
                  <c:v>0</c:v>
                </c:pt>
                <c:pt idx="124">
                  <c:v>0</c:v>
                </c:pt>
                <c:pt idx="125">
                  <c:v>203</c:v>
                </c:pt>
                <c:pt idx="126">
                  <c:v>120</c:v>
                </c:pt>
                <c:pt idx="127">
                  <c:v>330</c:v>
                </c:pt>
                <c:pt idx="128">
                  <c:v>330</c:v>
                </c:pt>
                <c:pt idx="129">
                  <c:v>132</c:v>
                </c:pt>
                <c:pt idx="130">
                  <c:v>0</c:v>
                </c:pt>
                <c:pt idx="131">
                  <c:v>0</c:v>
                </c:pt>
                <c:pt idx="132">
                  <c:v>0</c:v>
                </c:pt>
              </c:numCache>
            </c:numRef>
          </c:val>
          <c:extLst>
            <c:ext xmlns:c16="http://schemas.microsoft.com/office/drawing/2014/chart" uri="{C3380CC4-5D6E-409C-BE32-E72D297353CC}">
              <c16:uniqueId val="{00000000-FFDF-4C13-8418-828D7ABF7EE2}"/>
            </c:ext>
          </c:extLst>
        </c:ser>
        <c:ser>
          <c:idx val="1"/>
          <c:order val="1"/>
          <c:tx>
            <c:strRef>
              <c:f>Sheet1!$C$1</c:f>
              <c:strCache>
                <c:ptCount val="1"/>
                <c:pt idx="0">
                  <c:v>Bosch</c:v>
                </c:pt>
              </c:strCache>
            </c:strRef>
          </c:tx>
          <c:spPr>
            <a:solidFill>
              <a:schemeClr val="accent2"/>
            </a:solidFill>
            <a:ln>
              <a:noFill/>
            </a:ln>
            <a:effectLst/>
          </c:spPr>
          <c:invertIfNegative val="0"/>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Sheet1!$C$2:$C$134</c:f>
              <c:numCache>
                <c:formatCode>General</c:formatCode>
                <c:ptCount val="133"/>
                <c:pt idx="0">
                  <c:v>1079</c:v>
                </c:pt>
                <c:pt idx="1">
                  <c:v>0</c:v>
                </c:pt>
                <c:pt idx="2">
                  <c:v>528</c:v>
                </c:pt>
                <c:pt idx="3">
                  <c:v>0</c:v>
                </c:pt>
                <c:pt idx="4">
                  <c:v>634</c:v>
                </c:pt>
                <c:pt idx="5">
                  <c:v>0</c:v>
                </c:pt>
                <c:pt idx="6">
                  <c:v>1611</c:v>
                </c:pt>
                <c:pt idx="7">
                  <c:v>0</c:v>
                </c:pt>
                <c:pt idx="8">
                  <c:v>3366</c:v>
                </c:pt>
                <c:pt idx="9">
                  <c:v>0</c:v>
                </c:pt>
                <c:pt idx="10">
                  <c:v>260</c:v>
                </c:pt>
                <c:pt idx="11">
                  <c:v>507</c:v>
                </c:pt>
                <c:pt idx="12">
                  <c:v>0</c:v>
                </c:pt>
                <c:pt idx="13">
                  <c:v>1073</c:v>
                </c:pt>
                <c:pt idx="14">
                  <c:v>0</c:v>
                </c:pt>
                <c:pt idx="15">
                  <c:v>0</c:v>
                </c:pt>
                <c:pt idx="16">
                  <c:v>1270</c:v>
                </c:pt>
                <c:pt idx="17">
                  <c:v>0</c:v>
                </c:pt>
                <c:pt idx="18">
                  <c:v>0</c:v>
                </c:pt>
                <c:pt idx="19">
                  <c:v>673</c:v>
                </c:pt>
                <c:pt idx="20">
                  <c:v>1213</c:v>
                </c:pt>
                <c:pt idx="21">
                  <c:v>249</c:v>
                </c:pt>
                <c:pt idx="22">
                  <c:v>121</c:v>
                </c:pt>
                <c:pt idx="23">
                  <c:v>378</c:v>
                </c:pt>
                <c:pt idx="24">
                  <c:v>351</c:v>
                </c:pt>
                <c:pt idx="25">
                  <c:v>0</c:v>
                </c:pt>
                <c:pt idx="26">
                  <c:v>0</c:v>
                </c:pt>
                <c:pt idx="27">
                  <c:v>0</c:v>
                </c:pt>
                <c:pt idx="28">
                  <c:v>1486</c:v>
                </c:pt>
                <c:pt idx="29">
                  <c:v>863</c:v>
                </c:pt>
                <c:pt idx="30">
                  <c:v>631</c:v>
                </c:pt>
                <c:pt idx="31">
                  <c:v>617</c:v>
                </c:pt>
                <c:pt idx="32">
                  <c:v>1824</c:v>
                </c:pt>
                <c:pt idx="33">
                  <c:v>0</c:v>
                </c:pt>
                <c:pt idx="34">
                  <c:v>0</c:v>
                </c:pt>
                <c:pt idx="35">
                  <c:v>229</c:v>
                </c:pt>
                <c:pt idx="36">
                  <c:v>0</c:v>
                </c:pt>
                <c:pt idx="37">
                  <c:v>383</c:v>
                </c:pt>
                <c:pt idx="38">
                  <c:v>271</c:v>
                </c:pt>
                <c:pt idx="39">
                  <c:v>0</c:v>
                </c:pt>
                <c:pt idx="40">
                  <c:v>0</c:v>
                </c:pt>
                <c:pt idx="41">
                  <c:v>300</c:v>
                </c:pt>
                <c:pt idx="42">
                  <c:v>467</c:v>
                </c:pt>
                <c:pt idx="43">
                  <c:v>378</c:v>
                </c:pt>
                <c:pt idx="44">
                  <c:v>355</c:v>
                </c:pt>
                <c:pt idx="45">
                  <c:v>0</c:v>
                </c:pt>
                <c:pt idx="46">
                  <c:v>449</c:v>
                </c:pt>
                <c:pt idx="47">
                  <c:v>991</c:v>
                </c:pt>
                <c:pt idx="48">
                  <c:v>306</c:v>
                </c:pt>
                <c:pt idx="49">
                  <c:v>841</c:v>
                </c:pt>
                <c:pt idx="50">
                  <c:v>212</c:v>
                </c:pt>
                <c:pt idx="51">
                  <c:v>313</c:v>
                </c:pt>
                <c:pt idx="52">
                  <c:v>0</c:v>
                </c:pt>
                <c:pt idx="53">
                  <c:v>354</c:v>
                </c:pt>
                <c:pt idx="54">
                  <c:v>357</c:v>
                </c:pt>
                <c:pt idx="55">
                  <c:v>746</c:v>
                </c:pt>
                <c:pt idx="56">
                  <c:v>524</c:v>
                </c:pt>
                <c:pt idx="57">
                  <c:v>462</c:v>
                </c:pt>
                <c:pt idx="58">
                  <c:v>432</c:v>
                </c:pt>
                <c:pt idx="59">
                  <c:v>0</c:v>
                </c:pt>
                <c:pt idx="60">
                  <c:v>0</c:v>
                </c:pt>
                <c:pt idx="61">
                  <c:v>271</c:v>
                </c:pt>
                <c:pt idx="62">
                  <c:v>262</c:v>
                </c:pt>
                <c:pt idx="63">
                  <c:v>0</c:v>
                </c:pt>
                <c:pt idx="64">
                  <c:v>354</c:v>
                </c:pt>
                <c:pt idx="65">
                  <c:v>333</c:v>
                </c:pt>
                <c:pt idx="66">
                  <c:v>1647</c:v>
                </c:pt>
                <c:pt idx="67">
                  <c:v>0</c:v>
                </c:pt>
                <c:pt idx="68">
                  <c:v>0</c:v>
                </c:pt>
                <c:pt idx="69">
                  <c:v>0</c:v>
                </c:pt>
                <c:pt idx="70">
                  <c:v>681</c:v>
                </c:pt>
                <c:pt idx="71">
                  <c:v>1508</c:v>
                </c:pt>
                <c:pt idx="72">
                  <c:v>0</c:v>
                </c:pt>
                <c:pt idx="73">
                  <c:v>631</c:v>
                </c:pt>
                <c:pt idx="74">
                  <c:v>422</c:v>
                </c:pt>
                <c:pt idx="75">
                  <c:v>956</c:v>
                </c:pt>
                <c:pt idx="76">
                  <c:v>247</c:v>
                </c:pt>
                <c:pt idx="77">
                  <c:v>220</c:v>
                </c:pt>
                <c:pt idx="78">
                  <c:v>321</c:v>
                </c:pt>
                <c:pt idx="79">
                  <c:v>871</c:v>
                </c:pt>
                <c:pt idx="80">
                  <c:v>400</c:v>
                </c:pt>
                <c:pt idx="81">
                  <c:v>448</c:v>
                </c:pt>
                <c:pt idx="82">
                  <c:v>0</c:v>
                </c:pt>
                <c:pt idx="83">
                  <c:v>1216</c:v>
                </c:pt>
                <c:pt idx="84">
                  <c:v>0</c:v>
                </c:pt>
                <c:pt idx="85">
                  <c:v>248</c:v>
                </c:pt>
                <c:pt idx="86">
                  <c:v>428</c:v>
                </c:pt>
                <c:pt idx="87">
                  <c:v>1107</c:v>
                </c:pt>
                <c:pt idx="88">
                  <c:v>0</c:v>
                </c:pt>
                <c:pt idx="89">
                  <c:v>231</c:v>
                </c:pt>
                <c:pt idx="90">
                  <c:v>623</c:v>
                </c:pt>
                <c:pt idx="91">
                  <c:v>593</c:v>
                </c:pt>
                <c:pt idx="92">
                  <c:v>593</c:v>
                </c:pt>
                <c:pt idx="93">
                  <c:v>507</c:v>
                </c:pt>
                <c:pt idx="94">
                  <c:v>1731</c:v>
                </c:pt>
                <c:pt idx="95">
                  <c:v>271</c:v>
                </c:pt>
                <c:pt idx="96">
                  <c:v>811</c:v>
                </c:pt>
                <c:pt idx="97">
                  <c:v>0</c:v>
                </c:pt>
                <c:pt idx="98">
                  <c:v>673</c:v>
                </c:pt>
                <c:pt idx="99">
                  <c:v>0</c:v>
                </c:pt>
                <c:pt idx="100">
                  <c:v>0</c:v>
                </c:pt>
                <c:pt idx="101">
                  <c:v>317</c:v>
                </c:pt>
                <c:pt idx="102">
                  <c:v>227</c:v>
                </c:pt>
                <c:pt idx="103">
                  <c:v>0</c:v>
                </c:pt>
                <c:pt idx="104">
                  <c:v>807</c:v>
                </c:pt>
                <c:pt idx="105">
                  <c:v>260</c:v>
                </c:pt>
                <c:pt idx="106">
                  <c:v>203</c:v>
                </c:pt>
                <c:pt idx="107">
                  <c:v>428</c:v>
                </c:pt>
                <c:pt idx="108">
                  <c:v>0</c:v>
                </c:pt>
                <c:pt idx="109">
                  <c:v>422</c:v>
                </c:pt>
                <c:pt idx="110">
                  <c:v>282</c:v>
                </c:pt>
                <c:pt idx="111">
                  <c:v>0</c:v>
                </c:pt>
                <c:pt idx="112">
                  <c:v>0</c:v>
                </c:pt>
                <c:pt idx="113">
                  <c:v>574</c:v>
                </c:pt>
                <c:pt idx="114">
                  <c:v>274</c:v>
                </c:pt>
                <c:pt idx="115">
                  <c:v>189</c:v>
                </c:pt>
                <c:pt idx="116">
                  <c:v>388</c:v>
                </c:pt>
                <c:pt idx="117">
                  <c:v>0</c:v>
                </c:pt>
                <c:pt idx="118">
                  <c:v>838</c:v>
                </c:pt>
                <c:pt idx="119">
                  <c:v>0</c:v>
                </c:pt>
                <c:pt idx="120">
                  <c:v>884</c:v>
                </c:pt>
                <c:pt idx="121">
                  <c:v>0</c:v>
                </c:pt>
                <c:pt idx="122">
                  <c:v>372</c:v>
                </c:pt>
                <c:pt idx="123">
                  <c:v>0</c:v>
                </c:pt>
                <c:pt idx="124">
                  <c:v>0</c:v>
                </c:pt>
                <c:pt idx="125">
                  <c:v>565</c:v>
                </c:pt>
                <c:pt idx="126">
                  <c:v>278</c:v>
                </c:pt>
                <c:pt idx="127">
                  <c:v>0</c:v>
                </c:pt>
                <c:pt idx="128">
                  <c:v>0</c:v>
                </c:pt>
                <c:pt idx="129">
                  <c:v>1721</c:v>
                </c:pt>
                <c:pt idx="130">
                  <c:v>252</c:v>
                </c:pt>
                <c:pt idx="131">
                  <c:v>168</c:v>
                </c:pt>
                <c:pt idx="132">
                  <c:v>0</c:v>
                </c:pt>
              </c:numCache>
            </c:numRef>
          </c:val>
          <c:extLst>
            <c:ext xmlns:c16="http://schemas.microsoft.com/office/drawing/2014/chart" uri="{C3380CC4-5D6E-409C-BE32-E72D297353CC}">
              <c16:uniqueId val="{00000001-FFDF-4C13-8418-828D7ABF7EE2}"/>
            </c:ext>
          </c:extLst>
        </c:ser>
        <c:ser>
          <c:idx val="2"/>
          <c:order val="2"/>
          <c:tx>
            <c:strRef>
              <c:f>Sheet1!$D$1</c:f>
              <c:strCache>
                <c:ptCount val="1"/>
                <c:pt idx="0">
                  <c:v>ZF Group</c:v>
                </c:pt>
              </c:strCache>
            </c:strRef>
          </c:tx>
          <c:spPr>
            <a:solidFill>
              <a:schemeClr val="accent3"/>
            </a:solidFill>
            <a:ln>
              <a:noFill/>
            </a:ln>
            <a:effectLst/>
          </c:spPr>
          <c:invertIfNegative val="0"/>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Sheet1!$D$2:$D$134</c:f>
              <c:numCache>
                <c:formatCode>General</c:formatCode>
                <c:ptCount val="133"/>
                <c:pt idx="0">
                  <c:v>0</c:v>
                </c:pt>
                <c:pt idx="1">
                  <c:v>0</c:v>
                </c:pt>
                <c:pt idx="2">
                  <c:v>762</c:v>
                </c:pt>
                <c:pt idx="3">
                  <c:v>381</c:v>
                </c:pt>
                <c:pt idx="4">
                  <c:v>7</c:v>
                </c:pt>
                <c:pt idx="5">
                  <c:v>0</c:v>
                </c:pt>
                <c:pt idx="6">
                  <c:v>523</c:v>
                </c:pt>
                <c:pt idx="7">
                  <c:v>637</c:v>
                </c:pt>
                <c:pt idx="8">
                  <c:v>612</c:v>
                </c:pt>
                <c:pt idx="9">
                  <c:v>419</c:v>
                </c:pt>
                <c:pt idx="10">
                  <c:v>351</c:v>
                </c:pt>
                <c:pt idx="11">
                  <c:v>0</c:v>
                </c:pt>
                <c:pt idx="12">
                  <c:v>0</c:v>
                </c:pt>
                <c:pt idx="13">
                  <c:v>234</c:v>
                </c:pt>
                <c:pt idx="14">
                  <c:v>695</c:v>
                </c:pt>
                <c:pt idx="15">
                  <c:v>181</c:v>
                </c:pt>
                <c:pt idx="16">
                  <c:v>0</c:v>
                </c:pt>
                <c:pt idx="17">
                  <c:v>0</c:v>
                </c:pt>
                <c:pt idx="18">
                  <c:v>0</c:v>
                </c:pt>
                <c:pt idx="19">
                  <c:v>0</c:v>
                </c:pt>
                <c:pt idx="20">
                  <c:v>0</c:v>
                </c:pt>
                <c:pt idx="21">
                  <c:v>228</c:v>
                </c:pt>
                <c:pt idx="22">
                  <c:v>73</c:v>
                </c:pt>
                <c:pt idx="23">
                  <c:v>0</c:v>
                </c:pt>
                <c:pt idx="24">
                  <c:v>358</c:v>
                </c:pt>
                <c:pt idx="25">
                  <c:v>0</c:v>
                </c:pt>
                <c:pt idx="26">
                  <c:v>0</c:v>
                </c:pt>
                <c:pt idx="27">
                  <c:v>266</c:v>
                </c:pt>
                <c:pt idx="28">
                  <c:v>225</c:v>
                </c:pt>
                <c:pt idx="29">
                  <c:v>0</c:v>
                </c:pt>
                <c:pt idx="30">
                  <c:v>832</c:v>
                </c:pt>
                <c:pt idx="31">
                  <c:v>0</c:v>
                </c:pt>
                <c:pt idx="32">
                  <c:v>248</c:v>
                </c:pt>
                <c:pt idx="33">
                  <c:v>0</c:v>
                </c:pt>
                <c:pt idx="34">
                  <c:v>702</c:v>
                </c:pt>
                <c:pt idx="35">
                  <c:v>398</c:v>
                </c:pt>
                <c:pt idx="36">
                  <c:v>1104</c:v>
                </c:pt>
                <c:pt idx="37">
                  <c:v>272</c:v>
                </c:pt>
                <c:pt idx="38">
                  <c:v>0</c:v>
                </c:pt>
                <c:pt idx="39">
                  <c:v>0</c:v>
                </c:pt>
                <c:pt idx="40">
                  <c:v>0</c:v>
                </c:pt>
                <c:pt idx="41">
                  <c:v>0</c:v>
                </c:pt>
                <c:pt idx="42">
                  <c:v>894</c:v>
                </c:pt>
                <c:pt idx="43">
                  <c:v>266</c:v>
                </c:pt>
                <c:pt idx="44">
                  <c:v>0</c:v>
                </c:pt>
                <c:pt idx="45">
                  <c:v>127</c:v>
                </c:pt>
                <c:pt idx="46">
                  <c:v>1366</c:v>
                </c:pt>
                <c:pt idx="47">
                  <c:v>0</c:v>
                </c:pt>
                <c:pt idx="48">
                  <c:v>395</c:v>
                </c:pt>
                <c:pt idx="49">
                  <c:v>76</c:v>
                </c:pt>
                <c:pt idx="50">
                  <c:v>1460</c:v>
                </c:pt>
                <c:pt idx="51">
                  <c:v>206</c:v>
                </c:pt>
                <c:pt idx="52">
                  <c:v>0</c:v>
                </c:pt>
                <c:pt idx="53">
                  <c:v>0</c:v>
                </c:pt>
                <c:pt idx="54">
                  <c:v>0</c:v>
                </c:pt>
                <c:pt idx="55">
                  <c:v>286</c:v>
                </c:pt>
                <c:pt idx="56">
                  <c:v>0</c:v>
                </c:pt>
                <c:pt idx="57">
                  <c:v>1531</c:v>
                </c:pt>
                <c:pt idx="58">
                  <c:v>489</c:v>
                </c:pt>
                <c:pt idx="59">
                  <c:v>798</c:v>
                </c:pt>
                <c:pt idx="60">
                  <c:v>0</c:v>
                </c:pt>
                <c:pt idx="61">
                  <c:v>0</c:v>
                </c:pt>
                <c:pt idx="62">
                  <c:v>0</c:v>
                </c:pt>
                <c:pt idx="63">
                  <c:v>0</c:v>
                </c:pt>
                <c:pt idx="64">
                  <c:v>0</c:v>
                </c:pt>
                <c:pt idx="65">
                  <c:v>549</c:v>
                </c:pt>
                <c:pt idx="66">
                  <c:v>0</c:v>
                </c:pt>
                <c:pt idx="67">
                  <c:v>0</c:v>
                </c:pt>
                <c:pt idx="68">
                  <c:v>0</c:v>
                </c:pt>
                <c:pt idx="69">
                  <c:v>686</c:v>
                </c:pt>
                <c:pt idx="70">
                  <c:v>1324</c:v>
                </c:pt>
                <c:pt idx="71">
                  <c:v>0</c:v>
                </c:pt>
                <c:pt idx="72">
                  <c:v>109</c:v>
                </c:pt>
                <c:pt idx="73">
                  <c:v>462</c:v>
                </c:pt>
                <c:pt idx="74">
                  <c:v>331</c:v>
                </c:pt>
                <c:pt idx="75">
                  <c:v>0</c:v>
                </c:pt>
                <c:pt idx="76">
                  <c:v>597</c:v>
                </c:pt>
                <c:pt idx="77">
                  <c:v>679</c:v>
                </c:pt>
                <c:pt idx="78">
                  <c:v>297</c:v>
                </c:pt>
                <c:pt idx="79">
                  <c:v>486</c:v>
                </c:pt>
                <c:pt idx="80">
                  <c:v>464</c:v>
                </c:pt>
                <c:pt idx="81">
                  <c:v>0</c:v>
                </c:pt>
                <c:pt idx="82">
                  <c:v>646</c:v>
                </c:pt>
                <c:pt idx="83">
                  <c:v>507</c:v>
                </c:pt>
                <c:pt idx="84">
                  <c:v>0</c:v>
                </c:pt>
                <c:pt idx="85">
                  <c:v>0</c:v>
                </c:pt>
                <c:pt idx="86">
                  <c:v>1965</c:v>
                </c:pt>
                <c:pt idx="87">
                  <c:v>861</c:v>
                </c:pt>
                <c:pt idx="88">
                  <c:v>0</c:v>
                </c:pt>
                <c:pt idx="89">
                  <c:v>155</c:v>
                </c:pt>
                <c:pt idx="90">
                  <c:v>0</c:v>
                </c:pt>
                <c:pt idx="91">
                  <c:v>496</c:v>
                </c:pt>
                <c:pt idx="92">
                  <c:v>35</c:v>
                </c:pt>
                <c:pt idx="93">
                  <c:v>1224</c:v>
                </c:pt>
                <c:pt idx="94">
                  <c:v>0</c:v>
                </c:pt>
                <c:pt idx="95">
                  <c:v>1508</c:v>
                </c:pt>
                <c:pt idx="96">
                  <c:v>0</c:v>
                </c:pt>
                <c:pt idx="97">
                  <c:v>76</c:v>
                </c:pt>
                <c:pt idx="98">
                  <c:v>702</c:v>
                </c:pt>
                <c:pt idx="99">
                  <c:v>0</c:v>
                </c:pt>
                <c:pt idx="100">
                  <c:v>588</c:v>
                </c:pt>
                <c:pt idx="101">
                  <c:v>517</c:v>
                </c:pt>
                <c:pt idx="102">
                  <c:v>492</c:v>
                </c:pt>
                <c:pt idx="103">
                  <c:v>0</c:v>
                </c:pt>
                <c:pt idx="104">
                  <c:v>479</c:v>
                </c:pt>
                <c:pt idx="105">
                  <c:v>346</c:v>
                </c:pt>
                <c:pt idx="106">
                  <c:v>989</c:v>
                </c:pt>
                <c:pt idx="107">
                  <c:v>515</c:v>
                </c:pt>
                <c:pt idx="108">
                  <c:v>168</c:v>
                </c:pt>
                <c:pt idx="109">
                  <c:v>0</c:v>
                </c:pt>
                <c:pt idx="110">
                  <c:v>0</c:v>
                </c:pt>
                <c:pt idx="111">
                  <c:v>689</c:v>
                </c:pt>
                <c:pt idx="112">
                  <c:v>0</c:v>
                </c:pt>
                <c:pt idx="113">
                  <c:v>0</c:v>
                </c:pt>
                <c:pt idx="114">
                  <c:v>0</c:v>
                </c:pt>
                <c:pt idx="115">
                  <c:v>305</c:v>
                </c:pt>
                <c:pt idx="116">
                  <c:v>0</c:v>
                </c:pt>
                <c:pt idx="117">
                  <c:v>82</c:v>
                </c:pt>
                <c:pt idx="118">
                  <c:v>0</c:v>
                </c:pt>
                <c:pt idx="119">
                  <c:v>0</c:v>
                </c:pt>
                <c:pt idx="120">
                  <c:v>49</c:v>
                </c:pt>
                <c:pt idx="121">
                  <c:v>775</c:v>
                </c:pt>
                <c:pt idx="122">
                  <c:v>120</c:v>
                </c:pt>
                <c:pt idx="123">
                  <c:v>35</c:v>
                </c:pt>
                <c:pt idx="124">
                  <c:v>0</c:v>
                </c:pt>
                <c:pt idx="125">
                  <c:v>0</c:v>
                </c:pt>
                <c:pt idx="126">
                  <c:v>0</c:v>
                </c:pt>
                <c:pt idx="127">
                  <c:v>196</c:v>
                </c:pt>
                <c:pt idx="128">
                  <c:v>0</c:v>
                </c:pt>
                <c:pt idx="129">
                  <c:v>0</c:v>
                </c:pt>
                <c:pt idx="130">
                  <c:v>307</c:v>
                </c:pt>
                <c:pt idx="131">
                  <c:v>74</c:v>
                </c:pt>
                <c:pt idx="132">
                  <c:v>0</c:v>
                </c:pt>
              </c:numCache>
            </c:numRef>
          </c:val>
          <c:extLst>
            <c:ext xmlns:c16="http://schemas.microsoft.com/office/drawing/2014/chart" uri="{C3380CC4-5D6E-409C-BE32-E72D297353CC}">
              <c16:uniqueId val="{00000002-FFDF-4C13-8418-828D7ABF7EE2}"/>
            </c:ext>
          </c:extLst>
        </c:ser>
        <c:ser>
          <c:idx val="3"/>
          <c:order val="3"/>
          <c:tx>
            <c:strRef>
              <c:f>Sheet1!$E$1</c:f>
              <c:strCache>
                <c:ptCount val="1"/>
                <c:pt idx="0">
                  <c:v>Rheinmetall Group</c:v>
                </c:pt>
              </c:strCache>
            </c:strRef>
          </c:tx>
          <c:spPr>
            <a:solidFill>
              <a:schemeClr val="accent4"/>
            </a:solidFill>
            <a:ln>
              <a:noFill/>
            </a:ln>
            <a:effectLst/>
          </c:spPr>
          <c:invertIfNegative val="0"/>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Sheet1!$E$2:$E$134</c:f>
              <c:numCache>
                <c:formatCode>General</c:formatCode>
                <c:ptCount val="133"/>
                <c:pt idx="0">
                  <c:v>0</c:v>
                </c:pt>
                <c:pt idx="1">
                  <c:v>0</c:v>
                </c:pt>
                <c:pt idx="2">
                  <c:v>0</c:v>
                </c:pt>
                <c:pt idx="3">
                  <c:v>1</c:v>
                </c:pt>
                <c:pt idx="4">
                  <c:v>0</c:v>
                </c:pt>
                <c:pt idx="5">
                  <c:v>0</c:v>
                </c:pt>
                <c:pt idx="6">
                  <c:v>3</c:v>
                </c:pt>
                <c:pt idx="7">
                  <c:v>16</c:v>
                </c:pt>
                <c:pt idx="8">
                  <c:v>6</c:v>
                </c:pt>
                <c:pt idx="9">
                  <c:v>0</c:v>
                </c:pt>
                <c:pt idx="10">
                  <c:v>12</c:v>
                </c:pt>
                <c:pt idx="11">
                  <c:v>0</c:v>
                </c:pt>
                <c:pt idx="12">
                  <c:v>0</c:v>
                </c:pt>
                <c:pt idx="13">
                  <c:v>6</c:v>
                </c:pt>
                <c:pt idx="14">
                  <c:v>6</c:v>
                </c:pt>
                <c:pt idx="15">
                  <c:v>0</c:v>
                </c:pt>
                <c:pt idx="16">
                  <c:v>0</c:v>
                </c:pt>
                <c:pt idx="17">
                  <c:v>0</c:v>
                </c:pt>
                <c:pt idx="18">
                  <c:v>0</c:v>
                </c:pt>
                <c:pt idx="19">
                  <c:v>0</c:v>
                </c:pt>
                <c:pt idx="20">
                  <c:v>0</c:v>
                </c:pt>
                <c:pt idx="21">
                  <c:v>0</c:v>
                </c:pt>
                <c:pt idx="22">
                  <c:v>22</c:v>
                </c:pt>
                <c:pt idx="23">
                  <c:v>24</c:v>
                </c:pt>
                <c:pt idx="24">
                  <c:v>0</c:v>
                </c:pt>
                <c:pt idx="25">
                  <c:v>0</c:v>
                </c:pt>
                <c:pt idx="26">
                  <c:v>0</c:v>
                </c:pt>
                <c:pt idx="27">
                  <c:v>8</c:v>
                </c:pt>
                <c:pt idx="28">
                  <c:v>10</c:v>
                </c:pt>
                <c:pt idx="29">
                  <c:v>0</c:v>
                </c:pt>
                <c:pt idx="30">
                  <c:v>0</c:v>
                </c:pt>
                <c:pt idx="31">
                  <c:v>0</c:v>
                </c:pt>
                <c:pt idx="32">
                  <c:v>0</c:v>
                </c:pt>
                <c:pt idx="33">
                  <c:v>0</c:v>
                </c:pt>
                <c:pt idx="34">
                  <c:v>0</c:v>
                </c:pt>
                <c:pt idx="35">
                  <c:v>0</c:v>
                </c:pt>
                <c:pt idx="36">
                  <c:v>4</c:v>
                </c:pt>
                <c:pt idx="37">
                  <c:v>18</c:v>
                </c:pt>
                <c:pt idx="38">
                  <c:v>0</c:v>
                </c:pt>
                <c:pt idx="39">
                  <c:v>0</c:v>
                </c:pt>
                <c:pt idx="40">
                  <c:v>0</c:v>
                </c:pt>
                <c:pt idx="41">
                  <c:v>17</c:v>
                </c:pt>
                <c:pt idx="42">
                  <c:v>7</c:v>
                </c:pt>
                <c:pt idx="43">
                  <c:v>0</c:v>
                </c:pt>
                <c:pt idx="44">
                  <c:v>57</c:v>
                </c:pt>
                <c:pt idx="45">
                  <c:v>0</c:v>
                </c:pt>
                <c:pt idx="46">
                  <c:v>0</c:v>
                </c:pt>
                <c:pt idx="47">
                  <c:v>0</c:v>
                </c:pt>
                <c:pt idx="48">
                  <c:v>0</c:v>
                </c:pt>
                <c:pt idx="49">
                  <c:v>0</c:v>
                </c:pt>
                <c:pt idx="50">
                  <c:v>0</c:v>
                </c:pt>
                <c:pt idx="51">
                  <c:v>0</c:v>
                </c:pt>
                <c:pt idx="52">
                  <c:v>0</c:v>
                </c:pt>
                <c:pt idx="53">
                  <c:v>0</c:v>
                </c:pt>
                <c:pt idx="54">
                  <c:v>0</c:v>
                </c:pt>
                <c:pt idx="55">
                  <c:v>0</c:v>
                </c:pt>
                <c:pt idx="56">
                  <c:v>0</c:v>
                </c:pt>
                <c:pt idx="57">
                  <c:v>0</c:v>
                </c:pt>
                <c:pt idx="58">
                  <c:v>8</c:v>
                </c:pt>
                <c:pt idx="59">
                  <c:v>21</c:v>
                </c:pt>
                <c:pt idx="60">
                  <c:v>0</c:v>
                </c:pt>
                <c:pt idx="61">
                  <c:v>0</c:v>
                </c:pt>
                <c:pt idx="62">
                  <c:v>0</c:v>
                </c:pt>
                <c:pt idx="63">
                  <c:v>0</c:v>
                </c:pt>
                <c:pt idx="64">
                  <c:v>15</c:v>
                </c:pt>
                <c:pt idx="65">
                  <c:v>0</c:v>
                </c:pt>
                <c:pt idx="66">
                  <c:v>27</c:v>
                </c:pt>
                <c:pt idx="67">
                  <c:v>0</c:v>
                </c:pt>
                <c:pt idx="68">
                  <c:v>0</c:v>
                </c:pt>
                <c:pt idx="69">
                  <c:v>0</c:v>
                </c:pt>
                <c:pt idx="70">
                  <c:v>0</c:v>
                </c:pt>
                <c:pt idx="71">
                  <c:v>0</c:v>
                </c:pt>
                <c:pt idx="72">
                  <c:v>0</c:v>
                </c:pt>
                <c:pt idx="73">
                  <c:v>0</c:v>
                </c:pt>
                <c:pt idx="74">
                  <c:v>0</c:v>
                </c:pt>
                <c:pt idx="75">
                  <c:v>9</c:v>
                </c:pt>
                <c:pt idx="76">
                  <c:v>0</c:v>
                </c:pt>
                <c:pt idx="77">
                  <c:v>0</c:v>
                </c:pt>
                <c:pt idx="78">
                  <c:v>0</c:v>
                </c:pt>
                <c:pt idx="79">
                  <c:v>0</c:v>
                </c:pt>
                <c:pt idx="80">
                  <c:v>0</c:v>
                </c:pt>
                <c:pt idx="81">
                  <c:v>0</c:v>
                </c:pt>
                <c:pt idx="82">
                  <c:v>0</c:v>
                </c:pt>
                <c:pt idx="83">
                  <c:v>0</c:v>
                </c:pt>
                <c:pt idx="84">
                  <c:v>8</c:v>
                </c:pt>
                <c:pt idx="85">
                  <c:v>0</c:v>
                </c:pt>
                <c:pt idx="86">
                  <c:v>11</c:v>
                </c:pt>
                <c:pt idx="87">
                  <c:v>16</c:v>
                </c:pt>
                <c:pt idx="88">
                  <c:v>0</c:v>
                </c:pt>
                <c:pt idx="89">
                  <c:v>0</c:v>
                </c:pt>
                <c:pt idx="90">
                  <c:v>0</c:v>
                </c:pt>
                <c:pt idx="91">
                  <c:v>0</c:v>
                </c:pt>
                <c:pt idx="92">
                  <c:v>15</c:v>
                </c:pt>
                <c:pt idx="93">
                  <c:v>17</c:v>
                </c:pt>
                <c:pt idx="94">
                  <c:v>0</c:v>
                </c:pt>
                <c:pt idx="95">
                  <c:v>0</c:v>
                </c:pt>
                <c:pt idx="96">
                  <c:v>0</c:v>
                </c:pt>
                <c:pt idx="97">
                  <c:v>8</c:v>
                </c:pt>
                <c:pt idx="98">
                  <c:v>10</c:v>
                </c:pt>
                <c:pt idx="99">
                  <c:v>7</c:v>
                </c:pt>
                <c:pt idx="100">
                  <c:v>6</c:v>
                </c:pt>
                <c:pt idx="101">
                  <c:v>5</c:v>
                </c:pt>
                <c:pt idx="102">
                  <c:v>0</c:v>
                </c:pt>
                <c:pt idx="103">
                  <c:v>0</c:v>
                </c:pt>
                <c:pt idx="104">
                  <c:v>16</c:v>
                </c:pt>
                <c:pt idx="105">
                  <c:v>7</c:v>
                </c:pt>
                <c:pt idx="106">
                  <c:v>4</c:v>
                </c:pt>
                <c:pt idx="107">
                  <c:v>6</c:v>
                </c:pt>
                <c:pt idx="108">
                  <c:v>0</c:v>
                </c:pt>
                <c:pt idx="109">
                  <c:v>0</c:v>
                </c:pt>
                <c:pt idx="110">
                  <c:v>0</c:v>
                </c:pt>
                <c:pt idx="111">
                  <c:v>0</c:v>
                </c:pt>
                <c:pt idx="112">
                  <c:v>25</c:v>
                </c:pt>
                <c:pt idx="113">
                  <c:v>0</c:v>
                </c:pt>
                <c:pt idx="114">
                  <c:v>0</c:v>
                </c:pt>
                <c:pt idx="115">
                  <c:v>0</c:v>
                </c:pt>
                <c:pt idx="116">
                  <c:v>0</c:v>
                </c:pt>
                <c:pt idx="117">
                  <c:v>0</c:v>
                </c:pt>
                <c:pt idx="118">
                  <c:v>0</c:v>
                </c:pt>
                <c:pt idx="119">
                  <c:v>0</c:v>
                </c:pt>
                <c:pt idx="120">
                  <c:v>0</c:v>
                </c:pt>
                <c:pt idx="121">
                  <c:v>37</c:v>
                </c:pt>
                <c:pt idx="122">
                  <c:v>6</c:v>
                </c:pt>
                <c:pt idx="123">
                  <c:v>0</c:v>
                </c:pt>
                <c:pt idx="124">
                  <c:v>0</c:v>
                </c:pt>
                <c:pt idx="125">
                  <c:v>0</c:v>
                </c:pt>
                <c:pt idx="126">
                  <c:v>0</c:v>
                </c:pt>
                <c:pt idx="127">
                  <c:v>0</c:v>
                </c:pt>
                <c:pt idx="128">
                  <c:v>7</c:v>
                </c:pt>
                <c:pt idx="129">
                  <c:v>2</c:v>
                </c:pt>
                <c:pt idx="130">
                  <c:v>0</c:v>
                </c:pt>
                <c:pt idx="131">
                  <c:v>0</c:v>
                </c:pt>
                <c:pt idx="132">
                  <c:v>0</c:v>
                </c:pt>
              </c:numCache>
            </c:numRef>
          </c:val>
          <c:extLst>
            <c:ext xmlns:c16="http://schemas.microsoft.com/office/drawing/2014/chart" uri="{C3380CC4-5D6E-409C-BE32-E72D297353CC}">
              <c16:uniqueId val="{00000003-FFDF-4C13-8418-828D7ABF7EE2}"/>
            </c:ext>
          </c:extLst>
        </c:ser>
        <c:ser>
          <c:idx val="4"/>
          <c:order val="4"/>
          <c:tx>
            <c:strRef>
              <c:f>Sheet1!$F$1</c:f>
              <c:strCache>
                <c:ptCount val="1"/>
                <c:pt idx="0">
                  <c:v>Rheinmetall Automotive</c:v>
                </c:pt>
              </c:strCache>
            </c:strRef>
          </c:tx>
          <c:spPr>
            <a:solidFill>
              <a:schemeClr val="accent5"/>
            </a:solidFill>
            <a:ln>
              <a:noFill/>
            </a:ln>
            <a:effectLst/>
          </c:spPr>
          <c:invertIfNegative val="0"/>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Sheet1!$F$2:$F$134</c:f>
              <c:numCache>
                <c:formatCode>General</c:formatCode>
                <c:ptCount val="133"/>
                <c:pt idx="0">
                  <c:v>0</c:v>
                </c:pt>
                <c:pt idx="1">
                  <c:v>0</c:v>
                </c:pt>
                <c:pt idx="2">
                  <c:v>0</c:v>
                </c:pt>
                <c:pt idx="3">
                  <c:v>16</c:v>
                </c:pt>
                <c:pt idx="4">
                  <c:v>0</c:v>
                </c:pt>
                <c:pt idx="5">
                  <c:v>0</c:v>
                </c:pt>
                <c:pt idx="6">
                  <c:v>32</c:v>
                </c:pt>
                <c:pt idx="7">
                  <c:v>36</c:v>
                </c:pt>
                <c:pt idx="8">
                  <c:v>0</c:v>
                </c:pt>
                <c:pt idx="9">
                  <c:v>0</c:v>
                </c:pt>
                <c:pt idx="10">
                  <c:v>30</c:v>
                </c:pt>
                <c:pt idx="11">
                  <c:v>0</c:v>
                </c:pt>
                <c:pt idx="12">
                  <c:v>0</c:v>
                </c:pt>
                <c:pt idx="13">
                  <c:v>19</c:v>
                </c:pt>
                <c:pt idx="14">
                  <c:v>17</c:v>
                </c:pt>
                <c:pt idx="15">
                  <c:v>0</c:v>
                </c:pt>
                <c:pt idx="16">
                  <c:v>0</c:v>
                </c:pt>
                <c:pt idx="17">
                  <c:v>0</c:v>
                </c:pt>
                <c:pt idx="18">
                  <c:v>0</c:v>
                </c:pt>
                <c:pt idx="19">
                  <c:v>0</c:v>
                </c:pt>
                <c:pt idx="20">
                  <c:v>0</c:v>
                </c:pt>
                <c:pt idx="21">
                  <c:v>0</c:v>
                </c:pt>
                <c:pt idx="22">
                  <c:v>0</c:v>
                </c:pt>
                <c:pt idx="23">
                  <c:v>47</c:v>
                </c:pt>
                <c:pt idx="24">
                  <c:v>73</c:v>
                </c:pt>
                <c:pt idx="25">
                  <c:v>0</c:v>
                </c:pt>
                <c:pt idx="26">
                  <c:v>0</c:v>
                </c:pt>
                <c:pt idx="27">
                  <c:v>34</c:v>
                </c:pt>
                <c:pt idx="28">
                  <c:v>13</c:v>
                </c:pt>
                <c:pt idx="29">
                  <c:v>0</c:v>
                </c:pt>
                <c:pt idx="30">
                  <c:v>0</c:v>
                </c:pt>
                <c:pt idx="31">
                  <c:v>0</c:v>
                </c:pt>
                <c:pt idx="32">
                  <c:v>0</c:v>
                </c:pt>
                <c:pt idx="33">
                  <c:v>0</c:v>
                </c:pt>
                <c:pt idx="34">
                  <c:v>0</c:v>
                </c:pt>
                <c:pt idx="35">
                  <c:v>0</c:v>
                </c:pt>
                <c:pt idx="36">
                  <c:v>21</c:v>
                </c:pt>
                <c:pt idx="37">
                  <c:v>0</c:v>
                </c:pt>
                <c:pt idx="38">
                  <c:v>0</c:v>
                </c:pt>
                <c:pt idx="39">
                  <c:v>0</c:v>
                </c:pt>
                <c:pt idx="40">
                  <c:v>0</c:v>
                </c:pt>
                <c:pt idx="41">
                  <c:v>23</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10</c:v>
                </c:pt>
                <c:pt idx="59">
                  <c:v>20</c:v>
                </c:pt>
                <c:pt idx="60">
                  <c:v>0</c:v>
                </c:pt>
                <c:pt idx="61">
                  <c:v>0</c:v>
                </c:pt>
                <c:pt idx="62">
                  <c:v>0</c:v>
                </c:pt>
                <c:pt idx="63">
                  <c:v>0</c:v>
                </c:pt>
                <c:pt idx="64">
                  <c:v>0</c:v>
                </c:pt>
                <c:pt idx="65">
                  <c:v>0</c:v>
                </c:pt>
                <c:pt idx="66">
                  <c:v>41</c:v>
                </c:pt>
                <c:pt idx="67">
                  <c:v>0</c:v>
                </c:pt>
                <c:pt idx="68">
                  <c:v>0</c:v>
                </c:pt>
                <c:pt idx="69">
                  <c:v>0</c:v>
                </c:pt>
                <c:pt idx="70">
                  <c:v>0</c:v>
                </c:pt>
                <c:pt idx="71">
                  <c:v>0</c:v>
                </c:pt>
                <c:pt idx="72">
                  <c:v>0</c:v>
                </c:pt>
                <c:pt idx="73">
                  <c:v>0</c:v>
                </c:pt>
                <c:pt idx="74">
                  <c:v>0</c:v>
                </c:pt>
                <c:pt idx="75">
                  <c:v>15</c:v>
                </c:pt>
                <c:pt idx="76">
                  <c:v>0</c:v>
                </c:pt>
                <c:pt idx="77">
                  <c:v>0</c:v>
                </c:pt>
                <c:pt idx="78">
                  <c:v>0</c:v>
                </c:pt>
                <c:pt idx="79">
                  <c:v>16</c:v>
                </c:pt>
                <c:pt idx="80">
                  <c:v>0</c:v>
                </c:pt>
                <c:pt idx="81">
                  <c:v>0</c:v>
                </c:pt>
                <c:pt idx="82">
                  <c:v>0</c:v>
                </c:pt>
                <c:pt idx="83">
                  <c:v>0</c:v>
                </c:pt>
                <c:pt idx="84">
                  <c:v>19</c:v>
                </c:pt>
                <c:pt idx="85">
                  <c:v>0</c:v>
                </c:pt>
                <c:pt idx="86">
                  <c:v>11</c:v>
                </c:pt>
                <c:pt idx="87">
                  <c:v>18</c:v>
                </c:pt>
                <c:pt idx="88">
                  <c:v>0</c:v>
                </c:pt>
                <c:pt idx="89">
                  <c:v>0</c:v>
                </c:pt>
                <c:pt idx="90">
                  <c:v>0</c:v>
                </c:pt>
                <c:pt idx="91">
                  <c:v>0</c:v>
                </c:pt>
                <c:pt idx="92">
                  <c:v>0</c:v>
                </c:pt>
                <c:pt idx="93">
                  <c:v>46</c:v>
                </c:pt>
                <c:pt idx="94">
                  <c:v>0</c:v>
                </c:pt>
                <c:pt idx="95">
                  <c:v>0</c:v>
                </c:pt>
                <c:pt idx="96">
                  <c:v>0</c:v>
                </c:pt>
                <c:pt idx="97">
                  <c:v>11</c:v>
                </c:pt>
                <c:pt idx="98">
                  <c:v>0</c:v>
                </c:pt>
                <c:pt idx="99">
                  <c:v>0</c:v>
                </c:pt>
                <c:pt idx="100">
                  <c:v>0</c:v>
                </c:pt>
                <c:pt idx="101">
                  <c:v>17</c:v>
                </c:pt>
                <c:pt idx="102">
                  <c:v>0</c:v>
                </c:pt>
                <c:pt idx="103">
                  <c:v>0</c:v>
                </c:pt>
                <c:pt idx="104">
                  <c:v>0</c:v>
                </c:pt>
                <c:pt idx="105">
                  <c:v>0</c:v>
                </c:pt>
                <c:pt idx="106">
                  <c:v>0</c:v>
                </c:pt>
                <c:pt idx="107">
                  <c:v>106</c:v>
                </c:pt>
                <c:pt idx="108">
                  <c:v>0</c:v>
                </c:pt>
                <c:pt idx="109">
                  <c:v>0</c:v>
                </c:pt>
                <c:pt idx="110">
                  <c:v>0</c:v>
                </c:pt>
                <c:pt idx="111">
                  <c:v>0</c:v>
                </c:pt>
                <c:pt idx="112">
                  <c:v>29</c:v>
                </c:pt>
                <c:pt idx="113">
                  <c:v>0</c:v>
                </c:pt>
                <c:pt idx="114">
                  <c:v>0</c:v>
                </c:pt>
                <c:pt idx="115">
                  <c:v>0</c:v>
                </c:pt>
                <c:pt idx="116">
                  <c:v>0</c:v>
                </c:pt>
                <c:pt idx="117">
                  <c:v>0</c:v>
                </c:pt>
                <c:pt idx="118">
                  <c:v>0</c:v>
                </c:pt>
                <c:pt idx="119">
                  <c:v>16</c:v>
                </c:pt>
                <c:pt idx="120">
                  <c:v>0</c:v>
                </c:pt>
                <c:pt idx="121">
                  <c:v>0</c:v>
                </c:pt>
                <c:pt idx="122">
                  <c:v>13</c:v>
                </c:pt>
                <c:pt idx="123">
                  <c:v>0</c:v>
                </c:pt>
                <c:pt idx="124">
                  <c:v>0</c:v>
                </c:pt>
                <c:pt idx="125">
                  <c:v>0</c:v>
                </c:pt>
                <c:pt idx="126">
                  <c:v>0</c:v>
                </c:pt>
                <c:pt idx="127">
                  <c:v>0</c:v>
                </c:pt>
                <c:pt idx="128">
                  <c:v>17</c:v>
                </c:pt>
                <c:pt idx="129">
                  <c:v>19</c:v>
                </c:pt>
                <c:pt idx="130">
                  <c:v>0</c:v>
                </c:pt>
                <c:pt idx="131">
                  <c:v>0</c:v>
                </c:pt>
                <c:pt idx="132">
                  <c:v>0</c:v>
                </c:pt>
              </c:numCache>
            </c:numRef>
          </c:val>
          <c:extLst>
            <c:ext xmlns:c16="http://schemas.microsoft.com/office/drawing/2014/chart" uri="{C3380CC4-5D6E-409C-BE32-E72D297353CC}">
              <c16:uniqueId val="{00000004-FFDF-4C13-8418-828D7ABF7EE2}"/>
            </c:ext>
          </c:extLst>
        </c:ser>
        <c:ser>
          <c:idx val="5"/>
          <c:order val="5"/>
          <c:tx>
            <c:strRef>
              <c:f>Sheet1!$G$1</c:f>
              <c:strCache>
                <c:ptCount val="1"/>
                <c:pt idx="0">
                  <c:v>Rheinmetall Defence</c:v>
                </c:pt>
              </c:strCache>
            </c:strRef>
          </c:tx>
          <c:spPr>
            <a:solidFill>
              <a:schemeClr val="accent6"/>
            </a:solidFill>
            <a:ln>
              <a:noFill/>
            </a:ln>
            <a:effectLst/>
          </c:spPr>
          <c:invertIfNegative val="0"/>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Sheet1!$G$2:$G$134</c:f>
              <c:numCache>
                <c:formatCode>General</c:formatCode>
                <c:ptCount val="133"/>
                <c:pt idx="0">
                  <c:v>0</c:v>
                </c:pt>
                <c:pt idx="1">
                  <c:v>161</c:v>
                </c:pt>
                <c:pt idx="2">
                  <c:v>0</c:v>
                </c:pt>
                <c:pt idx="3">
                  <c:v>0</c:v>
                </c:pt>
                <c:pt idx="4">
                  <c:v>0</c:v>
                </c:pt>
                <c:pt idx="5">
                  <c:v>0</c:v>
                </c:pt>
                <c:pt idx="6">
                  <c:v>67</c:v>
                </c:pt>
                <c:pt idx="7">
                  <c:v>0</c:v>
                </c:pt>
                <c:pt idx="8">
                  <c:v>16</c:v>
                </c:pt>
                <c:pt idx="9">
                  <c:v>0</c:v>
                </c:pt>
                <c:pt idx="10">
                  <c:v>0</c:v>
                </c:pt>
                <c:pt idx="11">
                  <c:v>0</c:v>
                </c:pt>
                <c:pt idx="12">
                  <c:v>0</c:v>
                </c:pt>
                <c:pt idx="13">
                  <c:v>14</c:v>
                </c:pt>
                <c:pt idx="14">
                  <c:v>29</c:v>
                </c:pt>
                <c:pt idx="15">
                  <c:v>0</c:v>
                </c:pt>
                <c:pt idx="16">
                  <c:v>0</c:v>
                </c:pt>
                <c:pt idx="17">
                  <c:v>0</c:v>
                </c:pt>
                <c:pt idx="18">
                  <c:v>0</c:v>
                </c:pt>
                <c:pt idx="19">
                  <c:v>0</c:v>
                </c:pt>
                <c:pt idx="20">
                  <c:v>0</c:v>
                </c:pt>
                <c:pt idx="21">
                  <c:v>0</c:v>
                </c:pt>
                <c:pt idx="22">
                  <c:v>0</c:v>
                </c:pt>
                <c:pt idx="23">
                  <c:v>20</c:v>
                </c:pt>
                <c:pt idx="24">
                  <c:v>0</c:v>
                </c:pt>
                <c:pt idx="25">
                  <c:v>0</c:v>
                </c:pt>
                <c:pt idx="26">
                  <c:v>0</c:v>
                </c:pt>
                <c:pt idx="27">
                  <c:v>13</c:v>
                </c:pt>
                <c:pt idx="28">
                  <c:v>0</c:v>
                </c:pt>
                <c:pt idx="29">
                  <c:v>0</c:v>
                </c:pt>
                <c:pt idx="30">
                  <c:v>0</c:v>
                </c:pt>
                <c:pt idx="31">
                  <c:v>0</c:v>
                </c:pt>
                <c:pt idx="32">
                  <c:v>0</c:v>
                </c:pt>
                <c:pt idx="33">
                  <c:v>0</c:v>
                </c:pt>
                <c:pt idx="34">
                  <c:v>0</c:v>
                </c:pt>
                <c:pt idx="35">
                  <c:v>0</c:v>
                </c:pt>
                <c:pt idx="36">
                  <c:v>15</c:v>
                </c:pt>
                <c:pt idx="37">
                  <c:v>23</c:v>
                </c:pt>
                <c:pt idx="38">
                  <c:v>0</c:v>
                </c:pt>
                <c:pt idx="39">
                  <c:v>0</c:v>
                </c:pt>
                <c:pt idx="40">
                  <c:v>0</c:v>
                </c:pt>
                <c:pt idx="41">
                  <c:v>0</c:v>
                </c:pt>
                <c:pt idx="42">
                  <c:v>18</c:v>
                </c:pt>
                <c:pt idx="43">
                  <c:v>0</c:v>
                </c:pt>
                <c:pt idx="44">
                  <c:v>116</c:v>
                </c:pt>
                <c:pt idx="45">
                  <c:v>0</c:v>
                </c:pt>
                <c:pt idx="46">
                  <c:v>0</c:v>
                </c:pt>
                <c:pt idx="47">
                  <c:v>0</c:v>
                </c:pt>
                <c:pt idx="48">
                  <c:v>94</c:v>
                </c:pt>
                <c:pt idx="49">
                  <c:v>0</c:v>
                </c:pt>
                <c:pt idx="50">
                  <c:v>0</c:v>
                </c:pt>
                <c:pt idx="51">
                  <c:v>7</c:v>
                </c:pt>
                <c:pt idx="52">
                  <c:v>0</c:v>
                </c:pt>
                <c:pt idx="53">
                  <c:v>0</c:v>
                </c:pt>
                <c:pt idx="54">
                  <c:v>0</c:v>
                </c:pt>
                <c:pt idx="55">
                  <c:v>0</c:v>
                </c:pt>
                <c:pt idx="56">
                  <c:v>0</c:v>
                </c:pt>
                <c:pt idx="57">
                  <c:v>0</c:v>
                </c:pt>
                <c:pt idx="58">
                  <c:v>0</c:v>
                </c:pt>
                <c:pt idx="59">
                  <c:v>59</c:v>
                </c:pt>
                <c:pt idx="60">
                  <c:v>0</c:v>
                </c:pt>
                <c:pt idx="61">
                  <c:v>0</c:v>
                </c:pt>
                <c:pt idx="62">
                  <c:v>0</c:v>
                </c:pt>
                <c:pt idx="63">
                  <c:v>0</c:v>
                </c:pt>
                <c:pt idx="64">
                  <c:v>9</c:v>
                </c:pt>
                <c:pt idx="65">
                  <c:v>0</c:v>
                </c:pt>
                <c:pt idx="66">
                  <c:v>60</c:v>
                </c:pt>
                <c:pt idx="67">
                  <c:v>0</c:v>
                </c:pt>
                <c:pt idx="68">
                  <c:v>0</c:v>
                </c:pt>
                <c:pt idx="69">
                  <c:v>70</c:v>
                </c:pt>
                <c:pt idx="70">
                  <c:v>18</c:v>
                </c:pt>
                <c:pt idx="71">
                  <c:v>0</c:v>
                </c:pt>
                <c:pt idx="72">
                  <c:v>0</c:v>
                </c:pt>
                <c:pt idx="73">
                  <c:v>0</c:v>
                </c:pt>
                <c:pt idx="74">
                  <c:v>0</c:v>
                </c:pt>
                <c:pt idx="75">
                  <c:v>65</c:v>
                </c:pt>
                <c:pt idx="76">
                  <c:v>0</c:v>
                </c:pt>
                <c:pt idx="77">
                  <c:v>0</c:v>
                </c:pt>
                <c:pt idx="78">
                  <c:v>115</c:v>
                </c:pt>
                <c:pt idx="79">
                  <c:v>0</c:v>
                </c:pt>
                <c:pt idx="80">
                  <c:v>0</c:v>
                </c:pt>
                <c:pt idx="81">
                  <c:v>0</c:v>
                </c:pt>
                <c:pt idx="82">
                  <c:v>0</c:v>
                </c:pt>
                <c:pt idx="83">
                  <c:v>0</c:v>
                </c:pt>
                <c:pt idx="84">
                  <c:v>42</c:v>
                </c:pt>
                <c:pt idx="85">
                  <c:v>0</c:v>
                </c:pt>
                <c:pt idx="86">
                  <c:v>0</c:v>
                </c:pt>
                <c:pt idx="87">
                  <c:v>27</c:v>
                </c:pt>
                <c:pt idx="88">
                  <c:v>0</c:v>
                </c:pt>
                <c:pt idx="89">
                  <c:v>0</c:v>
                </c:pt>
                <c:pt idx="90">
                  <c:v>0</c:v>
                </c:pt>
                <c:pt idx="91">
                  <c:v>0</c:v>
                </c:pt>
                <c:pt idx="92">
                  <c:v>17</c:v>
                </c:pt>
                <c:pt idx="93">
                  <c:v>45</c:v>
                </c:pt>
                <c:pt idx="94">
                  <c:v>0</c:v>
                </c:pt>
                <c:pt idx="95">
                  <c:v>0</c:v>
                </c:pt>
                <c:pt idx="96">
                  <c:v>0</c:v>
                </c:pt>
                <c:pt idx="97">
                  <c:v>38</c:v>
                </c:pt>
                <c:pt idx="98">
                  <c:v>15</c:v>
                </c:pt>
                <c:pt idx="99">
                  <c:v>12</c:v>
                </c:pt>
                <c:pt idx="100">
                  <c:v>9</c:v>
                </c:pt>
                <c:pt idx="101">
                  <c:v>6</c:v>
                </c:pt>
                <c:pt idx="102">
                  <c:v>0</c:v>
                </c:pt>
                <c:pt idx="103">
                  <c:v>0</c:v>
                </c:pt>
                <c:pt idx="104">
                  <c:v>69</c:v>
                </c:pt>
                <c:pt idx="105">
                  <c:v>34</c:v>
                </c:pt>
                <c:pt idx="106">
                  <c:v>10</c:v>
                </c:pt>
                <c:pt idx="107">
                  <c:v>8</c:v>
                </c:pt>
                <c:pt idx="108">
                  <c:v>0</c:v>
                </c:pt>
                <c:pt idx="109">
                  <c:v>0</c:v>
                </c:pt>
                <c:pt idx="110">
                  <c:v>55</c:v>
                </c:pt>
                <c:pt idx="111">
                  <c:v>0</c:v>
                </c:pt>
                <c:pt idx="112">
                  <c:v>23</c:v>
                </c:pt>
                <c:pt idx="113">
                  <c:v>0</c:v>
                </c:pt>
                <c:pt idx="114">
                  <c:v>0</c:v>
                </c:pt>
                <c:pt idx="115">
                  <c:v>0</c:v>
                </c:pt>
                <c:pt idx="116">
                  <c:v>0</c:v>
                </c:pt>
                <c:pt idx="117">
                  <c:v>0</c:v>
                </c:pt>
                <c:pt idx="118">
                  <c:v>0</c:v>
                </c:pt>
                <c:pt idx="119">
                  <c:v>0</c:v>
                </c:pt>
                <c:pt idx="120">
                  <c:v>0</c:v>
                </c:pt>
                <c:pt idx="121">
                  <c:v>188</c:v>
                </c:pt>
                <c:pt idx="122">
                  <c:v>16</c:v>
                </c:pt>
                <c:pt idx="123">
                  <c:v>0</c:v>
                </c:pt>
                <c:pt idx="124">
                  <c:v>0</c:v>
                </c:pt>
                <c:pt idx="125">
                  <c:v>144</c:v>
                </c:pt>
                <c:pt idx="126">
                  <c:v>146</c:v>
                </c:pt>
                <c:pt idx="127">
                  <c:v>188</c:v>
                </c:pt>
                <c:pt idx="128">
                  <c:v>91</c:v>
                </c:pt>
                <c:pt idx="129">
                  <c:v>47</c:v>
                </c:pt>
                <c:pt idx="130">
                  <c:v>0</c:v>
                </c:pt>
                <c:pt idx="131">
                  <c:v>0</c:v>
                </c:pt>
                <c:pt idx="132">
                  <c:v>0</c:v>
                </c:pt>
              </c:numCache>
            </c:numRef>
          </c:val>
          <c:extLst>
            <c:ext xmlns:c16="http://schemas.microsoft.com/office/drawing/2014/chart" uri="{C3380CC4-5D6E-409C-BE32-E72D297353CC}">
              <c16:uniqueId val="{00000005-FFDF-4C13-8418-828D7ABF7EE2}"/>
            </c:ext>
          </c:extLst>
        </c:ser>
        <c:ser>
          <c:idx val="6"/>
          <c:order val="6"/>
          <c:tx>
            <c:strRef>
              <c:f>Sheet1!$H$1</c:f>
              <c:strCache>
                <c:ptCount val="1"/>
                <c:pt idx="0">
                  <c:v>MTU</c:v>
                </c:pt>
              </c:strCache>
            </c:strRef>
          </c:tx>
          <c:spPr>
            <a:solidFill>
              <a:schemeClr val="accent1">
                <a:lumMod val="60000"/>
              </a:schemeClr>
            </a:solidFill>
            <a:ln>
              <a:noFill/>
            </a:ln>
            <a:effectLst/>
          </c:spPr>
          <c:invertIfNegative val="0"/>
          <c:cat>
            <c:strRef>
              <c:f>Sheet1!$A$2:$A$134</c:f>
              <c:strCache>
                <c:ptCount val="133"/>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pt idx="90">
                  <c:v>01.04.2019</c:v>
                </c:pt>
                <c:pt idx="91">
                  <c:v>02.04.2019</c:v>
                </c:pt>
                <c:pt idx="92">
                  <c:v>03.04.2019</c:v>
                </c:pt>
                <c:pt idx="93">
                  <c:v>04.04.2019</c:v>
                </c:pt>
                <c:pt idx="94">
                  <c:v>05.04.2019</c:v>
                </c:pt>
                <c:pt idx="95">
                  <c:v>06.04.2019</c:v>
                </c:pt>
                <c:pt idx="96">
                  <c:v>07.04.2019</c:v>
                </c:pt>
                <c:pt idx="97">
                  <c:v>08.04.2019</c:v>
                </c:pt>
                <c:pt idx="98">
                  <c:v>09.04.2019</c:v>
                </c:pt>
                <c:pt idx="99">
                  <c:v>10.04.2019</c:v>
                </c:pt>
                <c:pt idx="100">
                  <c:v>11.04.2019</c:v>
                </c:pt>
                <c:pt idx="101">
                  <c:v>12.04.2019</c:v>
                </c:pt>
                <c:pt idx="102">
                  <c:v>13.04.2019</c:v>
                </c:pt>
                <c:pt idx="103">
                  <c:v>14.04.2019</c:v>
                </c:pt>
                <c:pt idx="104">
                  <c:v>15.04.2019</c:v>
                </c:pt>
                <c:pt idx="105">
                  <c:v>16.04.2019</c:v>
                </c:pt>
                <c:pt idx="106">
                  <c:v>17.04.2019</c:v>
                </c:pt>
                <c:pt idx="107">
                  <c:v>18.04.2019</c:v>
                </c:pt>
                <c:pt idx="108">
                  <c:v>19.04.2019</c:v>
                </c:pt>
                <c:pt idx="109">
                  <c:v>20.04.2019</c:v>
                </c:pt>
                <c:pt idx="110">
                  <c:v>21.04.2019</c:v>
                </c:pt>
                <c:pt idx="111">
                  <c:v>22.04.2019</c:v>
                </c:pt>
                <c:pt idx="112">
                  <c:v>23.04.2019</c:v>
                </c:pt>
                <c:pt idx="113">
                  <c:v>24.04.2019</c:v>
                </c:pt>
                <c:pt idx="114">
                  <c:v>25.04.2019</c:v>
                </c:pt>
                <c:pt idx="115">
                  <c:v>26.04.2019</c:v>
                </c:pt>
                <c:pt idx="116">
                  <c:v>27.04.2019</c:v>
                </c:pt>
                <c:pt idx="117">
                  <c:v>28.04.2019</c:v>
                </c:pt>
                <c:pt idx="118">
                  <c:v>29.04.2019</c:v>
                </c:pt>
                <c:pt idx="119">
                  <c:v>30.04.2019</c:v>
                </c:pt>
                <c:pt idx="120">
                  <c:v>01.05.2019</c:v>
                </c:pt>
                <c:pt idx="121">
                  <c:v>02.05.2019</c:v>
                </c:pt>
                <c:pt idx="122">
                  <c:v>03.05.2019</c:v>
                </c:pt>
                <c:pt idx="123">
                  <c:v>04.05.2019</c:v>
                </c:pt>
                <c:pt idx="124">
                  <c:v>05.05.2019</c:v>
                </c:pt>
                <c:pt idx="125">
                  <c:v>06.05.2019</c:v>
                </c:pt>
                <c:pt idx="126">
                  <c:v>07.05.2019</c:v>
                </c:pt>
                <c:pt idx="127">
                  <c:v>08.05.2019</c:v>
                </c:pt>
                <c:pt idx="128">
                  <c:v>09.05.2019</c:v>
                </c:pt>
                <c:pt idx="129">
                  <c:v>10.05.2019</c:v>
                </c:pt>
                <c:pt idx="130">
                  <c:v>11.05.2019</c:v>
                </c:pt>
                <c:pt idx="131">
                  <c:v>12.05.2019</c:v>
                </c:pt>
                <c:pt idx="132">
                  <c:v>13.05.2019</c:v>
                </c:pt>
              </c:strCache>
            </c:strRef>
          </c:cat>
          <c:val>
            <c:numRef>
              <c:f>Sheet1!$H$2:$H$134</c:f>
              <c:numCache>
                <c:formatCode>General</c:formatCode>
                <c:ptCount val="133"/>
                <c:pt idx="0">
                  <c:v>0</c:v>
                </c:pt>
                <c:pt idx="1">
                  <c:v>234</c:v>
                </c:pt>
                <c:pt idx="2">
                  <c:v>0</c:v>
                </c:pt>
                <c:pt idx="3">
                  <c:v>361</c:v>
                </c:pt>
                <c:pt idx="4">
                  <c:v>0</c:v>
                </c:pt>
                <c:pt idx="5">
                  <c:v>0</c:v>
                </c:pt>
                <c:pt idx="6">
                  <c:v>0</c:v>
                </c:pt>
                <c:pt idx="7">
                  <c:v>177</c:v>
                </c:pt>
                <c:pt idx="8">
                  <c:v>0</c:v>
                </c:pt>
                <c:pt idx="9">
                  <c:v>0</c:v>
                </c:pt>
                <c:pt idx="10">
                  <c:v>197</c:v>
                </c:pt>
                <c:pt idx="11">
                  <c:v>0</c:v>
                </c:pt>
                <c:pt idx="12">
                  <c:v>0</c:v>
                </c:pt>
                <c:pt idx="13">
                  <c:v>0</c:v>
                </c:pt>
                <c:pt idx="14">
                  <c:v>127</c:v>
                </c:pt>
                <c:pt idx="15">
                  <c:v>387</c:v>
                </c:pt>
                <c:pt idx="16">
                  <c:v>0</c:v>
                </c:pt>
                <c:pt idx="17">
                  <c:v>175</c:v>
                </c:pt>
                <c:pt idx="18">
                  <c:v>0</c:v>
                </c:pt>
                <c:pt idx="19">
                  <c:v>0</c:v>
                </c:pt>
                <c:pt idx="20">
                  <c:v>168</c:v>
                </c:pt>
                <c:pt idx="21">
                  <c:v>288</c:v>
                </c:pt>
                <c:pt idx="22">
                  <c:v>208</c:v>
                </c:pt>
                <c:pt idx="23">
                  <c:v>284</c:v>
                </c:pt>
                <c:pt idx="24">
                  <c:v>0</c:v>
                </c:pt>
                <c:pt idx="25">
                  <c:v>0</c:v>
                </c:pt>
                <c:pt idx="26">
                  <c:v>0</c:v>
                </c:pt>
                <c:pt idx="27">
                  <c:v>97</c:v>
                </c:pt>
                <c:pt idx="28">
                  <c:v>93</c:v>
                </c:pt>
                <c:pt idx="29">
                  <c:v>0</c:v>
                </c:pt>
                <c:pt idx="30">
                  <c:v>257</c:v>
                </c:pt>
                <c:pt idx="31">
                  <c:v>0</c:v>
                </c:pt>
                <c:pt idx="32">
                  <c:v>0</c:v>
                </c:pt>
                <c:pt idx="33">
                  <c:v>0</c:v>
                </c:pt>
                <c:pt idx="34">
                  <c:v>0</c:v>
                </c:pt>
                <c:pt idx="35">
                  <c:v>179</c:v>
                </c:pt>
                <c:pt idx="36">
                  <c:v>0</c:v>
                </c:pt>
                <c:pt idx="37">
                  <c:v>430</c:v>
                </c:pt>
                <c:pt idx="38">
                  <c:v>0</c:v>
                </c:pt>
                <c:pt idx="39">
                  <c:v>0</c:v>
                </c:pt>
                <c:pt idx="40">
                  <c:v>0</c:v>
                </c:pt>
                <c:pt idx="41">
                  <c:v>0</c:v>
                </c:pt>
                <c:pt idx="42">
                  <c:v>181</c:v>
                </c:pt>
                <c:pt idx="43">
                  <c:v>0</c:v>
                </c:pt>
                <c:pt idx="44">
                  <c:v>146</c:v>
                </c:pt>
                <c:pt idx="45">
                  <c:v>365</c:v>
                </c:pt>
                <c:pt idx="46">
                  <c:v>0</c:v>
                </c:pt>
                <c:pt idx="47">
                  <c:v>0</c:v>
                </c:pt>
                <c:pt idx="48">
                  <c:v>0</c:v>
                </c:pt>
                <c:pt idx="49">
                  <c:v>159</c:v>
                </c:pt>
                <c:pt idx="50">
                  <c:v>106</c:v>
                </c:pt>
                <c:pt idx="51">
                  <c:v>0</c:v>
                </c:pt>
                <c:pt idx="52">
                  <c:v>121</c:v>
                </c:pt>
                <c:pt idx="53">
                  <c:v>0</c:v>
                </c:pt>
                <c:pt idx="54">
                  <c:v>0</c:v>
                </c:pt>
                <c:pt idx="55">
                  <c:v>0</c:v>
                </c:pt>
                <c:pt idx="56">
                  <c:v>198</c:v>
                </c:pt>
                <c:pt idx="57">
                  <c:v>342</c:v>
                </c:pt>
                <c:pt idx="58">
                  <c:v>0</c:v>
                </c:pt>
                <c:pt idx="59">
                  <c:v>206</c:v>
                </c:pt>
                <c:pt idx="60">
                  <c:v>0</c:v>
                </c:pt>
                <c:pt idx="61">
                  <c:v>0</c:v>
                </c:pt>
                <c:pt idx="62">
                  <c:v>140</c:v>
                </c:pt>
                <c:pt idx="63">
                  <c:v>0</c:v>
                </c:pt>
                <c:pt idx="64">
                  <c:v>552</c:v>
                </c:pt>
                <c:pt idx="65">
                  <c:v>0</c:v>
                </c:pt>
                <c:pt idx="66">
                  <c:v>233</c:v>
                </c:pt>
                <c:pt idx="67">
                  <c:v>0</c:v>
                </c:pt>
                <c:pt idx="68">
                  <c:v>0</c:v>
                </c:pt>
                <c:pt idx="69">
                  <c:v>154</c:v>
                </c:pt>
                <c:pt idx="70">
                  <c:v>0</c:v>
                </c:pt>
                <c:pt idx="71">
                  <c:v>116</c:v>
                </c:pt>
                <c:pt idx="72">
                  <c:v>0</c:v>
                </c:pt>
                <c:pt idx="73">
                  <c:v>0</c:v>
                </c:pt>
                <c:pt idx="74">
                  <c:v>0</c:v>
                </c:pt>
                <c:pt idx="75">
                  <c:v>0</c:v>
                </c:pt>
                <c:pt idx="76">
                  <c:v>0</c:v>
                </c:pt>
                <c:pt idx="77">
                  <c:v>686</c:v>
                </c:pt>
                <c:pt idx="78">
                  <c:v>0</c:v>
                </c:pt>
                <c:pt idx="79">
                  <c:v>158</c:v>
                </c:pt>
                <c:pt idx="80">
                  <c:v>0</c:v>
                </c:pt>
                <c:pt idx="81">
                  <c:v>0</c:v>
                </c:pt>
                <c:pt idx="82">
                  <c:v>0</c:v>
                </c:pt>
                <c:pt idx="83">
                  <c:v>153</c:v>
                </c:pt>
                <c:pt idx="84">
                  <c:v>0</c:v>
                </c:pt>
                <c:pt idx="85">
                  <c:v>0</c:v>
                </c:pt>
                <c:pt idx="86">
                  <c:v>0</c:v>
                </c:pt>
                <c:pt idx="87">
                  <c:v>150</c:v>
                </c:pt>
                <c:pt idx="88">
                  <c:v>0</c:v>
                </c:pt>
                <c:pt idx="89">
                  <c:v>0</c:v>
                </c:pt>
                <c:pt idx="90">
                  <c:v>298</c:v>
                </c:pt>
                <c:pt idx="91">
                  <c:v>361</c:v>
                </c:pt>
                <c:pt idx="92">
                  <c:v>0</c:v>
                </c:pt>
                <c:pt idx="93">
                  <c:v>730</c:v>
                </c:pt>
                <c:pt idx="94">
                  <c:v>189</c:v>
                </c:pt>
                <c:pt idx="95">
                  <c:v>0</c:v>
                </c:pt>
                <c:pt idx="96">
                  <c:v>0</c:v>
                </c:pt>
                <c:pt idx="97">
                  <c:v>215</c:v>
                </c:pt>
                <c:pt idx="98">
                  <c:v>185</c:v>
                </c:pt>
                <c:pt idx="99">
                  <c:v>212</c:v>
                </c:pt>
                <c:pt idx="100">
                  <c:v>0</c:v>
                </c:pt>
                <c:pt idx="101">
                  <c:v>120</c:v>
                </c:pt>
                <c:pt idx="102">
                  <c:v>0</c:v>
                </c:pt>
                <c:pt idx="103">
                  <c:v>151</c:v>
                </c:pt>
                <c:pt idx="104">
                  <c:v>0</c:v>
                </c:pt>
                <c:pt idx="105">
                  <c:v>189</c:v>
                </c:pt>
                <c:pt idx="106">
                  <c:v>362</c:v>
                </c:pt>
                <c:pt idx="107">
                  <c:v>0</c:v>
                </c:pt>
                <c:pt idx="108">
                  <c:v>0</c:v>
                </c:pt>
                <c:pt idx="109">
                  <c:v>0</c:v>
                </c:pt>
                <c:pt idx="110">
                  <c:v>0</c:v>
                </c:pt>
                <c:pt idx="111">
                  <c:v>0</c:v>
                </c:pt>
                <c:pt idx="112">
                  <c:v>225</c:v>
                </c:pt>
                <c:pt idx="113">
                  <c:v>0</c:v>
                </c:pt>
                <c:pt idx="114">
                  <c:v>443</c:v>
                </c:pt>
                <c:pt idx="115">
                  <c:v>0</c:v>
                </c:pt>
                <c:pt idx="116">
                  <c:v>0</c:v>
                </c:pt>
                <c:pt idx="117">
                  <c:v>0</c:v>
                </c:pt>
                <c:pt idx="118">
                  <c:v>0</c:v>
                </c:pt>
                <c:pt idx="119">
                  <c:v>0</c:v>
                </c:pt>
                <c:pt idx="120">
                  <c:v>0</c:v>
                </c:pt>
                <c:pt idx="121">
                  <c:v>125</c:v>
                </c:pt>
                <c:pt idx="122">
                  <c:v>0</c:v>
                </c:pt>
                <c:pt idx="123">
                  <c:v>0</c:v>
                </c:pt>
                <c:pt idx="124">
                  <c:v>0</c:v>
                </c:pt>
                <c:pt idx="125">
                  <c:v>0</c:v>
                </c:pt>
                <c:pt idx="126">
                  <c:v>240</c:v>
                </c:pt>
                <c:pt idx="127">
                  <c:v>235</c:v>
                </c:pt>
                <c:pt idx="128">
                  <c:v>176</c:v>
                </c:pt>
                <c:pt idx="129">
                  <c:v>178</c:v>
                </c:pt>
                <c:pt idx="130">
                  <c:v>0</c:v>
                </c:pt>
                <c:pt idx="131">
                  <c:v>0</c:v>
                </c:pt>
                <c:pt idx="132">
                  <c:v>0</c:v>
                </c:pt>
              </c:numCache>
            </c:numRef>
          </c:val>
          <c:extLst>
            <c:ext xmlns:c16="http://schemas.microsoft.com/office/drawing/2014/chart" uri="{C3380CC4-5D6E-409C-BE32-E72D297353CC}">
              <c16:uniqueId val="{00000006-FFDF-4C13-8418-828D7ABF7EE2}"/>
            </c:ext>
          </c:extLst>
        </c:ser>
        <c:dLbls>
          <c:showLegendKey val="0"/>
          <c:showVal val="0"/>
          <c:showCatName val="0"/>
          <c:showSerName val="0"/>
          <c:showPercent val="0"/>
          <c:showBubbleSize val="0"/>
        </c:dLbls>
        <c:gapWidth val="219"/>
        <c:overlap val="-27"/>
        <c:axId val="364673904"/>
        <c:axId val="364672920"/>
      </c:barChart>
      <c:catAx>
        <c:axId val="36467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72920"/>
        <c:crosses val="autoZero"/>
        <c:auto val="1"/>
        <c:lblAlgn val="ctr"/>
        <c:lblOffset val="100"/>
        <c:noMultiLvlLbl val="0"/>
      </c:catAx>
      <c:valAx>
        <c:axId val="36467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7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Continental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61</c:v>
                </c:pt>
                <c:pt idx="2">
                  <c:v>67</c:v>
                </c:pt>
                <c:pt idx="3">
                  <c:v>68</c:v>
                </c:pt>
                <c:pt idx="4">
                  <c:v>75</c:v>
                </c:pt>
                <c:pt idx="5">
                  <c:v>1</c:v>
                </c:pt>
                <c:pt idx="6">
                  <c:v>1</c:v>
                </c:pt>
              </c:numCache>
            </c:numRef>
          </c:val>
          <c:extLst>
            <c:ext xmlns:c16="http://schemas.microsoft.com/office/drawing/2014/chart" uri="{C3380CC4-5D6E-409C-BE32-E72D297353CC}">
              <c16:uniqueId val="{00000000-D455-4D3C-9CF5-B20AC47E450B}"/>
            </c:ext>
          </c:extLst>
        </c:ser>
        <c:ser>
          <c:idx val="1"/>
          <c:order val="1"/>
          <c:tx>
            <c:strRef>
              <c:f>Sheet1!$C$1</c:f>
              <c:strCache>
                <c:ptCount val="1"/>
                <c:pt idx="0">
                  <c:v>Bosch</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16</c:v>
                </c:pt>
                <c:pt idx="2">
                  <c:v>17</c:v>
                </c:pt>
                <c:pt idx="3">
                  <c:v>15</c:v>
                </c:pt>
                <c:pt idx="4">
                  <c:v>14</c:v>
                </c:pt>
                <c:pt idx="5">
                  <c:v>12</c:v>
                </c:pt>
                <c:pt idx="6">
                  <c:v>9</c:v>
                </c:pt>
              </c:numCache>
            </c:numRef>
          </c:val>
          <c:extLst>
            <c:ext xmlns:c16="http://schemas.microsoft.com/office/drawing/2014/chart" uri="{C3380CC4-5D6E-409C-BE32-E72D297353CC}">
              <c16:uniqueId val="{00000001-D455-4D3C-9CF5-B20AC47E450B}"/>
            </c:ext>
          </c:extLst>
        </c:ser>
        <c:ser>
          <c:idx val="2"/>
          <c:order val="2"/>
          <c:tx>
            <c:strRef>
              <c:f>Sheet1!$D$1</c:f>
              <c:strCache>
                <c:ptCount val="1"/>
                <c:pt idx="0">
                  <c:v>ZF Group</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c:v>
                </c:pt>
                <c:pt idx="1">
                  <c:v>18</c:v>
                </c:pt>
                <c:pt idx="2">
                  <c:v>27</c:v>
                </c:pt>
                <c:pt idx="3">
                  <c:v>20</c:v>
                </c:pt>
                <c:pt idx="4">
                  <c:v>17</c:v>
                </c:pt>
                <c:pt idx="5">
                  <c:v>9</c:v>
                </c:pt>
                <c:pt idx="6">
                  <c:v>4</c:v>
                </c:pt>
              </c:numCache>
            </c:numRef>
          </c:val>
          <c:extLst>
            <c:ext xmlns:c16="http://schemas.microsoft.com/office/drawing/2014/chart" uri="{C3380CC4-5D6E-409C-BE32-E72D297353CC}">
              <c16:uniqueId val="{00000002-D455-4D3C-9CF5-B20AC47E450B}"/>
            </c:ext>
          </c:extLst>
        </c:ser>
        <c:ser>
          <c:idx val="3"/>
          <c:order val="3"/>
          <c:tx>
            <c:strRef>
              <c:f>Sheet1!$E$1</c:f>
              <c:strCache>
                <c:ptCount val="1"/>
                <c:pt idx="0">
                  <c:v>Rheinmetall 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8</c:v>
                </c:pt>
                <c:pt idx="2">
                  <c:v>15</c:v>
                </c:pt>
                <c:pt idx="3">
                  <c:v>14</c:v>
                </c:pt>
                <c:pt idx="4">
                  <c:v>11</c:v>
                </c:pt>
                <c:pt idx="5">
                  <c:v>0</c:v>
                </c:pt>
                <c:pt idx="6">
                  <c:v>1</c:v>
                </c:pt>
              </c:numCache>
            </c:numRef>
          </c:val>
          <c:extLst>
            <c:ext xmlns:c16="http://schemas.microsoft.com/office/drawing/2014/chart" uri="{C3380CC4-5D6E-409C-BE32-E72D297353CC}">
              <c16:uniqueId val="{00000003-D455-4D3C-9CF5-B20AC47E450B}"/>
            </c:ext>
          </c:extLst>
        </c:ser>
        <c:ser>
          <c:idx val="4"/>
          <c:order val="4"/>
          <c:tx>
            <c:strRef>
              <c:f>Sheet1!$F$1</c:f>
              <c:strCache>
                <c:ptCount val="1"/>
                <c:pt idx="0">
                  <c:v>Rheinmetall Automotive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6</c:v>
                </c:pt>
                <c:pt idx="2">
                  <c:v>2</c:v>
                </c:pt>
                <c:pt idx="3">
                  <c:v>11</c:v>
                </c:pt>
                <c:pt idx="4">
                  <c:v>10</c:v>
                </c:pt>
                <c:pt idx="5">
                  <c:v>0</c:v>
                </c:pt>
                <c:pt idx="6">
                  <c:v>1</c:v>
                </c:pt>
              </c:numCache>
            </c:numRef>
          </c:val>
          <c:extLst>
            <c:ext xmlns:c16="http://schemas.microsoft.com/office/drawing/2014/chart" uri="{C3380CC4-5D6E-409C-BE32-E72D297353CC}">
              <c16:uniqueId val="{00000004-D455-4D3C-9CF5-B20AC47E450B}"/>
            </c:ext>
          </c:extLst>
        </c:ser>
        <c:ser>
          <c:idx val="5"/>
          <c:order val="5"/>
          <c:tx>
            <c:strRef>
              <c:f>Sheet1!$G$1</c:f>
              <c:strCache>
                <c:ptCount val="1"/>
                <c:pt idx="0">
                  <c:v>Rheinmetall Defence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12</c:v>
                </c:pt>
                <c:pt idx="1">
                  <c:v>9</c:v>
                </c:pt>
                <c:pt idx="2">
                  <c:v>13</c:v>
                </c:pt>
                <c:pt idx="3">
                  <c:v>12</c:v>
                </c:pt>
                <c:pt idx="4">
                  <c:v>11</c:v>
                </c:pt>
                <c:pt idx="5">
                  <c:v>0</c:v>
                </c:pt>
                <c:pt idx="6">
                  <c:v>3</c:v>
                </c:pt>
              </c:numCache>
            </c:numRef>
          </c:val>
          <c:extLst>
            <c:ext xmlns:c16="http://schemas.microsoft.com/office/drawing/2014/chart" uri="{C3380CC4-5D6E-409C-BE32-E72D297353CC}">
              <c16:uniqueId val="{00000005-D455-4D3C-9CF5-B20AC47E450B}"/>
            </c:ext>
          </c:extLst>
        </c:ser>
        <c:ser>
          <c:idx val="6"/>
          <c:order val="6"/>
          <c:tx>
            <c:strRef>
              <c:f>Sheet1!$H$1</c:f>
              <c:strCache>
                <c:ptCount val="1"/>
                <c:pt idx="0">
                  <c:v>MTU</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c:v>
                </c:pt>
                <c:pt idx="1">
                  <c:v>14</c:v>
                </c:pt>
                <c:pt idx="2">
                  <c:v>10</c:v>
                </c:pt>
                <c:pt idx="3">
                  <c:v>9</c:v>
                </c:pt>
                <c:pt idx="4">
                  <c:v>11</c:v>
                </c:pt>
                <c:pt idx="5">
                  <c:v>0</c:v>
                </c:pt>
                <c:pt idx="6">
                  <c:v>1</c:v>
                </c:pt>
              </c:numCache>
            </c:numRef>
          </c:val>
          <c:extLst>
            <c:ext xmlns:c16="http://schemas.microsoft.com/office/drawing/2014/chart" uri="{C3380CC4-5D6E-409C-BE32-E72D297353CC}">
              <c16:uniqueId val="{00000006-D455-4D3C-9CF5-B20AC47E450B}"/>
            </c:ext>
          </c:extLst>
        </c:ser>
        <c:dLbls>
          <c:showLegendKey val="0"/>
          <c:showVal val="0"/>
          <c:showCatName val="0"/>
          <c:showSerName val="0"/>
          <c:showPercent val="0"/>
          <c:showBubbleSize val="0"/>
        </c:dLbls>
        <c:gapWidth val="219"/>
        <c:overlap val="-27"/>
        <c:axId val="364669968"/>
        <c:axId val="364665704"/>
      </c:barChart>
      <c:catAx>
        <c:axId val="36466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65704"/>
        <c:crosses val="autoZero"/>
        <c:auto val="1"/>
        <c:lblAlgn val="ctr"/>
        <c:lblOffset val="100"/>
        <c:noMultiLvlLbl val="0"/>
      </c:catAx>
      <c:valAx>
        <c:axId val="36466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6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Sheet1!$A$2:$A$8</c:f>
              <c:strCache>
                <c:ptCount val="7"/>
                <c:pt idx="0">
                  <c:v>Continental</c:v>
                </c:pt>
                <c:pt idx="1">
                  <c:v>Bosch</c:v>
                </c:pt>
                <c:pt idx="2">
                  <c:v>ZF Group</c:v>
                </c:pt>
                <c:pt idx="3">
                  <c:v>Rheinmetall Group</c:v>
                </c:pt>
                <c:pt idx="4">
                  <c:v>Rheinmetall Automotive</c:v>
                </c:pt>
                <c:pt idx="5">
                  <c:v>Rheinmetall Defence</c:v>
                </c:pt>
                <c:pt idx="6">
                  <c:v>MTU</c:v>
                </c:pt>
              </c:strCache>
            </c:strRef>
          </c:cat>
          <c:val>
            <c:numRef>
              <c:f>Sheet1!$B$2:$B$8</c:f>
              <c:numCache>
                <c:formatCode>General</c:formatCode>
                <c:ptCount val="7"/>
                <c:pt idx="0">
                  <c:v>76144</c:v>
                </c:pt>
                <c:pt idx="1">
                  <c:v>59308</c:v>
                </c:pt>
                <c:pt idx="2">
                  <c:v>50642</c:v>
                </c:pt>
                <c:pt idx="3">
                  <c:v>736</c:v>
                </c:pt>
                <c:pt idx="4">
                  <c:v>985</c:v>
                </c:pt>
                <c:pt idx="5">
                  <c:v>2979</c:v>
                </c:pt>
                <c:pt idx="6">
                  <c:v>12913</c:v>
                </c:pt>
              </c:numCache>
            </c:numRef>
          </c:val>
          <c:extLst>
            <c:ext xmlns:c16="http://schemas.microsoft.com/office/drawing/2014/chart" uri="{C3380CC4-5D6E-409C-BE32-E72D297353CC}">
              <c16:uniqueId val="{00000000-BD16-472B-A3BC-D272F50D29F6}"/>
            </c:ext>
          </c:extLst>
        </c:ser>
        <c:dLbls>
          <c:showLegendKey val="0"/>
          <c:showVal val="0"/>
          <c:showCatName val="0"/>
          <c:showSerName val="0"/>
          <c:showPercent val="0"/>
          <c:showBubbleSize val="0"/>
        </c:dLbls>
        <c:gapWidth val="219"/>
        <c:overlap val="-27"/>
        <c:axId val="316606912"/>
        <c:axId val="316602648"/>
      </c:barChart>
      <c:catAx>
        <c:axId val="31660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02648"/>
        <c:crosses val="autoZero"/>
        <c:auto val="1"/>
        <c:lblAlgn val="ctr"/>
        <c:lblOffset val="100"/>
        <c:noMultiLvlLbl val="0"/>
      </c:catAx>
      <c:valAx>
        <c:axId val="31660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0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5887D-E510-4877-95D3-9D4F06EF80E7}"/>
              </a:ext>
            </a:extLst>
          </p:cNvPr>
          <p:cNvSpPr>
            <a:spLocks noGrp="1"/>
          </p:cNvSpPr>
          <p:nvPr>
            <p:ph type="ctrTitle"/>
          </p:nvPr>
        </p:nvSpPr>
        <p:spPr/>
        <p:txBody>
          <a:bodyPr/>
          <a:lstStyle/>
          <a:p>
            <a:r>
              <a:rPr lang="en-US"/>
              <a:t>Rheinmetall Wettbewerb</a:t>
            </a:r>
          </a:p>
        </p:txBody>
      </p:sp>
      <p:sp>
        <p:nvSpPr>
          <p:cNvPr id="3" name="Subtitle 2">
            <a:extLst>
              <a:ext uri="{FF2B5EF4-FFF2-40B4-BE49-F238E27FC236}">
                <a16:creationId xmlns:a16="http://schemas.microsoft.com/office/drawing/2014/main" id="{A277BE8F-4D3A-485B-AC03-DED8B4E5F77A}"/>
              </a:ext>
            </a:extLst>
          </p:cNvPr>
          <p:cNvSpPr>
            <a:spLocks noGrp="1"/>
          </p:cNvSpPr>
          <p:nvPr>
            <p:ph type="subTitle" idx="1"/>
          </p:nvPr>
        </p:nvSpPr>
        <p:spPr/>
        <p:txBody>
          <a:bodyPr/>
          <a:lstStyle/>
          <a:p>
            <a:r>
              <a:rPr lang="en-US"/>
              <a:t>Michael Dallwig Communications</a:t>
            </a:r>
          </a:p>
        </p:txBody>
      </p:sp>
    </p:spTree>
    <p:extLst>
      <p:ext uri="{BB962C8B-B14F-4D97-AF65-F5344CB8AC3E}">
        <p14:creationId xmlns:p14="http://schemas.microsoft.com/office/powerpoint/2010/main" val="2260735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F2212-B8BD-42B6-B867-F96E98146E39}"/>
              </a:ext>
            </a:extLst>
          </p:cNvPr>
          <p:cNvSpPr>
            <a:spLocks noGrp="1"/>
          </p:cNvSpPr>
          <p:nvPr>
            <p:ph type="title"/>
          </p:nvPr>
        </p:nvSpPr>
        <p:spPr/>
        <p:txBody>
          <a:bodyPr/>
          <a:lstStyle/>
          <a:p>
            <a:r>
              <a:rPr lang="de-DE"/>
              <a:t>LinkedIn Key Metrics Table | Rheinmetall Wettbewerb</a:t>
            </a:r>
            <a:endParaRPr lang="en-US"/>
          </a:p>
        </p:txBody>
      </p:sp>
      <p:graphicFrame>
        <p:nvGraphicFramePr>
          <p:cNvPr id="5" name="Table Placeholder 4">
            <a:extLst>
              <a:ext uri="{FF2B5EF4-FFF2-40B4-BE49-F238E27FC236}">
                <a16:creationId xmlns:a16="http://schemas.microsoft.com/office/drawing/2014/main" id="{78FF6362-A953-49C7-88F7-CDD210839813}"/>
              </a:ext>
            </a:extLst>
          </p:cNvPr>
          <p:cNvGraphicFramePr>
            <a:graphicFrameLocks noGrp="1"/>
          </p:cNvGraphicFramePr>
          <p:nvPr>
            <p:ph type="tbl" sz="quarter" idx="13"/>
            <p:extLst>
              <p:ext uri="{D42A27DB-BD31-4B8C-83A1-F6EECF244321}">
                <p14:modId xmlns:p14="http://schemas.microsoft.com/office/powerpoint/2010/main" val="2725099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8832210"/>
                    </a:ext>
                  </a:extLst>
                </a:gridCol>
                <a:gridCol w="1069848">
                  <a:extLst>
                    <a:ext uri="{9D8B030D-6E8A-4147-A177-3AD203B41FA5}">
                      <a16:colId xmlns:a16="http://schemas.microsoft.com/office/drawing/2014/main" val="2229185287"/>
                    </a:ext>
                  </a:extLst>
                </a:gridCol>
                <a:gridCol w="1069848">
                  <a:extLst>
                    <a:ext uri="{9D8B030D-6E8A-4147-A177-3AD203B41FA5}">
                      <a16:colId xmlns:a16="http://schemas.microsoft.com/office/drawing/2014/main" val="2387537900"/>
                    </a:ext>
                  </a:extLst>
                </a:gridCol>
                <a:gridCol w="1069848">
                  <a:extLst>
                    <a:ext uri="{9D8B030D-6E8A-4147-A177-3AD203B41FA5}">
                      <a16:colId xmlns:a16="http://schemas.microsoft.com/office/drawing/2014/main" val="4285108591"/>
                    </a:ext>
                  </a:extLst>
                </a:gridCol>
                <a:gridCol w="1069848">
                  <a:extLst>
                    <a:ext uri="{9D8B030D-6E8A-4147-A177-3AD203B41FA5}">
                      <a16:colId xmlns:a16="http://schemas.microsoft.com/office/drawing/2014/main" val="3722402854"/>
                    </a:ext>
                  </a:extLst>
                </a:gridCol>
                <a:gridCol w="1069848">
                  <a:extLst>
                    <a:ext uri="{9D8B030D-6E8A-4147-A177-3AD203B41FA5}">
                      <a16:colId xmlns:a16="http://schemas.microsoft.com/office/drawing/2014/main" val="1590668769"/>
                    </a:ext>
                  </a:extLst>
                </a:gridCol>
                <a:gridCol w="1069848">
                  <a:extLst>
                    <a:ext uri="{9D8B030D-6E8A-4147-A177-3AD203B41FA5}">
                      <a16:colId xmlns:a16="http://schemas.microsoft.com/office/drawing/2014/main" val="16163920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89732443"/>
                  </a:ext>
                </a:extLst>
              </a:tr>
              <a:tr h="370840">
                <a:tc>
                  <a:txBody>
                    <a:bodyPr/>
                    <a:lstStyle/>
                    <a:p>
                      <a:r>
                        <a:rPr lang="en-US" sz="1000"/>
                        <a:t>Rheinmetall Group</a:t>
                      </a:r>
                    </a:p>
                  </a:txBody>
                  <a:tcPr/>
                </a:tc>
                <a:tc>
                  <a:txBody>
                    <a:bodyPr/>
                    <a:lstStyle/>
                    <a:p>
                      <a:r>
                        <a:rPr lang="en-US" sz="1000"/>
                        <a:t>11262</a:t>
                      </a:r>
                    </a:p>
                  </a:txBody>
                  <a:tcPr/>
                </a:tc>
                <a:tc>
                  <a:txBody>
                    <a:bodyPr/>
                    <a:lstStyle/>
                    <a:p>
                      <a:r>
                        <a:rPr lang="en-US" sz="1000"/>
                        <a:t>1588</a:t>
                      </a:r>
                    </a:p>
                  </a:txBody>
                  <a:tcPr/>
                </a:tc>
                <a:tc>
                  <a:txBody>
                    <a:bodyPr/>
                    <a:lstStyle/>
                    <a:p>
                      <a:r>
                        <a:rPr lang="en-US" sz="1000"/>
                        <a:t>56</a:t>
                      </a:r>
                    </a:p>
                  </a:txBody>
                  <a:tcPr/>
                </a:tc>
                <a:tc>
                  <a:txBody>
                    <a:bodyPr/>
                    <a:lstStyle/>
                    <a:p>
                      <a:r>
                        <a:rPr lang="en-US" sz="1000"/>
                        <a:t>720</a:t>
                      </a:r>
                    </a:p>
                  </a:txBody>
                  <a:tcPr/>
                </a:tc>
                <a:tc>
                  <a:txBody>
                    <a:bodyPr/>
                    <a:lstStyle/>
                    <a:p>
                      <a:r>
                        <a:rPr lang="en-US" sz="1000"/>
                        <a:t>16</a:t>
                      </a:r>
                    </a:p>
                  </a:txBody>
                  <a:tcPr/>
                </a:tc>
                <a:tc>
                  <a:txBody>
                    <a:bodyPr/>
                    <a:lstStyle/>
                    <a:p>
                      <a:r>
                        <a:rPr lang="en-US" sz="1000"/>
                        <a:t>0.1256 %</a:t>
                      </a:r>
                    </a:p>
                  </a:txBody>
                  <a:tcPr/>
                </a:tc>
                <a:extLst>
                  <a:ext uri="{0D108BD9-81ED-4DB2-BD59-A6C34878D82A}">
                    <a16:rowId xmlns:a16="http://schemas.microsoft.com/office/drawing/2014/main" val="3188677432"/>
                  </a:ext>
                </a:extLst>
              </a:tr>
              <a:tr h="370840">
                <a:tc>
                  <a:txBody>
                    <a:bodyPr/>
                    <a:lstStyle/>
                    <a:p>
                      <a:r>
                        <a:rPr lang="en-US" sz="1000"/>
                        <a:t>Rheinmetall Automotive</a:t>
                      </a:r>
                    </a:p>
                  </a:txBody>
                  <a:tcPr/>
                </a:tc>
                <a:tc>
                  <a:txBody>
                    <a:bodyPr/>
                    <a:lstStyle/>
                    <a:p>
                      <a:r>
                        <a:rPr lang="en-US" sz="1000"/>
                        <a:t>17600</a:t>
                      </a:r>
                    </a:p>
                  </a:txBody>
                  <a:tcPr/>
                </a:tc>
                <a:tc>
                  <a:txBody>
                    <a:bodyPr/>
                    <a:lstStyle/>
                    <a:p>
                      <a:r>
                        <a:rPr lang="en-US" sz="1000"/>
                        <a:t>1969</a:t>
                      </a:r>
                    </a:p>
                  </a:txBody>
                  <a:tcPr/>
                </a:tc>
                <a:tc>
                  <a:txBody>
                    <a:bodyPr/>
                    <a:lstStyle/>
                    <a:p>
                      <a:r>
                        <a:rPr lang="en-US" sz="1000"/>
                        <a:t>37</a:t>
                      </a:r>
                    </a:p>
                  </a:txBody>
                  <a:tcPr/>
                </a:tc>
                <a:tc>
                  <a:txBody>
                    <a:bodyPr/>
                    <a:lstStyle/>
                    <a:p>
                      <a:r>
                        <a:rPr lang="en-US" sz="1000"/>
                        <a:t>966</a:t>
                      </a:r>
                    </a:p>
                  </a:txBody>
                  <a:tcPr/>
                </a:tc>
                <a:tc>
                  <a:txBody>
                    <a:bodyPr/>
                    <a:lstStyle/>
                    <a:p>
                      <a:r>
                        <a:rPr lang="en-US" sz="1000"/>
                        <a:t>19</a:t>
                      </a:r>
                    </a:p>
                  </a:txBody>
                  <a:tcPr/>
                </a:tc>
                <a:tc>
                  <a:txBody>
                    <a:bodyPr/>
                    <a:lstStyle/>
                    <a:p>
                      <a:r>
                        <a:rPr lang="en-US" sz="1000"/>
                        <a:t>0.1602 %</a:t>
                      </a:r>
                    </a:p>
                  </a:txBody>
                  <a:tcPr/>
                </a:tc>
                <a:extLst>
                  <a:ext uri="{0D108BD9-81ED-4DB2-BD59-A6C34878D82A}">
                    <a16:rowId xmlns:a16="http://schemas.microsoft.com/office/drawing/2014/main" val="3813095006"/>
                  </a:ext>
                </a:extLst>
              </a:tr>
              <a:tr h="370840">
                <a:tc>
                  <a:txBody>
                    <a:bodyPr/>
                    <a:lstStyle/>
                    <a:p>
                      <a:r>
                        <a:rPr lang="en-US" sz="1000"/>
                        <a:t>Rheinmetall Defence</a:t>
                      </a:r>
                    </a:p>
                  </a:txBody>
                  <a:tcPr/>
                </a:tc>
                <a:tc>
                  <a:txBody>
                    <a:bodyPr/>
                    <a:lstStyle/>
                    <a:p>
                      <a:r>
                        <a:rPr lang="en-US" sz="1000"/>
                        <a:t>23461</a:t>
                      </a:r>
                    </a:p>
                  </a:txBody>
                  <a:tcPr/>
                </a:tc>
                <a:tc>
                  <a:txBody>
                    <a:bodyPr/>
                    <a:lstStyle/>
                    <a:p>
                      <a:r>
                        <a:rPr lang="en-US" sz="1000"/>
                        <a:t>4567</a:t>
                      </a:r>
                    </a:p>
                  </a:txBody>
                  <a:tcPr/>
                </a:tc>
                <a:tc>
                  <a:txBody>
                    <a:bodyPr/>
                    <a:lstStyle/>
                    <a:p>
                      <a:r>
                        <a:rPr lang="en-US" sz="1000"/>
                        <a:t>60</a:t>
                      </a:r>
                    </a:p>
                  </a:txBody>
                  <a:tcPr/>
                </a:tc>
                <a:tc>
                  <a:txBody>
                    <a:bodyPr/>
                    <a:lstStyle/>
                    <a:p>
                      <a:r>
                        <a:rPr lang="en-US" sz="1000"/>
                        <a:t>2932</a:t>
                      </a:r>
                    </a:p>
                  </a:txBody>
                  <a:tcPr/>
                </a:tc>
                <a:tc>
                  <a:txBody>
                    <a:bodyPr/>
                    <a:lstStyle/>
                    <a:p>
                      <a:r>
                        <a:rPr lang="en-US" sz="1000"/>
                        <a:t>47</a:t>
                      </a:r>
                    </a:p>
                  </a:txBody>
                  <a:tcPr/>
                </a:tc>
                <a:tc>
                  <a:txBody>
                    <a:bodyPr/>
                    <a:lstStyle/>
                    <a:p>
                      <a:r>
                        <a:rPr lang="en-US" sz="1000"/>
                        <a:t>0.2345 %</a:t>
                      </a:r>
                    </a:p>
                  </a:txBody>
                  <a:tcPr/>
                </a:tc>
                <a:extLst>
                  <a:ext uri="{0D108BD9-81ED-4DB2-BD59-A6C34878D82A}">
                    <a16:rowId xmlns:a16="http://schemas.microsoft.com/office/drawing/2014/main" val="3418471194"/>
                  </a:ext>
                </a:extLst>
              </a:tr>
              <a:tr h="370840">
                <a:tc>
                  <a:txBody>
                    <a:bodyPr/>
                    <a:lstStyle/>
                    <a:p>
                      <a:r>
                        <a:rPr lang="en-US" sz="1000"/>
                        <a:t>MTU</a:t>
                      </a:r>
                    </a:p>
                  </a:txBody>
                  <a:tcPr/>
                </a:tc>
                <a:tc>
                  <a:txBody>
                    <a:bodyPr/>
                    <a:lstStyle/>
                    <a:p>
                      <a:r>
                        <a:rPr lang="en-US" sz="1000"/>
                        <a:t>27069</a:t>
                      </a:r>
                    </a:p>
                  </a:txBody>
                  <a:tcPr/>
                </a:tc>
                <a:tc>
                  <a:txBody>
                    <a:bodyPr/>
                    <a:lstStyle/>
                    <a:p>
                      <a:r>
                        <a:rPr lang="en-US" sz="1000"/>
                        <a:t>4163</a:t>
                      </a:r>
                    </a:p>
                  </a:txBody>
                  <a:tcPr/>
                </a:tc>
                <a:tc>
                  <a:txBody>
                    <a:bodyPr/>
                    <a:lstStyle/>
                    <a:p>
                      <a:r>
                        <a:rPr lang="en-US" sz="1000"/>
                        <a:t>53</a:t>
                      </a:r>
                    </a:p>
                  </a:txBody>
                  <a:tcPr/>
                </a:tc>
                <a:tc>
                  <a:txBody>
                    <a:bodyPr/>
                    <a:lstStyle/>
                    <a:p>
                      <a:r>
                        <a:rPr lang="en-US" sz="1000"/>
                        <a:t>12677</a:t>
                      </a:r>
                    </a:p>
                  </a:txBody>
                  <a:tcPr/>
                </a:tc>
                <a:tc>
                  <a:txBody>
                    <a:bodyPr/>
                    <a:lstStyle/>
                    <a:p>
                      <a:r>
                        <a:rPr lang="en-US" sz="1000"/>
                        <a:t>236</a:t>
                      </a:r>
                    </a:p>
                  </a:txBody>
                  <a:tcPr/>
                </a:tc>
                <a:tc>
                  <a:txBody>
                    <a:bodyPr/>
                    <a:lstStyle/>
                    <a:p>
                      <a:r>
                        <a:rPr lang="en-US" sz="1000"/>
                        <a:t>0.9751 %</a:t>
                      </a:r>
                    </a:p>
                  </a:txBody>
                  <a:tcPr/>
                </a:tc>
                <a:extLst>
                  <a:ext uri="{0D108BD9-81ED-4DB2-BD59-A6C34878D82A}">
                    <a16:rowId xmlns:a16="http://schemas.microsoft.com/office/drawing/2014/main" val="3955266693"/>
                  </a:ext>
                </a:extLst>
              </a:tr>
              <a:tr h="370840">
                <a:tc>
                  <a:txBody>
                    <a:bodyPr/>
                    <a:lstStyle/>
                    <a:p>
                      <a:r>
                        <a:rPr lang="en-US" sz="1000"/>
                        <a:t>Bosch</a:t>
                      </a:r>
                    </a:p>
                  </a:txBody>
                  <a:tcPr/>
                </a:tc>
                <a:tc>
                  <a:txBody>
                    <a:bodyPr/>
                    <a:lstStyle/>
                    <a:p>
                      <a:r>
                        <a:rPr lang="en-US" sz="1000"/>
                        <a:t>525543</a:t>
                      </a:r>
                    </a:p>
                  </a:txBody>
                  <a:tcPr/>
                </a:tc>
                <a:tc>
                  <a:txBody>
                    <a:bodyPr/>
                    <a:lstStyle/>
                    <a:p>
                      <a:r>
                        <a:rPr lang="en-US" sz="1000"/>
                        <a:t>89098</a:t>
                      </a:r>
                    </a:p>
                  </a:txBody>
                  <a:tcPr/>
                </a:tc>
                <a:tc>
                  <a:txBody>
                    <a:bodyPr/>
                    <a:lstStyle/>
                    <a:p>
                      <a:r>
                        <a:rPr lang="en-US" sz="1000"/>
                        <a:t>96</a:t>
                      </a:r>
                    </a:p>
                  </a:txBody>
                  <a:tcPr/>
                </a:tc>
                <a:tc>
                  <a:txBody>
                    <a:bodyPr/>
                    <a:lstStyle/>
                    <a:p>
                      <a:r>
                        <a:rPr lang="en-US" sz="1000"/>
                        <a:t>58556</a:t>
                      </a:r>
                    </a:p>
                  </a:txBody>
                  <a:tcPr/>
                </a:tc>
                <a:tc>
                  <a:txBody>
                    <a:bodyPr/>
                    <a:lstStyle/>
                    <a:p>
                      <a:r>
                        <a:rPr lang="en-US" sz="1000"/>
                        <a:t>752</a:t>
                      </a:r>
                    </a:p>
                  </a:txBody>
                  <a:tcPr/>
                </a:tc>
                <a:tc>
                  <a:txBody>
                    <a:bodyPr/>
                    <a:lstStyle/>
                    <a:p>
                      <a:r>
                        <a:rPr lang="en-US" sz="1000"/>
                        <a:t>0.1284 %</a:t>
                      </a:r>
                    </a:p>
                  </a:txBody>
                  <a:tcPr/>
                </a:tc>
                <a:extLst>
                  <a:ext uri="{0D108BD9-81ED-4DB2-BD59-A6C34878D82A}">
                    <a16:rowId xmlns:a16="http://schemas.microsoft.com/office/drawing/2014/main" val="1902589686"/>
                  </a:ext>
                </a:extLst>
              </a:tr>
              <a:tr h="370840">
                <a:tc>
                  <a:txBody>
                    <a:bodyPr/>
                    <a:lstStyle/>
                    <a:p>
                      <a:r>
                        <a:rPr lang="en-US" sz="1000"/>
                        <a:t>Continental</a:t>
                      </a:r>
                    </a:p>
                  </a:txBody>
                  <a:tcPr/>
                </a:tc>
                <a:tc>
                  <a:txBody>
                    <a:bodyPr/>
                    <a:lstStyle/>
                    <a:p>
                      <a:r>
                        <a:rPr lang="en-US" sz="1000"/>
                        <a:t>509593</a:t>
                      </a:r>
                    </a:p>
                  </a:txBody>
                  <a:tcPr/>
                </a:tc>
                <a:tc>
                  <a:txBody>
                    <a:bodyPr/>
                    <a:lstStyle/>
                    <a:p>
                      <a:r>
                        <a:rPr lang="en-US" sz="1000"/>
                        <a:t>77417</a:t>
                      </a:r>
                    </a:p>
                  </a:txBody>
                  <a:tcPr/>
                </a:tc>
                <a:tc>
                  <a:txBody>
                    <a:bodyPr/>
                    <a:lstStyle/>
                    <a:p>
                      <a:r>
                        <a:rPr lang="en-US" sz="1000"/>
                        <a:t>325</a:t>
                      </a:r>
                    </a:p>
                  </a:txBody>
                  <a:tcPr/>
                </a:tc>
                <a:tc>
                  <a:txBody>
                    <a:bodyPr/>
                    <a:lstStyle/>
                    <a:p>
                      <a:r>
                        <a:rPr lang="en-US" sz="1000"/>
                        <a:t>74901</a:t>
                      </a:r>
                    </a:p>
                  </a:txBody>
                  <a:tcPr/>
                </a:tc>
                <a:tc>
                  <a:txBody>
                    <a:bodyPr/>
                    <a:lstStyle/>
                    <a:p>
                      <a:r>
                        <a:rPr lang="en-US" sz="1000"/>
                        <a:t>1243</a:t>
                      </a:r>
                    </a:p>
                  </a:txBody>
                  <a:tcPr/>
                </a:tc>
                <a:tc>
                  <a:txBody>
                    <a:bodyPr/>
                    <a:lstStyle/>
                    <a:p>
                      <a:r>
                        <a:rPr lang="en-US" sz="1000"/>
                        <a:t>0.0498 %</a:t>
                      </a:r>
                    </a:p>
                  </a:txBody>
                  <a:tcPr/>
                </a:tc>
                <a:extLst>
                  <a:ext uri="{0D108BD9-81ED-4DB2-BD59-A6C34878D82A}">
                    <a16:rowId xmlns:a16="http://schemas.microsoft.com/office/drawing/2014/main" val="2620165917"/>
                  </a:ext>
                </a:extLst>
              </a:tr>
              <a:tr h="370840">
                <a:tc>
                  <a:txBody>
                    <a:bodyPr/>
                    <a:lstStyle/>
                    <a:p>
                      <a:r>
                        <a:rPr lang="en-US" sz="1000"/>
                        <a:t>ZF Group</a:t>
                      </a:r>
                    </a:p>
                  </a:txBody>
                  <a:tcPr/>
                </a:tc>
                <a:tc>
                  <a:txBody>
                    <a:bodyPr/>
                    <a:lstStyle/>
                    <a:p>
                      <a:r>
                        <a:rPr lang="en-US" sz="1000"/>
                        <a:t>375110</a:t>
                      </a:r>
                    </a:p>
                  </a:txBody>
                  <a:tcPr/>
                </a:tc>
                <a:tc>
                  <a:txBody>
                    <a:bodyPr/>
                    <a:lstStyle/>
                    <a:p>
                      <a:r>
                        <a:rPr lang="en-US" sz="1000"/>
                        <a:t>64941</a:t>
                      </a:r>
                    </a:p>
                  </a:txBody>
                  <a:tcPr/>
                </a:tc>
                <a:tc>
                  <a:txBody>
                    <a:bodyPr/>
                    <a:lstStyle/>
                    <a:p>
                      <a:r>
                        <a:rPr lang="en-US" sz="1000"/>
                        <a:t>109</a:t>
                      </a:r>
                    </a:p>
                  </a:txBody>
                  <a:tcPr/>
                </a:tc>
                <a:tc>
                  <a:txBody>
                    <a:bodyPr/>
                    <a:lstStyle/>
                    <a:p>
                      <a:r>
                        <a:rPr lang="en-US" sz="1000"/>
                        <a:t>49829</a:t>
                      </a:r>
                    </a:p>
                  </a:txBody>
                  <a:tcPr/>
                </a:tc>
                <a:tc>
                  <a:txBody>
                    <a:bodyPr/>
                    <a:lstStyle/>
                    <a:p>
                      <a:r>
                        <a:rPr lang="en-US" sz="1000"/>
                        <a:t>813</a:t>
                      </a:r>
                    </a:p>
                  </a:txBody>
                  <a:tcPr/>
                </a:tc>
                <a:tc>
                  <a:txBody>
                    <a:bodyPr/>
                    <a:lstStyle/>
                    <a:p>
                      <a:r>
                        <a:rPr lang="en-US" sz="1000"/>
                        <a:t>0.1356 %</a:t>
                      </a:r>
                    </a:p>
                  </a:txBody>
                  <a:tcPr/>
                </a:tc>
                <a:extLst>
                  <a:ext uri="{0D108BD9-81ED-4DB2-BD59-A6C34878D82A}">
                    <a16:rowId xmlns:a16="http://schemas.microsoft.com/office/drawing/2014/main" val="2204844244"/>
                  </a:ext>
                </a:extLst>
              </a:tr>
            </a:tbl>
          </a:graphicData>
        </a:graphic>
      </p:graphicFrame>
      <p:sp>
        <p:nvSpPr>
          <p:cNvPr id="4" name="Text Placeholder 3">
            <a:extLst>
              <a:ext uri="{FF2B5EF4-FFF2-40B4-BE49-F238E27FC236}">
                <a16:creationId xmlns:a16="http://schemas.microsoft.com/office/drawing/2014/main" id="{F0FB334C-BAA2-4480-8D72-602CA2E6CE42}"/>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4163752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59284-9EC8-457D-8C77-31D8B9BEF5D3}"/>
              </a:ext>
            </a:extLst>
          </p:cNvPr>
          <p:cNvSpPr>
            <a:spLocks noGrp="1"/>
          </p:cNvSpPr>
          <p:nvPr>
            <p:ph type="title"/>
          </p:nvPr>
        </p:nvSpPr>
        <p:spPr/>
        <p:txBody>
          <a:bodyPr/>
          <a:lstStyle/>
          <a:p>
            <a:r>
              <a:rPr lang="en-US"/>
              <a:t>LinkedIn Followers Total | Rheinmetall Wettbewerb</a:t>
            </a:r>
          </a:p>
        </p:txBody>
      </p:sp>
      <p:graphicFrame>
        <p:nvGraphicFramePr>
          <p:cNvPr id="6" name="Chart Placeholder 5">
            <a:extLst>
              <a:ext uri="{FF2B5EF4-FFF2-40B4-BE49-F238E27FC236}">
                <a16:creationId xmlns:a16="http://schemas.microsoft.com/office/drawing/2014/main" id="{9FF8BD2A-5030-40F9-B8F7-DA8A69F1BF40}"/>
              </a:ext>
            </a:extLst>
          </p:cNvPr>
          <p:cNvGraphicFramePr>
            <a:graphicFrameLocks noGrp="1"/>
          </p:cNvGraphicFramePr>
          <p:nvPr>
            <p:ph type="chart" sz="quarter" idx="13"/>
            <p:extLst>
              <p:ext uri="{D42A27DB-BD31-4B8C-83A1-F6EECF244321}">
                <p14:modId xmlns:p14="http://schemas.microsoft.com/office/powerpoint/2010/main" val="695424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1FA5A9-6C29-4157-A79B-88AE8749E7FE}"/>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18017E00-706B-47F9-82CD-F734945B5F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061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46CD9-E46D-477D-A2BA-D94A7017ADF7}"/>
              </a:ext>
            </a:extLst>
          </p:cNvPr>
          <p:cNvSpPr>
            <a:spLocks noGrp="1"/>
          </p:cNvSpPr>
          <p:nvPr>
            <p:ph type="title"/>
          </p:nvPr>
        </p:nvSpPr>
        <p:spPr/>
        <p:txBody>
          <a:bodyPr/>
          <a:lstStyle/>
          <a:p>
            <a:r>
              <a:rPr lang="de-DE"/>
              <a:t>LinkedIn Updates Table | Rheinmetall Wettbewerb - 1 of 16</a:t>
            </a:r>
            <a:endParaRPr lang="en-US"/>
          </a:p>
        </p:txBody>
      </p:sp>
      <p:graphicFrame>
        <p:nvGraphicFramePr>
          <p:cNvPr id="5" name="Table Placeholder 4">
            <a:extLst>
              <a:ext uri="{FF2B5EF4-FFF2-40B4-BE49-F238E27FC236}">
                <a16:creationId xmlns:a16="http://schemas.microsoft.com/office/drawing/2014/main" id="{BBFC925E-3DF0-45C5-BF18-DB157E126AD6}"/>
              </a:ext>
            </a:extLst>
          </p:cNvPr>
          <p:cNvGraphicFramePr>
            <a:graphicFrameLocks noGrp="1"/>
          </p:cNvGraphicFramePr>
          <p:nvPr>
            <p:ph type="tbl" sz="quarter" idx="13"/>
            <p:extLst>
              <p:ext uri="{D42A27DB-BD31-4B8C-83A1-F6EECF244321}">
                <p14:modId xmlns:p14="http://schemas.microsoft.com/office/powerpoint/2010/main" val="413860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87574865"/>
                    </a:ext>
                  </a:extLst>
                </a:gridCol>
                <a:gridCol w="905256">
                  <a:extLst>
                    <a:ext uri="{9D8B030D-6E8A-4147-A177-3AD203B41FA5}">
                      <a16:colId xmlns:a16="http://schemas.microsoft.com/office/drawing/2014/main" val="2544091520"/>
                    </a:ext>
                  </a:extLst>
                </a:gridCol>
                <a:gridCol w="822960">
                  <a:extLst>
                    <a:ext uri="{9D8B030D-6E8A-4147-A177-3AD203B41FA5}">
                      <a16:colId xmlns:a16="http://schemas.microsoft.com/office/drawing/2014/main" val="1400163059"/>
                    </a:ext>
                  </a:extLst>
                </a:gridCol>
                <a:gridCol w="987552">
                  <a:extLst>
                    <a:ext uri="{9D8B030D-6E8A-4147-A177-3AD203B41FA5}">
                      <a16:colId xmlns:a16="http://schemas.microsoft.com/office/drawing/2014/main" val="2649659557"/>
                    </a:ext>
                  </a:extLst>
                </a:gridCol>
                <a:gridCol w="987552">
                  <a:extLst>
                    <a:ext uri="{9D8B030D-6E8A-4147-A177-3AD203B41FA5}">
                      <a16:colId xmlns:a16="http://schemas.microsoft.com/office/drawing/2014/main" val="541779959"/>
                    </a:ext>
                  </a:extLst>
                </a:gridCol>
                <a:gridCol w="987552">
                  <a:extLst>
                    <a:ext uri="{9D8B030D-6E8A-4147-A177-3AD203B41FA5}">
                      <a16:colId xmlns:a16="http://schemas.microsoft.com/office/drawing/2014/main" val="1351116182"/>
                    </a:ext>
                  </a:extLst>
                </a:gridCol>
                <a:gridCol w="987552">
                  <a:extLst>
                    <a:ext uri="{9D8B030D-6E8A-4147-A177-3AD203B41FA5}">
                      <a16:colId xmlns:a16="http://schemas.microsoft.com/office/drawing/2014/main" val="406755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255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- 2019-01-09 11:37:57 </a:t>
                      </a:r>
                      <a:r>
                        <a:rPr kumimoji="0" lang="en-US" sz="1000" b="0" i="0" u="none" strike="noStrike" kern="1200" cap="none" spc="0" normalizeH="0" baseline="0" noProof="0">
                          <a:ln>
                            <a:noFill/>
                          </a:ln>
                          <a:solidFill>
                            <a:prstClr val="black"/>
                          </a:solidFill>
                          <a:effectLst/>
                          <a:uLnTx/>
                          <a:uFillTx/>
                          <a:latin typeface="+mn-lt"/>
                          <a:ea typeface="+mn-ea"/>
                          <a:cs typeface="+mn-cs"/>
                        </a:rPr>
                        <a:t>
  More and more, the Internet of Things is changing our world. At #CES2019 in Las Vegas, Bosch is showing what is already possible today. From a concept vehicle that makes a new kind of mobility tangible, to fridges with connectivity that give advice on food storage, to smart lawn mowers that learn by doing – the spectrum of solutions is huge. 
On top, Bosch introduced a new music video showing what it means to live and move #LikeABosch. 
Go through our album and get an impression of the Bosch press conference with Markus Heyn, Board Member of the Bosch Group, Mike Mansuetti, President of Bosch in North America, and the hero of the new #LikeABosch music video. Moreover, see what solutions and innovations of the areas of connected mobility and connected living are shown at the booth. More: https://lnkd.in/gUeS5aE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https://media.licdn.com/dms/image/C5622AQFwxykU7-9Nzg/feedshare-shrink_8192/0?e=1560384000&amp;v=beta&amp;t=5jb11poqF4TJ0IhK6EJU3a7iXkHtXKmLE_OQQIzOg4M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06:14:24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0968502"/>
                  </a:ext>
                </a:extLst>
              </a:tr>
            </a:tbl>
          </a:graphicData>
        </a:graphic>
      </p:graphicFrame>
      <p:sp>
        <p:nvSpPr>
          <p:cNvPr id="4" name="Text Placeholder 3">
            <a:extLst>
              <a:ext uri="{FF2B5EF4-FFF2-40B4-BE49-F238E27FC236}">
                <a16:creationId xmlns:a16="http://schemas.microsoft.com/office/drawing/2014/main" id="{B63E40E5-7340-4D31-B967-1B8F1BA6480E}"/>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2366161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30FF-D866-49FC-A0B3-D02C1EB0AB65}"/>
              </a:ext>
            </a:extLst>
          </p:cNvPr>
          <p:cNvSpPr>
            <a:spLocks noGrp="1"/>
          </p:cNvSpPr>
          <p:nvPr>
            <p:ph type="title"/>
          </p:nvPr>
        </p:nvSpPr>
        <p:spPr/>
        <p:txBody>
          <a:bodyPr/>
          <a:lstStyle/>
          <a:p>
            <a:r>
              <a:rPr lang="de-DE"/>
              <a:t>LinkedIn Updates Table | Rheinmetall Wettbewerb - 2 of 16</a:t>
            </a:r>
            <a:endParaRPr lang="en-US"/>
          </a:p>
        </p:txBody>
      </p:sp>
      <p:graphicFrame>
        <p:nvGraphicFramePr>
          <p:cNvPr id="5" name="Table Placeholder 4">
            <a:extLst>
              <a:ext uri="{FF2B5EF4-FFF2-40B4-BE49-F238E27FC236}">
                <a16:creationId xmlns:a16="http://schemas.microsoft.com/office/drawing/2014/main" id="{BAC96DAA-43B9-4616-9E4F-1DF05F69EE41}"/>
              </a:ext>
            </a:extLst>
          </p:cNvPr>
          <p:cNvGraphicFramePr>
            <a:graphicFrameLocks noGrp="1"/>
          </p:cNvGraphicFramePr>
          <p:nvPr>
            <p:ph type="tbl" sz="quarter" idx="13"/>
            <p:extLst>
              <p:ext uri="{D42A27DB-BD31-4B8C-83A1-F6EECF244321}">
                <p14:modId xmlns:p14="http://schemas.microsoft.com/office/powerpoint/2010/main" val="343735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7088461"/>
                    </a:ext>
                  </a:extLst>
                </a:gridCol>
                <a:gridCol w="905256">
                  <a:extLst>
                    <a:ext uri="{9D8B030D-6E8A-4147-A177-3AD203B41FA5}">
                      <a16:colId xmlns:a16="http://schemas.microsoft.com/office/drawing/2014/main" val="3768176729"/>
                    </a:ext>
                  </a:extLst>
                </a:gridCol>
                <a:gridCol w="822960">
                  <a:extLst>
                    <a:ext uri="{9D8B030D-6E8A-4147-A177-3AD203B41FA5}">
                      <a16:colId xmlns:a16="http://schemas.microsoft.com/office/drawing/2014/main" val="604845893"/>
                    </a:ext>
                  </a:extLst>
                </a:gridCol>
                <a:gridCol w="987552">
                  <a:extLst>
                    <a:ext uri="{9D8B030D-6E8A-4147-A177-3AD203B41FA5}">
                      <a16:colId xmlns:a16="http://schemas.microsoft.com/office/drawing/2014/main" val="3060979556"/>
                    </a:ext>
                  </a:extLst>
                </a:gridCol>
                <a:gridCol w="987552">
                  <a:extLst>
                    <a:ext uri="{9D8B030D-6E8A-4147-A177-3AD203B41FA5}">
                      <a16:colId xmlns:a16="http://schemas.microsoft.com/office/drawing/2014/main" val="1167491425"/>
                    </a:ext>
                  </a:extLst>
                </a:gridCol>
                <a:gridCol w="987552">
                  <a:extLst>
                    <a:ext uri="{9D8B030D-6E8A-4147-A177-3AD203B41FA5}">
                      <a16:colId xmlns:a16="http://schemas.microsoft.com/office/drawing/2014/main" val="1230974492"/>
                    </a:ext>
                  </a:extLst>
                </a:gridCol>
                <a:gridCol w="987552">
                  <a:extLst>
                    <a:ext uri="{9D8B030D-6E8A-4147-A177-3AD203B41FA5}">
                      <a16:colId xmlns:a16="http://schemas.microsoft.com/office/drawing/2014/main" val="108034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941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ZF Group - 2019-04-04 13:49:07 </a:t>
                      </a:r>
                      <a:r>
                        <a:rPr kumimoji="0" lang="en-US" sz="1000" b="0" i="0" u="none" strike="noStrike" kern="1200" cap="none" spc="0" normalizeH="0" baseline="0" noProof="0">
                          <a:ln>
                            <a:noFill/>
                          </a:ln>
                          <a:solidFill>
                            <a:prstClr val="black"/>
                          </a:solidFill>
                          <a:effectLst/>
                          <a:uLnTx/>
                          <a:uFillTx/>
                          <a:latin typeface="+mn-lt"/>
                          <a:ea typeface="+mn-ea"/>
                          <a:cs typeface="+mn-cs"/>
                        </a:rPr>
                        <a:t>
  ZF wins major business for new 8-speed automatic transmission from BMW AG with a two digit billion Euro value. The latest version of the transmission has been optimized by integrating an electric drive. "This business win is the largest single order in the history of ZF," said ZF’s CEO Wolf-Henning Scheider. "When it comes to the electrification of passenger cars, in addition to pure electric drives, it confirms our strategy to focus on plug-in hybrids as an every-day solution and to develop attractive products in these areas.” http://bit.ly/2CWR497 
#NextGenMobility #ZFelectrifiesEverything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https://sprcdn-assets.sprinklr.com/649/resized-source-f6f1c7da-b52b-48fc-8c24-fa70db43bbf4-875273035.jpg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4307382"/>
                  </a:ext>
                </a:extLst>
              </a:tr>
            </a:tbl>
          </a:graphicData>
        </a:graphic>
      </p:graphicFrame>
      <p:sp>
        <p:nvSpPr>
          <p:cNvPr id="4" name="Text Placeholder 3">
            <a:extLst>
              <a:ext uri="{FF2B5EF4-FFF2-40B4-BE49-F238E27FC236}">
                <a16:creationId xmlns:a16="http://schemas.microsoft.com/office/drawing/2014/main" id="{8A91068B-B2DF-4098-B6B2-AC23F6215038}"/>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720124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FDEC-F71B-44F5-95A2-54868D24BFFE}"/>
              </a:ext>
            </a:extLst>
          </p:cNvPr>
          <p:cNvSpPr>
            <a:spLocks noGrp="1"/>
          </p:cNvSpPr>
          <p:nvPr>
            <p:ph type="title"/>
          </p:nvPr>
        </p:nvSpPr>
        <p:spPr/>
        <p:txBody>
          <a:bodyPr/>
          <a:lstStyle/>
          <a:p>
            <a:r>
              <a:rPr lang="de-DE"/>
              <a:t>LinkedIn Updates Table | Rheinmetall Wettbewerb - 3 of 16</a:t>
            </a:r>
            <a:endParaRPr lang="en-US"/>
          </a:p>
        </p:txBody>
      </p:sp>
      <p:graphicFrame>
        <p:nvGraphicFramePr>
          <p:cNvPr id="5" name="Table Placeholder 4">
            <a:extLst>
              <a:ext uri="{FF2B5EF4-FFF2-40B4-BE49-F238E27FC236}">
                <a16:creationId xmlns:a16="http://schemas.microsoft.com/office/drawing/2014/main" id="{6E719320-A3B2-4505-A82C-BB827D7BF9EF}"/>
              </a:ext>
            </a:extLst>
          </p:cNvPr>
          <p:cNvGraphicFramePr>
            <a:graphicFrameLocks noGrp="1"/>
          </p:cNvGraphicFramePr>
          <p:nvPr>
            <p:ph type="tbl" sz="quarter" idx="13"/>
            <p:extLst>
              <p:ext uri="{D42A27DB-BD31-4B8C-83A1-F6EECF244321}">
                <p14:modId xmlns:p14="http://schemas.microsoft.com/office/powerpoint/2010/main" val="1233125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91770402"/>
                    </a:ext>
                  </a:extLst>
                </a:gridCol>
                <a:gridCol w="905256">
                  <a:extLst>
                    <a:ext uri="{9D8B030D-6E8A-4147-A177-3AD203B41FA5}">
                      <a16:colId xmlns:a16="http://schemas.microsoft.com/office/drawing/2014/main" val="436606090"/>
                    </a:ext>
                  </a:extLst>
                </a:gridCol>
                <a:gridCol w="822960">
                  <a:extLst>
                    <a:ext uri="{9D8B030D-6E8A-4147-A177-3AD203B41FA5}">
                      <a16:colId xmlns:a16="http://schemas.microsoft.com/office/drawing/2014/main" val="4015130055"/>
                    </a:ext>
                  </a:extLst>
                </a:gridCol>
                <a:gridCol w="987552">
                  <a:extLst>
                    <a:ext uri="{9D8B030D-6E8A-4147-A177-3AD203B41FA5}">
                      <a16:colId xmlns:a16="http://schemas.microsoft.com/office/drawing/2014/main" val="500825619"/>
                    </a:ext>
                  </a:extLst>
                </a:gridCol>
                <a:gridCol w="987552">
                  <a:extLst>
                    <a:ext uri="{9D8B030D-6E8A-4147-A177-3AD203B41FA5}">
                      <a16:colId xmlns:a16="http://schemas.microsoft.com/office/drawing/2014/main" val="2989544538"/>
                    </a:ext>
                  </a:extLst>
                </a:gridCol>
                <a:gridCol w="987552">
                  <a:extLst>
                    <a:ext uri="{9D8B030D-6E8A-4147-A177-3AD203B41FA5}">
                      <a16:colId xmlns:a16="http://schemas.microsoft.com/office/drawing/2014/main" val="3767588344"/>
                    </a:ext>
                  </a:extLst>
                </a:gridCol>
                <a:gridCol w="987552">
                  <a:extLst>
                    <a:ext uri="{9D8B030D-6E8A-4147-A177-3AD203B41FA5}">
                      <a16:colId xmlns:a16="http://schemas.microsoft.com/office/drawing/2014/main" val="539912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6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ZF Group - 2019-03-28 13:04:05 </a:t>
                      </a:r>
                      <a:r>
                        <a:rPr kumimoji="0" lang="en-US" sz="1000" b="0" i="0" u="none" strike="noStrike" kern="1200" cap="none" spc="0" normalizeH="0" baseline="0" noProof="0">
                          <a:ln>
                            <a:noFill/>
                          </a:ln>
                          <a:solidFill>
                            <a:prstClr val="black"/>
                          </a:solidFill>
                          <a:effectLst/>
                          <a:uLnTx/>
                          <a:uFillTx/>
                          <a:latin typeface="+mn-lt"/>
                          <a:ea typeface="+mn-ea"/>
                          <a:cs typeface="+mn-cs"/>
                        </a:rPr>
                        <a:t>
  ZF Friedrichshafen AG, today announced that it has entered into a definitive agreement to acquire WABCO (NYSE: WBC) for 6.50 per share. The planned acquisition has been approved by ZF’s Management Board and Supervisory Board and WABCO’s Board of Directors. Together, ZF and WABCO will form a leading global integrated mobility systems provider for commercial vehicles, creating added value for ZF’s commercial vehicle customers. The combined company will have sales of approximately €40 billion.
Wolf-Henning Scheider, CEO of ZF, said: “We believe that, together with WABCO, ZF can form the world’s leading integrated systems provider for commercial vehicle technology, creating long-term value and security for its customers, employees and owners.”
The planned acquisition is part of ZF’s Next Generation Mobility strategy and will expand the company’s expertise to include commercial vehicle braking solutions for the first time.
#nextgenerationmobility #mergersandacquisitions 
https://lnk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https://media.licdn.com/dms/image/C4D22AQFRzdin_jOkZg/feedshare-shrink_800/0?e=1560384000&amp;v=beta&amp;t=hosx28QdxnSfXjlN__HIvIW-XBvCli0RfjymNZqQMlc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06:13:06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0099943"/>
                  </a:ext>
                </a:extLst>
              </a:tr>
            </a:tbl>
          </a:graphicData>
        </a:graphic>
      </p:graphicFrame>
      <p:sp>
        <p:nvSpPr>
          <p:cNvPr id="4" name="Text Placeholder 3">
            <a:extLst>
              <a:ext uri="{FF2B5EF4-FFF2-40B4-BE49-F238E27FC236}">
                <a16:creationId xmlns:a16="http://schemas.microsoft.com/office/drawing/2014/main" id="{C797A3D3-C66B-4AAE-B962-8EB09F5AA1C2}"/>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976251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96C7A-8FE3-4604-BBC9-481974CDF9A5}"/>
              </a:ext>
            </a:extLst>
          </p:cNvPr>
          <p:cNvSpPr>
            <a:spLocks noGrp="1"/>
          </p:cNvSpPr>
          <p:nvPr>
            <p:ph type="title"/>
          </p:nvPr>
        </p:nvSpPr>
        <p:spPr/>
        <p:txBody>
          <a:bodyPr/>
          <a:lstStyle/>
          <a:p>
            <a:r>
              <a:rPr lang="de-DE"/>
              <a:t>LinkedIn Updates Table | Rheinmetall Wettbewerb - 4 of 16</a:t>
            </a:r>
            <a:endParaRPr lang="en-US"/>
          </a:p>
        </p:txBody>
      </p:sp>
      <p:graphicFrame>
        <p:nvGraphicFramePr>
          <p:cNvPr id="5" name="Table Placeholder 4">
            <a:extLst>
              <a:ext uri="{FF2B5EF4-FFF2-40B4-BE49-F238E27FC236}">
                <a16:creationId xmlns:a16="http://schemas.microsoft.com/office/drawing/2014/main" id="{1AAF46F3-209B-4C5E-83B6-6355026ADE25}"/>
              </a:ext>
            </a:extLst>
          </p:cNvPr>
          <p:cNvGraphicFramePr>
            <a:graphicFrameLocks noGrp="1"/>
          </p:cNvGraphicFramePr>
          <p:nvPr>
            <p:ph type="tbl" sz="quarter" idx="13"/>
            <p:extLst>
              <p:ext uri="{D42A27DB-BD31-4B8C-83A1-F6EECF244321}">
                <p14:modId xmlns:p14="http://schemas.microsoft.com/office/powerpoint/2010/main" val="1540187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49968812"/>
                    </a:ext>
                  </a:extLst>
                </a:gridCol>
                <a:gridCol w="905256">
                  <a:extLst>
                    <a:ext uri="{9D8B030D-6E8A-4147-A177-3AD203B41FA5}">
                      <a16:colId xmlns:a16="http://schemas.microsoft.com/office/drawing/2014/main" val="535962888"/>
                    </a:ext>
                  </a:extLst>
                </a:gridCol>
                <a:gridCol w="822960">
                  <a:extLst>
                    <a:ext uri="{9D8B030D-6E8A-4147-A177-3AD203B41FA5}">
                      <a16:colId xmlns:a16="http://schemas.microsoft.com/office/drawing/2014/main" val="76551701"/>
                    </a:ext>
                  </a:extLst>
                </a:gridCol>
                <a:gridCol w="987552">
                  <a:extLst>
                    <a:ext uri="{9D8B030D-6E8A-4147-A177-3AD203B41FA5}">
                      <a16:colId xmlns:a16="http://schemas.microsoft.com/office/drawing/2014/main" val="3524217864"/>
                    </a:ext>
                  </a:extLst>
                </a:gridCol>
                <a:gridCol w="987552">
                  <a:extLst>
                    <a:ext uri="{9D8B030D-6E8A-4147-A177-3AD203B41FA5}">
                      <a16:colId xmlns:a16="http://schemas.microsoft.com/office/drawing/2014/main" val="3926158865"/>
                    </a:ext>
                  </a:extLst>
                </a:gridCol>
                <a:gridCol w="987552">
                  <a:extLst>
                    <a:ext uri="{9D8B030D-6E8A-4147-A177-3AD203B41FA5}">
                      <a16:colId xmlns:a16="http://schemas.microsoft.com/office/drawing/2014/main" val="2718614466"/>
                    </a:ext>
                  </a:extLst>
                </a:gridCol>
                <a:gridCol w="987552">
                  <a:extLst>
                    <a:ext uri="{9D8B030D-6E8A-4147-A177-3AD203B41FA5}">
                      <a16:colId xmlns:a16="http://schemas.microsoft.com/office/drawing/2014/main" val="121842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340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Continental - 2019-04-05 14:40:08 </a:t>
                      </a:r>
                      <a:r>
                        <a:rPr kumimoji="0" lang="en-US" sz="1000" b="0" i="0" u="none" strike="noStrike" kern="1200" cap="none" spc="0" normalizeH="0" baseline="0" noProof="0">
                          <a:ln>
                            <a:noFill/>
                          </a:ln>
                          <a:solidFill>
                            <a:prstClr val="black"/>
                          </a:solidFill>
                          <a:effectLst/>
                          <a:uLnTx/>
                          <a:uFillTx/>
                          <a:latin typeface="+mn-lt"/>
                          <a:ea typeface="+mn-ea"/>
                          <a:cs typeface="+mn-cs"/>
                        </a:rPr>
                        <a:t>
  Continental Nanjing (China) R&amp;D Center celebrated its office relocation!
The new office with a more modern working environment is the foundation for further strengthening of our local R&amp;D team and their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https://media.licdn.com/dms/image/C4D22AQGK8lfNmH3MjA/feedshare-shrink_800/0?e=1560384000&amp;v=beta&amp;t=cDred2F-hoqoBMLnw_AUPKCiVAr5HUA38e-ulkdGb4s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13.05.2019 06:12:33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939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- 2019-02-02 13:30:16 </a:t>
                      </a:r>
                      <a:r>
                        <a:rPr kumimoji="0" lang="en-US" sz="1000" b="0" i="0" u="none" strike="noStrike" kern="1200" cap="none" spc="0" normalizeH="0" baseline="0" noProof="0">
                          <a:ln>
                            <a:noFill/>
                          </a:ln>
                          <a:solidFill>
                            <a:prstClr val="black"/>
                          </a:solidFill>
                          <a:effectLst/>
                          <a:uLnTx/>
                          <a:uFillTx/>
                          <a:latin typeface="+mn-lt"/>
                          <a:ea typeface="+mn-ea"/>
                          <a:cs typeface="+mn-cs"/>
                        </a:rPr>
                        <a:t>
  Business year 2018: Bosch operating units saw positive performance, totaling to a sales revenue of 77.9 billion euros for the year. Sales in our Mobility Solutions business sector once again outperformed global automotive production. According to preliminary figures, sales rose by 2.3 percent to 47 billion euros. Learn more about this and other facts on our business sector developments from the 2018 report: https://lnkd.in/gSeh4dp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https://image-store.slidesharecdn.com/a46266e1-0337-439e-9779-f0ecba8c3420-large.jpeg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30.03.2019 05:45:18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7014470"/>
                  </a:ext>
                </a:extLst>
              </a:tr>
            </a:tbl>
          </a:graphicData>
        </a:graphic>
      </p:graphicFrame>
      <p:sp>
        <p:nvSpPr>
          <p:cNvPr id="4" name="Text Placeholder 3">
            <a:extLst>
              <a:ext uri="{FF2B5EF4-FFF2-40B4-BE49-F238E27FC236}">
                <a16:creationId xmlns:a16="http://schemas.microsoft.com/office/drawing/2014/main" id="{9AB1D628-CB1D-4BB6-915C-65E64A5594ED}"/>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92190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5E8E-23CF-446E-8DF4-6B42918973F4}"/>
              </a:ext>
            </a:extLst>
          </p:cNvPr>
          <p:cNvSpPr>
            <a:spLocks noGrp="1"/>
          </p:cNvSpPr>
          <p:nvPr>
            <p:ph type="title"/>
          </p:nvPr>
        </p:nvSpPr>
        <p:spPr/>
        <p:txBody>
          <a:bodyPr/>
          <a:lstStyle/>
          <a:p>
            <a:r>
              <a:rPr lang="de-DE"/>
              <a:t>LinkedIn Updates Table | Rheinmetall Wettbewerb - 5 of 16</a:t>
            </a:r>
            <a:endParaRPr lang="en-US"/>
          </a:p>
        </p:txBody>
      </p:sp>
      <p:graphicFrame>
        <p:nvGraphicFramePr>
          <p:cNvPr id="5" name="Table Placeholder 4">
            <a:extLst>
              <a:ext uri="{FF2B5EF4-FFF2-40B4-BE49-F238E27FC236}">
                <a16:creationId xmlns:a16="http://schemas.microsoft.com/office/drawing/2014/main" id="{3B049C81-F3FB-4699-BC53-7C4D57936ACA}"/>
              </a:ext>
            </a:extLst>
          </p:cNvPr>
          <p:cNvGraphicFramePr>
            <a:graphicFrameLocks noGrp="1"/>
          </p:cNvGraphicFramePr>
          <p:nvPr>
            <p:ph type="tbl" sz="quarter" idx="13"/>
            <p:extLst>
              <p:ext uri="{D42A27DB-BD31-4B8C-83A1-F6EECF244321}">
                <p14:modId xmlns:p14="http://schemas.microsoft.com/office/powerpoint/2010/main" val="1861748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14318522"/>
                    </a:ext>
                  </a:extLst>
                </a:gridCol>
                <a:gridCol w="905256">
                  <a:extLst>
                    <a:ext uri="{9D8B030D-6E8A-4147-A177-3AD203B41FA5}">
                      <a16:colId xmlns:a16="http://schemas.microsoft.com/office/drawing/2014/main" val="1047104856"/>
                    </a:ext>
                  </a:extLst>
                </a:gridCol>
                <a:gridCol w="822960">
                  <a:extLst>
                    <a:ext uri="{9D8B030D-6E8A-4147-A177-3AD203B41FA5}">
                      <a16:colId xmlns:a16="http://schemas.microsoft.com/office/drawing/2014/main" val="3559746382"/>
                    </a:ext>
                  </a:extLst>
                </a:gridCol>
                <a:gridCol w="987552">
                  <a:extLst>
                    <a:ext uri="{9D8B030D-6E8A-4147-A177-3AD203B41FA5}">
                      <a16:colId xmlns:a16="http://schemas.microsoft.com/office/drawing/2014/main" val="584192222"/>
                    </a:ext>
                  </a:extLst>
                </a:gridCol>
                <a:gridCol w="987552">
                  <a:extLst>
                    <a:ext uri="{9D8B030D-6E8A-4147-A177-3AD203B41FA5}">
                      <a16:colId xmlns:a16="http://schemas.microsoft.com/office/drawing/2014/main" val="618831015"/>
                    </a:ext>
                  </a:extLst>
                </a:gridCol>
                <a:gridCol w="987552">
                  <a:extLst>
                    <a:ext uri="{9D8B030D-6E8A-4147-A177-3AD203B41FA5}">
                      <a16:colId xmlns:a16="http://schemas.microsoft.com/office/drawing/2014/main" val="1044928796"/>
                    </a:ext>
                  </a:extLst>
                </a:gridCol>
                <a:gridCol w="987552">
                  <a:extLst>
                    <a:ext uri="{9D8B030D-6E8A-4147-A177-3AD203B41FA5}">
                      <a16:colId xmlns:a16="http://schemas.microsoft.com/office/drawing/2014/main" val="241527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63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- 2019-04-05 17:07:26 </a:t>
                      </a:r>
                      <a:r>
                        <a:rPr kumimoji="0" lang="en-US" sz="1000" b="0" i="0" u="none" strike="noStrike" kern="1200" cap="none" spc="0" normalizeH="0" baseline="0" noProof="0">
                          <a:ln>
                            <a:noFill/>
                          </a:ln>
                          <a:solidFill>
                            <a:prstClr val="black"/>
                          </a:solidFill>
                          <a:effectLst/>
                          <a:uLnTx/>
                          <a:uFillTx/>
                          <a:latin typeface="+mn-lt"/>
                          <a:ea typeface="+mn-ea"/>
                          <a:cs typeface="+mn-cs"/>
                        </a:rPr>
                        <a:t>
  This week at Hannover Messe in 🇩🇪 Germany, we demonstrated the “Factory of the Future”
How will AI, 5G communication, additive manufacturing, sensors, and much more come to shape manufacturing work in the years ahead? 
Find out by flipping through our images. Get all the details here: https://lnkd.in/gf9riZs #hm19 #IIoT #Industry40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https://media.licdn.com/dms/image/C5622AQGwH2ZJKSGStg/feedshare-shrink_8192/0?e=1560384000&amp;v=beta&amp;t=6gxsEmJBdXpSp2ZSyAIAVYEJ2O-89HYj-hcu0Z6VvHc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06:14:22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9542652"/>
                  </a:ext>
                </a:extLst>
              </a:tr>
            </a:tbl>
          </a:graphicData>
        </a:graphic>
      </p:graphicFrame>
      <p:sp>
        <p:nvSpPr>
          <p:cNvPr id="4" name="Text Placeholder 3">
            <a:extLst>
              <a:ext uri="{FF2B5EF4-FFF2-40B4-BE49-F238E27FC236}">
                <a16:creationId xmlns:a16="http://schemas.microsoft.com/office/drawing/2014/main" id="{48F19CC8-FACF-4AF3-9DF3-8D7067535BE7}"/>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2598754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5C478-4E04-4269-B39A-DD9243BB237C}"/>
              </a:ext>
            </a:extLst>
          </p:cNvPr>
          <p:cNvSpPr>
            <a:spLocks noGrp="1"/>
          </p:cNvSpPr>
          <p:nvPr>
            <p:ph type="title"/>
          </p:nvPr>
        </p:nvSpPr>
        <p:spPr/>
        <p:txBody>
          <a:bodyPr/>
          <a:lstStyle/>
          <a:p>
            <a:r>
              <a:rPr lang="de-DE"/>
              <a:t>LinkedIn Updates Table | Rheinmetall Wettbewerb - 6 of 16</a:t>
            </a:r>
            <a:endParaRPr lang="en-US"/>
          </a:p>
        </p:txBody>
      </p:sp>
      <p:graphicFrame>
        <p:nvGraphicFramePr>
          <p:cNvPr id="5" name="Table Placeholder 4">
            <a:extLst>
              <a:ext uri="{FF2B5EF4-FFF2-40B4-BE49-F238E27FC236}">
                <a16:creationId xmlns:a16="http://schemas.microsoft.com/office/drawing/2014/main" id="{B5495D1B-7BAC-4D8A-BDB5-65CB5D90EFAA}"/>
              </a:ext>
            </a:extLst>
          </p:cNvPr>
          <p:cNvGraphicFramePr>
            <a:graphicFrameLocks noGrp="1"/>
          </p:cNvGraphicFramePr>
          <p:nvPr>
            <p:ph type="tbl" sz="quarter" idx="13"/>
            <p:extLst>
              <p:ext uri="{D42A27DB-BD31-4B8C-83A1-F6EECF244321}">
                <p14:modId xmlns:p14="http://schemas.microsoft.com/office/powerpoint/2010/main" val="4113002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02949906"/>
                    </a:ext>
                  </a:extLst>
                </a:gridCol>
                <a:gridCol w="905256">
                  <a:extLst>
                    <a:ext uri="{9D8B030D-6E8A-4147-A177-3AD203B41FA5}">
                      <a16:colId xmlns:a16="http://schemas.microsoft.com/office/drawing/2014/main" val="3670403526"/>
                    </a:ext>
                  </a:extLst>
                </a:gridCol>
                <a:gridCol w="822960">
                  <a:extLst>
                    <a:ext uri="{9D8B030D-6E8A-4147-A177-3AD203B41FA5}">
                      <a16:colId xmlns:a16="http://schemas.microsoft.com/office/drawing/2014/main" val="3391179973"/>
                    </a:ext>
                  </a:extLst>
                </a:gridCol>
                <a:gridCol w="987552">
                  <a:extLst>
                    <a:ext uri="{9D8B030D-6E8A-4147-A177-3AD203B41FA5}">
                      <a16:colId xmlns:a16="http://schemas.microsoft.com/office/drawing/2014/main" val="2880802638"/>
                    </a:ext>
                  </a:extLst>
                </a:gridCol>
                <a:gridCol w="987552">
                  <a:extLst>
                    <a:ext uri="{9D8B030D-6E8A-4147-A177-3AD203B41FA5}">
                      <a16:colId xmlns:a16="http://schemas.microsoft.com/office/drawing/2014/main" val="2205348466"/>
                    </a:ext>
                  </a:extLst>
                </a:gridCol>
                <a:gridCol w="987552">
                  <a:extLst>
                    <a:ext uri="{9D8B030D-6E8A-4147-A177-3AD203B41FA5}">
                      <a16:colId xmlns:a16="http://schemas.microsoft.com/office/drawing/2014/main" val="4221739082"/>
                    </a:ext>
                  </a:extLst>
                </a:gridCol>
                <a:gridCol w="987552">
                  <a:extLst>
                    <a:ext uri="{9D8B030D-6E8A-4147-A177-3AD203B41FA5}">
                      <a16:colId xmlns:a16="http://schemas.microsoft.com/office/drawing/2014/main" val="2508098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123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- 2019-05-10 11:13:50 </a:t>
                      </a:r>
                      <a:r>
                        <a:rPr kumimoji="0" lang="en-US" sz="1000" b="0" i="0" u="none" strike="noStrike" kern="1200" cap="none" spc="0" normalizeH="0" baseline="0" noProof="0">
                          <a:ln>
                            <a:noFill/>
                          </a:ln>
                          <a:solidFill>
                            <a:prstClr val="black"/>
                          </a:solidFill>
                          <a:effectLst/>
                          <a:uLnTx/>
                          <a:uFillTx/>
                          <a:latin typeface="+mn-lt"/>
                          <a:ea typeface="+mn-ea"/>
                          <a:cs typeface="+mn-cs"/>
                        </a:rPr>
                        <a:t>
  Climate action was the dominant theme of this year’s Bosch annual press conference.
As early as from 2020, Bosch will be carbon neutral at its 400 locations worldwide. Dr. Volkmar Denner, Bosch CEO, announced that the company will invest billions in climate action as well as in better air quality.
As for the financial results of 2018, the business year was a successful one for the Bosch Group. The company increased its sales revenue to a record 78.5 billion euros. Earnings before interest and taxes (EBIT) from operations reached 5.5 billion euros.
For more details, visit https://lnkd.in/dc-F5tN #BoschAPC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https://media.licdn.com/dms/image/C4D22AQHjP5dKnR-E9Q/feedshare-shrink_8192/0?e=1560384000&amp;v=beta&amp;t=8qg3CMtrW7el0q1OWSfRhVw1GWTDJsrkU1L4KYfTAH8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13.05.2019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1348744"/>
                  </a:ext>
                </a:extLst>
              </a:tr>
            </a:tbl>
          </a:graphicData>
        </a:graphic>
      </p:graphicFrame>
      <p:sp>
        <p:nvSpPr>
          <p:cNvPr id="4" name="Text Placeholder 3">
            <a:extLst>
              <a:ext uri="{FF2B5EF4-FFF2-40B4-BE49-F238E27FC236}">
                <a16:creationId xmlns:a16="http://schemas.microsoft.com/office/drawing/2014/main" id="{6AC66CDB-75B8-45A3-A896-1C274287BA33}"/>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4182406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6CA8A-C6C9-49E2-82AE-57CBBBA89EE2}"/>
              </a:ext>
            </a:extLst>
          </p:cNvPr>
          <p:cNvSpPr>
            <a:spLocks noGrp="1"/>
          </p:cNvSpPr>
          <p:nvPr>
            <p:ph type="title"/>
          </p:nvPr>
        </p:nvSpPr>
        <p:spPr/>
        <p:txBody>
          <a:bodyPr/>
          <a:lstStyle/>
          <a:p>
            <a:r>
              <a:rPr lang="de-DE"/>
              <a:t>LinkedIn Updates Table | Rheinmetall Wettbewerb - 7 of 16</a:t>
            </a:r>
            <a:endParaRPr lang="en-US"/>
          </a:p>
        </p:txBody>
      </p:sp>
      <p:graphicFrame>
        <p:nvGraphicFramePr>
          <p:cNvPr id="5" name="Table Placeholder 4">
            <a:extLst>
              <a:ext uri="{FF2B5EF4-FFF2-40B4-BE49-F238E27FC236}">
                <a16:creationId xmlns:a16="http://schemas.microsoft.com/office/drawing/2014/main" id="{76176D82-168E-46FD-A9B3-BEABC30D4D65}"/>
              </a:ext>
            </a:extLst>
          </p:cNvPr>
          <p:cNvGraphicFramePr>
            <a:graphicFrameLocks noGrp="1"/>
          </p:cNvGraphicFramePr>
          <p:nvPr>
            <p:ph type="tbl" sz="quarter" idx="13"/>
            <p:extLst>
              <p:ext uri="{D42A27DB-BD31-4B8C-83A1-F6EECF244321}">
                <p14:modId xmlns:p14="http://schemas.microsoft.com/office/powerpoint/2010/main" val="861911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77050443"/>
                    </a:ext>
                  </a:extLst>
                </a:gridCol>
                <a:gridCol w="905256">
                  <a:extLst>
                    <a:ext uri="{9D8B030D-6E8A-4147-A177-3AD203B41FA5}">
                      <a16:colId xmlns:a16="http://schemas.microsoft.com/office/drawing/2014/main" val="2942489697"/>
                    </a:ext>
                  </a:extLst>
                </a:gridCol>
                <a:gridCol w="822960">
                  <a:extLst>
                    <a:ext uri="{9D8B030D-6E8A-4147-A177-3AD203B41FA5}">
                      <a16:colId xmlns:a16="http://schemas.microsoft.com/office/drawing/2014/main" val="1044661013"/>
                    </a:ext>
                  </a:extLst>
                </a:gridCol>
                <a:gridCol w="987552">
                  <a:extLst>
                    <a:ext uri="{9D8B030D-6E8A-4147-A177-3AD203B41FA5}">
                      <a16:colId xmlns:a16="http://schemas.microsoft.com/office/drawing/2014/main" val="3406395188"/>
                    </a:ext>
                  </a:extLst>
                </a:gridCol>
                <a:gridCol w="987552">
                  <a:extLst>
                    <a:ext uri="{9D8B030D-6E8A-4147-A177-3AD203B41FA5}">
                      <a16:colId xmlns:a16="http://schemas.microsoft.com/office/drawing/2014/main" val="1860583795"/>
                    </a:ext>
                  </a:extLst>
                </a:gridCol>
                <a:gridCol w="987552">
                  <a:extLst>
                    <a:ext uri="{9D8B030D-6E8A-4147-A177-3AD203B41FA5}">
                      <a16:colId xmlns:a16="http://schemas.microsoft.com/office/drawing/2014/main" val="3566855306"/>
                    </a:ext>
                  </a:extLst>
                </a:gridCol>
                <a:gridCol w="987552">
                  <a:extLst>
                    <a:ext uri="{9D8B030D-6E8A-4147-A177-3AD203B41FA5}">
                      <a16:colId xmlns:a16="http://schemas.microsoft.com/office/drawing/2014/main" val="151948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808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- 2019-03-08 14:12:57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say a big THANK YOU to our 111,000 Bosch Remarkable Women working all over the globe! 🌎🌍🌏 Whether it's those who make great strides in their fields of work every day, or those who are just starting their journeys with us — get to know some of our Remarkable Women: https://lnkd.in/gqz83zt
#letsberemarkable #IWD19 #balanceforbetter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https://image-store.slidesharecdn.com/64c99436-2c69-4d3d-8dc9-c955d85fc1b6-original.jpeg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06:13:09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1331460"/>
                  </a:ext>
                </a:extLst>
              </a:tr>
            </a:tbl>
          </a:graphicData>
        </a:graphic>
      </p:graphicFrame>
      <p:sp>
        <p:nvSpPr>
          <p:cNvPr id="4" name="Text Placeholder 3">
            <a:extLst>
              <a:ext uri="{FF2B5EF4-FFF2-40B4-BE49-F238E27FC236}">
                <a16:creationId xmlns:a16="http://schemas.microsoft.com/office/drawing/2014/main" id="{90527B90-B56C-4331-A157-DA94FCF8915F}"/>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055764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585ED-BAA6-451D-8F68-CE48A6150535}"/>
              </a:ext>
            </a:extLst>
          </p:cNvPr>
          <p:cNvSpPr>
            <a:spLocks noGrp="1"/>
          </p:cNvSpPr>
          <p:nvPr>
            <p:ph type="title"/>
          </p:nvPr>
        </p:nvSpPr>
        <p:spPr/>
        <p:txBody>
          <a:bodyPr/>
          <a:lstStyle/>
          <a:p>
            <a:r>
              <a:rPr lang="de-DE"/>
              <a:t>LinkedIn Updates Table | Rheinmetall Wettbewerb - 8 of 16</a:t>
            </a:r>
            <a:endParaRPr lang="en-US"/>
          </a:p>
        </p:txBody>
      </p:sp>
      <p:graphicFrame>
        <p:nvGraphicFramePr>
          <p:cNvPr id="5" name="Table Placeholder 4">
            <a:extLst>
              <a:ext uri="{FF2B5EF4-FFF2-40B4-BE49-F238E27FC236}">
                <a16:creationId xmlns:a16="http://schemas.microsoft.com/office/drawing/2014/main" id="{8D1975AD-8764-4D36-AF0D-387A915DF09A}"/>
              </a:ext>
            </a:extLst>
          </p:cNvPr>
          <p:cNvGraphicFramePr>
            <a:graphicFrameLocks noGrp="1"/>
          </p:cNvGraphicFramePr>
          <p:nvPr>
            <p:ph type="tbl" sz="quarter" idx="13"/>
            <p:extLst>
              <p:ext uri="{D42A27DB-BD31-4B8C-83A1-F6EECF244321}">
                <p14:modId xmlns:p14="http://schemas.microsoft.com/office/powerpoint/2010/main" val="1037285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2047545"/>
                    </a:ext>
                  </a:extLst>
                </a:gridCol>
                <a:gridCol w="905256">
                  <a:extLst>
                    <a:ext uri="{9D8B030D-6E8A-4147-A177-3AD203B41FA5}">
                      <a16:colId xmlns:a16="http://schemas.microsoft.com/office/drawing/2014/main" val="2081076821"/>
                    </a:ext>
                  </a:extLst>
                </a:gridCol>
                <a:gridCol w="822960">
                  <a:extLst>
                    <a:ext uri="{9D8B030D-6E8A-4147-A177-3AD203B41FA5}">
                      <a16:colId xmlns:a16="http://schemas.microsoft.com/office/drawing/2014/main" val="3137021507"/>
                    </a:ext>
                  </a:extLst>
                </a:gridCol>
                <a:gridCol w="987552">
                  <a:extLst>
                    <a:ext uri="{9D8B030D-6E8A-4147-A177-3AD203B41FA5}">
                      <a16:colId xmlns:a16="http://schemas.microsoft.com/office/drawing/2014/main" val="3514599317"/>
                    </a:ext>
                  </a:extLst>
                </a:gridCol>
                <a:gridCol w="987552">
                  <a:extLst>
                    <a:ext uri="{9D8B030D-6E8A-4147-A177-3AD203B41FA5}">
                      <a16:colId xmlns:a16="http://schemas.microsoft.com/office/drawing/2014/main" val="3571110859"/>
                    </a:ext>
                  </a:extLst>
                </a:gridCol>
                <a:gridCol w="987552">
                  <a:extLst>
                    <a:ext uri="{9D8B030D-6E8A-4147-A177-3AD203B41FA5}">
                      <a16:colId xmlns:a16="http://schemas.microsoft.com/office/drawing/2014/main" val="213426988"/>
                    </a:ext>
                  </a:extLst>
                </a:gridCol>
                <a:gridCol w="987552">
                  <a:extLst>
                    <a:ext uri="{9D8B030D-6E8A-4147-A177-3AD203B41FA5}">
                      <a16:colId xmlns:a16="http://schemas.microsoft.com/office/drawing/2014/main" val="2460789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919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- 2019-01-07 18:10:52 </a:t>
                      </a:r>
                      <a:r>
                        <a:rPr kumimoji="0" lang="en-US" sz="1000" b="0" i="0" u="none" strike="noStrike" kern="1200" cap="none" spc="0" normalizeH="0" baseline="0" noProof="0">
                          <a:ln>
                            <a:noFill/>
                          </a:ln>
                          <a:solidFill>
                            <a:prstClr val="black"/>
                          </a:solidFill>
                          <a:effectLst/>
                          <a:uLnTx/>
                          <a:uFillTx/>
                          <a:latin typeface="+mn-lt"/>
                          <a:ea typeface="+mn-ea"/>
                          <a:cs typeface="+mn-cs"/>
                        </a:rPr>
                        <a:t>
  Why live a normal life when you can live #LikeABosch? 
For Bosch, innovation means doing things differently. Over the last few years, we have evolved from an industrial enterprise into a leading global IoT company. "Like a Bosch" refers to what sets us apart – to how we do things differently. With each developed solution we ask ourselves "How is this going to improve someone's life?"
See how this can effect everyday life: https://lnkd.in/ghadZ55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https://media.licdn.com/media-proxy/ext?w=480&amp;h=360&amp;f=n&amp;hash=vxxRI7aWJPIjj%2BziwsZlrXCTDB0%3D&amp;ora=1%2CaFBCTXdkRmpGL2lvQUFBPQ%2CxAVta5g-0R6j3QIOyxEmrq2OoACm7QhRF4nqVHD2IW3vpcrYISO8L5aaJfa__h1B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28.04.2019 06:13:51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48328531"/>
                  </a:ext>
                </a:extLst>
              </a:tr>
            </a:tbl>
          </a:graphicData>
        </a:graphic>
      </p:graphicFrame>
      <p:sp>
        <p:nvSpPr>
          <p:cNvPr id="4" name="Text Placeholder 3">
            <a:extLst>
              <a:ext uri="{FF2B5EF4-FFF2-40B4-BE49-F238E27FC236}">
                <a16:creationId xmlns:a16="http://schemas.microsoft.com/office/drawing/2014/main" id="{CB1BD644-8E7E-4F30-9DC2-50462698F9EE}"/>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28014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A69FB-D572-4F1B-A69B-0C7900F99C77}"/>
              </a:ext>
            </a:extLst>
          </p:cNvPr>
          <p:cNvSpPr>
            <a:spLocks noGrp="1"/>
          </p:cNvSpPr>
          <p:nvPr>
            <p:ph type="title"/>
          </p:nvPr>
        </p:nvSpPr>
        <p:spPr/>
        <p:txBody>
          <a:bodyPr/>
          <a:lstStyle/>
          <a:p>
            <a:r>
              <a:rPr lang="de-DE"/>
              <a:t>LinkedIn Updates Table | Rheinmetall Wettbewerb - 9 of 16</a:t>
            </a:r>
            <a:endParaRPr lang="en-US"/>
          </a:p>
        </p:txBody>
      </p:sp>
      <p:graphicFrame>
        <p:nvGraphicFramePr>
          <p:cNvPr id="5" name="Table Placeholder 4">
            <a:extLst>
              <a:ext uri="{FF2B5EF4-FFF2-40B4-BE49-F238E27FC236}">
                <a16:creationId xmlns:a16="http://schemas.microsoft.com/office/drawing/2014/main" id="{F1313E10-1038-4EBC-8601-FA1BD0B4AC19}"/>
              </a:ext>
            </a:extLst>
          </p:cNvPr>
          <p:cNvGraphicFramePr>
            <a:graphicFrameLocks noGrp="1"/>
          </p:cNvGraphicFramePr>
          <p:nvPr>
            <p:ph type="tbl" sz="quarter" idx="13"/>
            <p:extLst>
              <p:ext uri="{D42A27DB-BD31-4B8C-83A1-F6EECF244321}">
                <p14:modId xmlns:p14="http://schemas.microsoft.com/office/powerpoint/2010/main" val="10807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43638459"/>
                    </a:ext>
                  </a:extLst>
                </a:gridCol>
                <a:gridCol w="905256">
                  <a:extLst>
                    <a:ext uri="{9D8B030D-6E8A-4147-A177-3AD203B41FA5}">
                      <a16:colId xmlns:a16="http://schemas.microsoft.com/office/drawing/2014/main" val="2073816012"/>
                    </a:ext>
                  </a:extLst>
                </a:gridCol>
                <a:gridCol w="822960">
                  <a:extLst>
                    <a:ext uri="{9D8B030D-6E8A-4147-A177-3AD203B41FA5}">
                      <a16:colId xmlns:a16="http://schemas.microsoft.com/office/drawing/2014/main" val="521949443"/>
                    </a:ext>
                  </a:extLst>
                </a:gridCol>
                <a:gridCol w="987552">
                  <a:extLst>
                    <a:ext uri="{9D8B030D-6E8A-4147-A177-3AD203B41FA5}">
                      <a16:colId xmlns:a16="http://schemas.microsoft.com/office/drawing/2014/main" val="3021524074"/>
                    </a:ext>
                  </a:extLst>
                </a:gridCol>
                <a:gridCol w="987552">
                  <a:extLst>
                    <a:ext uri="{9D8B030D-6E8A-4147-A177-3AD203B41FA5}">
                      <a16:colId xmlns:a16="http://schemas.microsoft.com/office/drawing/2014/main" val="2235821548"/>
                    </a:ext>
                  </a:extLst>
                </a:gridCol>
                <a:gridCol w="987552">
                  <a:extLst>
                    <a:ext uri="{9D8B030D-6E8A-4147-A177-3AD203B41FA5}">
                      <a16:colId xmlns:a16="http://schemas.microsoft.com/office/drawing/2014/main" val="3853952058"/>
                    </a:ext>
                  </a:extLst>
                </a:gridCol>
                <a:gridCol w="987552">
                  <a:extLst>
                    <a:ext uri="{9D8B030D-6E8A-4147-A177-3AD203B41FA5}">
                      <a16:colId xmlns:a16="http://schemas.microsoft.com/office/drawing/2014/main" val="2955117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919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ZF Group - 2019-03-29 15:00:02 </a:t>
                      </a:r>
                      <a:r>
                        <a:rPr kumimoji="0" lang="pt-BR" sz="1000" b="0" i="0" u="none" strike="noStrike" kern="1200" cap="none" spc="0" normalizeH="0" baseline="0" noProof="0">
                          <a:ln>
                            <a:noFill/>
                          </a:ln>
                          <a:solidFill>
                            <a:prstClr val="black"/>
                          </a:solidFill>
                          <a:effectLst/>
                          <a:uLnTx/>
                          <a:uFillTx/>
                          <a:latin typeface="+mn-lt"/>
                          <a:ea typeface="+mn-ea"/>
                          <a:cs typeface="+mn-cs"/>
                        </a:rPr>
                        <a:t>
  A ZF tem a satisfação de anunciar o acordo definitivo para a aquisição da WABCO, uma das maiores fabricantes de sistemas de frenagem, estabilidade, suspensão e automação de transmissões, bem como soluções para aerodinâmica, telemática e gestão de frotas. Juntas, ZF e WABCO constituirão um dos principais fornecedores de sistemas integrados para veículos comerciais. Saiba mais em http://bit.ly/ZF_WABCO. #zf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https://sprcdn-assets.sprinklr.com/649/zf0013_wabco-5660d2e1-fdce-400f-8219-911301d9b5eb-1615802574.png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13.05.2019 06:12:02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26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ZF Group - 2019-02-27 17:39:58 </a:t>
                      </a:r>
                      <a:r>
                        <a:rPr kumimoji="0" lang="en-US" sz="1000" b="0" i="0" u="none" strike="noStrike" kern="1200" cap="none" spc="0" normalizeH="0" baseline="0" noProof="0">
                          <a:ln>
                            <a:noFill/>
                          </a:ln>
                          <a:solidFill>
                            <a:prstClr val="black"/>
                          </a:solidFill>
                          <a:effectLst/>
                          <a:uLnTx/>
                          <a:uFillTx/>
                          <a:latin typeface="+mn-lt"/>
                          <a:ea typeface="+mn-ea"/>
                          <a:cs typeface="+mn-cs"/>
                        </a:rPr>
                        <a:t>
  A fitness center for the mobility of tomorrow: ZF expands its R&amp;D capacities at the Friedrichshafen headquarter with a new testing center for driving technologies and a planned office building for 400 developers. http://bit.ly/2UdnKSc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https://sprcdn-assets.sprinklr.com/649/resized-source-a465b30f-bf25-4d36-94d0-5f4a12d563ed-875273035.jpg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06:13:10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8264401"/>
                  </a:ext>
                </a:extLst>
              </a:tr>
            </a:tbl>
          </a:graphicData>
        </a:graphic>
      </p:graphicFrame>
      <p:sp>
        <p:nvSpPr>
          <p:cNvPr id="4" name="Text Placeholder 3">
            <a:extLst>
              <a:ext uri="{FF2B5EF4-FFF2-40B4-BE49-F238E27FC236}">
                <a16:creationId xmlns:a16="http://schemas.microsoft.com/office/drawing/2014/main" id="{21017250-AA50-4878-880D-52F0AC1E6FD8}"/>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3304953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13987-57A3-49A2-A978-FDC135F4E7A5}"/>
              </a:ext>
            </a:extLst>
          </p:cNvPr>
          <p:cNvSpPr>
            <a:spLocks noGrp="1"/>
          </p:cNvSpPr>
          <p:nvPr>
            <p:ph type="title"/>
          </p:nvPr>
        </p:nvSpPr>
        <p:spPr/>
        <p:txBody>
          <a:bodyPr/>
          <a:lstStyle/>
          <a:p>
            <a:r>
              <a:rPr lang="de-DE"/>
              <a:t>LinkedIn Updates Table | Rheinmetall Wettbewerb - 10 of 16</a:t>
            </a:r>
            <a:endParaRPr lang="en-US"/>
          </a:p>
        </p:txBody>
      </p:sp>
      <p:graphicFrame>
        <p:nvGraphicFramePr>
          <p:cNvPr id="5" name="Table Placeholder 4">
            <a:extLst>
              <a:ext uri="{FF2B5EF4-FFF2-40B4-BE49-F238E27FC236}">
                <a16:creationId xmlns:a16="http://schemas.microsoft.com/office/drawing/2014/main" id="{72B4D4BB-8CC5-495E-AD81-58E22C161A65}"/>
              </a:ext>
            </a:extLst>
          </p:cNvPr>
          <p:cNvGraphicFramePr>
            <a:graphicFrameLocks noGrp="1"/>
          </p:cNvGraphicFramePr>
          <p:nvPr>
            <p:ph type="tbl" sz="quarter" idx="13"/>
            <p:extLst>
              <p:ext uri="{D42A27DB-BD31-4B8C-83A1-F6EECF244321}">
                <p14:modId xmlns:p14="http://schemas.microsoft.com/office/powerpoint/2010/main" val="2650132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86620626"/>
                    </a:ext>
                  </a:extLst>
                </a:gridCol>
                <a:gridCol w="905256">
                  <a:extLst>
                    <a:ext uri="{9D8B030D-6E8A-4147-A177-3AD203B41FA5}">
                      <a16:colId xmlns:a16="http://schemas.microsoft.com/office/drawing/2014/main" val="2659087413"/>
                    </a:ext>
                  </a:extLst>
                </a:gridCol>
                <a:gridCol w="822960">
                  <a:extLst>
                    <a:ext uri="{9D8B030D-6E8A-4147-A177-3AD203B41FA5}">
                      <a16:colId xmlns:a16="http://schemas.microsoft.com/office/drawing/2014/main" val="4229442091"/>
                    </a:ext>
                  </a:extLst>
                </a:gridCol>
                <a:gridCol w="987552">
                  <a:extLst>
                    <a:ext uri="{9D8B030D-6E8A-4147-A177-3AD203B41FA5}">
                      <a16:colId xmlns:a16="http://schemas.microsoft.com/office/drawing/2014/main" val="1219785365"/>
                    </a:ext>
                  </a:extLst>
                </a:gridCol>
                <a:gridCol w="987552">
                  <a:extLst>
                    <a:ext uri="{9D8B030D-6E8A-4147-A177-3AD203B41FA5}">
                      <a16:colId xmlns:a16="http://schemas.microsoft.com/office/drawing/2014/main" val="1514145764"/>
                    </a:ext>
                  </a:extLst>
                </a:gridCol>
                <a:gridCol w="987552">
                  <a:extLst>
                    <a:ext uri="{9D8B030D-6E8A-4147-A177-3AD203B41FA5}">
                      <a16:colId xmlns:a16="http://schemas.microsoft.com/office/drawing/2014/main" val="237621819"/>
                    </a:ext>
                  </a:extLst>
                </a:gridCol>
                <a:gridCol w="987552">
                  <a:extLst>
                    <a:ext uri="{9D8B030D-6E8A-4147-A177-3AD203B41FA5}">
                      <a16:colId xmlns:a16="http://schemas.microsoft.com/office/drawing/2014/main" val="414452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251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- 2019-03-13 14:46:10 </a:t>
                      </a:r>
                      <a:r>
                        <a:rPr kumimoji="0" lang="en-US" sz="1000" b="0" i="0" u="none" strike="noStrike" kern="1200" cap="none" spc="0" normalizeH="0" baseline="0" noProof="0">
                          <a:ln>
                            <a:noFill/>
                          </a:ln>
                          <a:solidFill>
                            <a:prstClr val="black"/>
                          </a:solidFill>
                          <a:effectLst/>
                          <a:uLnTx/>
                          <a:uFillTx/>
                          <a:latin typeface="+mn-lt"/>
                          <a:ea typeface="+mn-ea"/>
                          <a:cs typeface="+mn-cs"/>
                        </a:rPr>
                        <a:t>
  Baby on board! 👶 Smart electromobility can improve life in many areas. The world's first eStroller drive system, developed by Bosch, enhances the baby's safety as well as the parents' comfort.
Sensors identify what sort of terrain the eStroller is being pushed on. The smart motors deliver more power when it is heavily loaded or going uphill, and activate the brakes when it goes downhill or the parents let go the handle bar. The associated mobile app serves as a key and offers additional features.
Stroller manufacturer Emmaljunga will launch the system at the end of the year with its NXT90e model: https://lnkd.in/g-RpCh4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https://image-store.slidesharecdn.com/15376082-ca5a-412a-982f-8228a31ff8b8-large.jpeg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06:13:09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7999164"/>
                  </a:ext>
                </a:extLst>
              </a:tr>
            </a:tbl>
          </a:graphicData>
        </a:graphic>
      </p:graphicFrame>
      <p:sp>
        <p:nvSpPr>
          <p:cNvPr id="4" name="Text Placeholder 3">
            <a:extLst>
              <a:ext uri="{FF2B5EF4-FFF2-40B4-BE49-F238E27FC236}">
                <a16:creationId xmlns:a16="http://schemas.microsoft.com/office/drawing/2014/main" id="{AEE2E493-5F03-4930-A73F-1C5F726A9391}"/>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398592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AB94-1180-4AD6-ACB4-9B1C07DB1DB7}"/>
              </a:ext>
            </a:extLst>
          </p:cNvPr>
          <p:cNvSpPr>
            <a:spLocks noGrp="1"/>
          </p:cNvSpPr>
          <p:nvPr>
            <p:ph type="title"/>
          </p:nvPr>
        </p:nvSpPr>
        <p:spPr/>
        <p:txBody>
          <a:bodyPr/>
          <a:lstStyle/>
          <a:p>
            <a:r>
              <a:rPr lang="de-DE"/>
              <a:t>LinkedIn Updates Table | Rheinmetall Wettbewerb - 11 of 16</a:t>
            </a:r>
            <a:endParaRPr lang="en-US"/>
          </a:p>
        </p:txBody>
      </p:sp>
      <p:graphicFrame>
        <p:nvGraphicFramePr>
          <p:cNvPr id="5" name="Table Placeholder 4">
            <a:extLst>
              <a:ext uri="{FF2B5EF4-FFF2-40B4-BE49-F238E27FC236}">
                <a16:creationId xmlns:a16="http://schemas.microsoft.com/office/drawing/2014/main" id="{33CB635E-97E9-44AB-9E36-93DD2D9630DF}"/>
              </a:ext>
            </a:extLst>
          </p:cNvPr>
          <p:cNvGraphicFramePr>
            <a:graphicFrameLocks noGrp="1"/>
          </p:cNvGraphicFramePr>
          <p:nvPr>
            <p:ph type="tbl" sz="quarter" idx="13"/>
            <p:extLst>
              <p:ext uri="{D42A27DB-BD31-4B8C-83A1-F6EECF244321}">
                <p14:modId xmlns:p14="http://schemas.microsoft.com/office/powerpoint/2010/main" val="154058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77414342"/>
                    </a:ext>
                  </a:extLst>
                </a:gridCol>
                <a:gridCol w="905256">
                  <a:extLst>
                    <a:ext uri="{9D8B030D-6E8A-4147-A177-3AD203B41FA5}">
                      <a16:colId xmlns:a16="http://schemas.microsoft.com/office/drawing/2014/main" val="4023314004"/>
                    </a:ext>
                  </a:extLst>
                </a:gridCol>
                <a:gridCol w="822960">
                  <a:extLst>
                    <a:ext uri="{9D8B030D-6E8A-4147-A177-3AD203B41FA5}">
                      <a16:colId xmlns:a16="http://schemas.microsoft.com/office/drawing/2014/main" val="3534725691"/>
                    </a:ext>
                  </a:extLst>
                </a:gridCol>
                <a:gridCol w="987552">
                  <a:extLst>
                    <a:ext uri="{9D8B030D-6E8A-4147-A177-3AD203B41FA5}">
                      <a16:colId xmlns:a16="http://schemas.microsoft.com/office/drawing/2014/main" val="2440057485"/>
                    </a:ext>
                  </a:extLst>
                </a:gridCol>
                <a:gridCol w="987552">
                  <a:extLst>
                    <a:ext uri="{9D8B030D-6E8A-4147-A177-3AD203B41FA5}">
                      <a16:colId xmlns:a16="http://schemas.microsoft.com/office/drawing/2014/main" val="3575995956"/>
                    </a:ext>
                  </a:extLst>
                </a:gridCol>
                <a:gridCol w="987552">
                  <a:extLst>
                    <a:ext uri="{9D8B030D-6E8A-4147-A177-3AD203B41FA5}">
                      <a16:colId xmlns:a16="http://schemas.microsoft.com/office/drawing/2014/main" val="2461108645"/>
                    </a:ext>
                  </a:extLst>
                </a:gridCol>
                <a:gridCol w="987552">
                  <a:extLst>
                    <a:ext uri="{9D8B030D-6E8A-4147-A177-3AD203B41FA5}">
                      <a16:colId xmlns:a16="http://schemas.microsoft.com/office/drawing/2014/main" val="374343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91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ZF Group - 2019-04-06 16:51:21 </a:t>
                      </a:r>
                      <a:r>
                        <a:rPr kumimoji="0" lang="en-US" sz="1000" b="0" i="0" u="none" strike="noStrike" kern="1200" cap="none" spc="0" normalizeH="0" baseline="0" noProof="0">
                          <a:ln>
                            <a:noFill/>
                          </a:ln>
                          <a:solidFill>
                            <a:prstClr val="black"/>
                          </a:solidFill>
                          <a:effectLst/>
                          <a:uLnTx/>
                          <a:uFillTx/>
                          <a:latin typeface="+mn-lt"/>
                          <a:ea typeface="+mn-ea"/>
                          <a:cs typeface="+mn-cs"/>
                        </a:rPr>
                        <a:t>
  Founded more than 100 years ago in Bologna, Italy as workshop for racing cars by the Maserati brothers, the company, like hardly any other manufacturer, represents the trinity of elegance, sportiness and comfort. Maserati stands for sensual emotion, for pure understatement as tradition. And ever since its birth, the Italian manufacturer has relied on German transmission technology by ZF.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https://sprcdn-assets.sprinklr.com/649/resized-source-49540db7-e3ad-4bcd-abb7-70f913db6ceb-875273035.jpg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06:14:01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6186539"/>
                  </a:ext>
                </a:extLst>
              </a:tr>
            </a:tbl>
          </a:graphicData>
        </a:graphic>
      </p:graphicFrame>
      <p:sp>
        <p:nvSpPr>
          <p:cNvPr id="4" name="Text Placeholder 3">
            <a:extLst>
              <a:ext uri="{FF2B5EF4-FFF2-40B4-BE49-F238E27FC236}">
                <a16:creationId xmlns:a16="http://schemas.microsoft.com/office/drawing/2014/main" id="{E41E05BA-CC29-4EAE-A560-AE3E73D123FC}"/>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836718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6BA5-1E0E-46B3-85EE-316A63D5AC3B}"/>
              </a:ext>
            </a:extLst>
          </p:cNvPr>
          <p:cNvSpPr>
            <a:spLocks noGrp="1"/>
          </p:cNvSpPr>
          <p:nvPr>
            <p:ph type="title"/>
          </p:nvPr>
        </p:nvSpPr>
        <p:spPr/>
        <p:txBody>
          <a:bodyPr/>
          <a:lstStyle/>
          <a:p>
            <a:r>
              <a:rPr lang="de-DE"/>
              <a:t>LinkedIn Updates Table | Rheinmetall Wettbewerb - 12 of 16</a:t>
            </a:r>
            <a:endParaRPr lang="en-US"/>
          </a:p>
        </p:txBody>
      </p:sp>
      <p:graphicFrame>
        <p:nvGraphicFramePr>
          <p:cNvPr id="5" name="Table Placeholder 4">
            <a:extLst>
              <a:ext uri="{FF2B5EF4-FFF2-40B4-BE49-F238E27FC236}">
                <a16:creationId xmlns:a16="http://schemas.microsoft.com/office/drawing/2014/main" id="{F3740227-7F30-4036-B740-4F615A7A5FAC}"/>
              </a:ext>
            </a:extLst>
          </p:cNvPr>
          <p:cNvGraphicFramePr>
            <a:graphicFrameLocks noGrp="1"/>
          </p:cNvGraphicFramePr>
          <p:nvPr>
            <p:ph type="tbl" sz="quarter" idx="13"/>
            <p:extLst>
              <p:ext uri="{D42A27DB-BD31-4B8C-83A1-F6EECF244321}">
                <p14:modId xmlns:p14="http://schemas.microsoft.com/office/powerpoint/2010/main" val="1135945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51178902"/>
                    </a:ext>
                  </a:extLst>
                </a:gridCol>
                <a:gridCol w="905256">
                  <a:extLst>
                    <a:ext uri="{9D8B030D-6E8A-4147-A177-3AD203B41FA5}">
                      <a16:colId xmlns:a16="http://schemas.microsoft.com/office/drawing/2014/main" val="1908853720"/>
                    </a:ext>
                  </a:extLst>
                </a:gridCol>
                <a:gridCol w="822960">
                  <a:extLst>
                    <a:ext uri="{9D8B030D-6E8A-4147-A177-3AD203B41FA5}">
                      <a16:colId xmlns:a16="http://schemas.microsoft.com/office/drawing/2014/main" val="392129459"/>
                    </a:ext>
                  </a:extLst>
                </a:gridCol>
                <a:gridCol w="987552">
                  <a:extLst>
                    <a:ext uri="{9D8B030D-6E8A-4147-A177-3AD203B41FA5}">
                      <a16:colId xmlns:a16="http://schemas.microsoft.com/office/drawing/2014/main" val="2081082533"/>
                    </a:ext>
                  </a:extLst>
                </a:gridCol>
                <a:gridCol w="987552">
                  <a:extLst>
                    <a:ext uri="{9D8B030D-6E8A-4147-A177-3AD203B41FA5}">
                      <a16:colId xmlns:a16="http://schemas.microsoft.com/office/drawing/2014/main" val="456682471"/>
                    </a:ext>
                  </a:extLst>
                </a:gridCol>
                <a:gridCol w="987552">
                  <a:extLst>
                    <a:ext uri="{9D8B030D-6E8A-4147-A177-3AD203B41FA5}">
                      <a16:colId xmlns:a16="http://schemas.microsoft.com/office/drawing/2014/main" val="3161620525"/>
                    </a:ext>
                  </a:extLst>
                </a:gridCol>
                <a:gridCol w="987552">
                  <a:extLst>
                    <a:ext uri="{9D8B030D-6E8A-4147-A177-3AD203B41FA5}">
                      <a16:colId xmlns:a16="http://schemas.microsoft.com/office/drawing/2014/main" val="390444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7904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- 2019-01-29 15:02:31 </a:t>
                      </a:r>
                      <a:r>
                        <a:rPr kumimoji="0" lang="en-US" sz="1000" b="0" i="0" u="none" strike="noStrike" kern="1200" cap="none" spc="0" normalizeH="0" baseline="0" noProof="0">
                          <a:ln>
                            <a:noFill/>
                          </a:ln>
                          <a:solidFill>
                            <a:prstClr val="black"/>
                          </a:solidFill>
                          <a:effectLst/>
                          <a:uLnTx/>
                          <a:uFillTx/>
                          <a:latin typeface="+mn-lt"/>
                          <a:ea typeface="+mn-ea"/>
                          <a:cs typeface="+mn-cs"/>
                        </a:rPr>
                        <a:t>
  Heaters gonna heat. 😎
Find out how to heat smart #LikeABosch: https://lnkd.in/dCpW38B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https://media.licdn.com/dms/image/C4D22AQHuRH37zOYfqw/feedshare-shrink_8192/0?e=1560384000&amp;v=beta&amp;t=HbgEiZ7Xihox5mZmitRqvrPfN4_NPv6G-v3CUxVqB5w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06:14:22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2314645"/>
                  </a:ext>
                </a:extLst>
              </a:tr>
            </a:tbl>
          </a:graphicData>
        </a:graphic>
      </p:graphicFrame>
      <p:sp>
        <p:nvSpPr>
          <p:cNvPr id="4" name="Text Placeholder 3">
            <a:extLst>
              <a:ext uri="{FF2B5EF4-FFF2-40B4-BE49-F238E27FC236}">
                <a16:creationId xmlns:a16="http://schemas.microsoft.com/office/drawing/2014/main" id="{7581E16E-5336-4402-8B62-231BCE723C82}"/>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4195480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A6AD3-3BD1-40CA-ACE7-9941AAA4FF3D}"/>
              </a:ext>
            </a:extLst>
          </p:cNvPr>
          <p:cNvSpPr>
            <a:spLocks noGrp="1"/>
          </p:cNvSpPr>
          <p:nvPr>
            <p:ph type="title"/>
          </p:nvPr>
        </p:nvSpPr>
        <p:spPr/>
        <p:txBody>
          <a:bodyPr/>
          <a:lstStyle/>
          <a:p>
            <a:r>
              <a:rPr lang="de-DE"/>
              <a:t>LinkedIn Updates Table | Rheinmetall Wettbewerb - 13 of 16</a:t>
            </a:r>
            <a:endParaRPr lang="en-US"/>
          </a:p>
        </p:txBody>
      </p:sp>
      <p:graphicFrame>
        <p:nvGraphicFramePr>
          <p:cNvPr id="5" name="Table Placeholder 4">
            <a:extLst>
              <a:ext uri="{FF2B5EF4-FFF2-40B4-BE49-F238E27FC236}">
                <a16:creationId xmlns:a16="http://schemas.microsoft.com/office/drawing/2014/main" id="{11C56780-6821-4FF3-8A5E-D9CBF7B272A6}"/>
              </a:ext>
            </a:extLst>
          </p:cNvPr>
          <p:cNvGraphicFramePr>
            <a:graphicFrameLocks noGrp="1"/>
          </p:cNvGraphicFramePr>
          <p:nvPr>
            <p:ph type="tbl" sz="quarter" idx="13"/>
            <p:extLst>
              <p:ext uri="{D42A27DB-BD31-4B8C-83A1-F6EECF244321}">
                <p14:modId xmlns:p14="http://schemas.microsoft.com/office/powerpoint/2010/main" val="271358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26788980"/>
                    </a:ext>
                  </a:extLst>
                </a:gridCol>
                <a:gridCol w="905256">
                  <a:extLst>
                    <a:ext uri="{9D8B030D-6E8A-4147-A177-3AD203B41FA5}">
                      <a16:colId xmlns:a16="http://schemas.microsoft.com/office/drawing/2014/main" val="4061727103"/>
                    </a:ext>
                  </a:extLst>
                </a:gridCol>
                <a:gridCol w="822960">
                  <a:extLst>
                    <a:ext uri="{9D8B030D-6E8A-4147-A177-3AD203B41FA5}">
                      <a16:colId xmlns:a16="http://schemas.microsoft.com/office/drawing/2014/main" val="2099241034"/>
                    </a:ext>
                  </a:extLst>
                </a:gridCol>
                <a:gridCol w="987552">
                  <a:extLst>
                    <a:ext uri="{9D8B030D-6E8A-4147-A177-3AD203B41FA5}">
                      <a16:colId xmlns:a16="http://schemas.microsoft.com/office/drawing/2014/main" val="1747729215"/>
                    </a:ext>
                  </a:extLst>
                </a:gridCol>
                <a:gridCol w="987552">
                  <a:extLst>
                    <a:ext uri="{9D8B030D-6E8A-4147-A177-3AD203B41FA5}">
                      <a16:colId xmlns:a16="http://schemas.microsoft.com/office/drawing/2014/main" val="168865147"/>
                    </a:ext>
                  </a:extLst>
                </a:gridCol>
                <a:gridCol w="987552">
                  <a:extLst>
                    <a:ext uri="{9D8B030D-6E8A-4147-A177-3AD203B41FA5}">
                      <a16:colId xmlns:a16="http://schemas.microsoft.com/office/drawing/2014/main" val="2047959564"/>
                    </a:ext>
                  </a:extLst>
                </a:gridCol>
                <a:gridCol w="987552">
                  <a:extLst>
                    <a:ext uri="{9D8B030D-6E8A-4147-A177-3AD203B41FA5}">
                      <a16:colId xmlns:a16="http://schemas.microsoft.com/office/drawing/2014/main" val="66136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681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ZF Group - 2019-02-20 17:59:03 </a:t>
                      </a:r>
                      <a:r>
                        <a:rPr kumimoji="0" lang="en-US" sz="1000" b="0" i="0" u="none" strike="noStrike" kern="1200" cap="none" spc="0" normalizeH="0" baseline="0" noProof="0">
                          <a:ln>
                            <a:noFill/>
                          </a:ln>
                          <a:solidFill>
                            <a:prstClr val="black"/>
                          </a:solidFill>
                          <a:effectLst/>
                          <a:uLnTx/>
                          <a:uFillTx/>
                          <a:latin typeface="+mn-lt"/>
                          <a:ea typeface="+mn-ea"/>
                          <a:cs typeface="+mn-cs"/>
                        </a:rPr>
                        <a:t>
  All-purpose hybrid technology: The new 8-speed dual clutch transmission is one example for a hybrid solution by ZF. And there are much more: http://bit.ly/2Iq0LC0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https://sprcdn-assets.sprinklr.com/649/HybridLinkedIn-42831cd0-b4e1-4c45-94e1-3efd1c9a7118-154381133.jpg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06:12:36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373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Continental - 2019-03-21 17:35:09 </a:t>
                      </a:r>
                      <a:r>
                        <a:rPr kumimoji="0" lang="en-US" sz="1000" b="0" i="0" u="none" strike="noStrike" kern="1200" cap="none" spc="0" normalizeH="0" baseline="0" noProof="0">
                          <a:ln>
                            <a:noFill/>
                          </a:ln>
                          <a:solidFill>
                            <a:prstClr val="black"/>
                          </a:solidFill>
                          <a:effectLst/>
                          <a:uLnTx/>
                          <a:uFillTx/>
                          <a:latin typeface="+mn-lt"/>
                          <a:ea typeface="+mn-ea"/>
                          <a:cs typeface="+mn-cs"/>
                        </a:rPr>
                        <a:t>
  "I love my job and I do it with all my heart." Our colleague Flavia has quite an exciting job: She is doing performance tests of our tires. This job is much more than just the fun of driving though, and requires a very diverse set of skills. Find out how her competencies have gotten her to where she is today in her blogpost: http://ow.ly/Bksu50nsnsG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https://image-store.slidesharecdn.com/1d5ad046-922a-4264-ab95-73fe4e3cd663-large.jpeg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04.05.2019 06:14:33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5023476"/>
                  </a:ext>
                </a:extLst>
              </a:tr>
            </a:tbl>
          </a:graphicData>
        </a:graphic>
      </p:graphicFrame>
      <p:sp>
        <p:nvSpPr>
          <p:cNvPr id="4" name="Text Placeholder 3">
            <a:extLst>
              <a:ext uri="{FF2B5EF4-FFF2-40B4-BE49-F238E27FC236}">
                <a16:creationId xmlns:a16="http://schemas.microsoft.com/office/drawing/2014/main" id="{CFD5CDE7-02E8-40B2-9401-7025B1F96FDD}"/>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809150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5133-2C6F-410B-874D-4345024FEE18}"/>
              </a:ext>
            </a:extLst>
          </p:cNvPr>
          <p:cNvSpPr>
            <a:spLocks noGrp="1"/>
          </p:cNvSpPr>
          <p:nvPr>
            <p:ph type="title"/>
          </p:nvPr>
        </p:nvSpPr>
        <p:spPr/>
        <p:txBody>
          <a:bodyPr/>
          <a:lstStyle/>
          <a:p>
            <a:r>
              <a:rPr lang="de-DE"/>
              <a:t>LinkedIn Updates Table | Rheinmetall Wettbewerb - 14 of 16</a:t>
            </a:r>
            <a:endParaRPr lang="en-US"/>
          </a:p>
        </p:txBody>
      </p:sp>
      <p:graphicFrame>
        <p:nvGraphicFramePr>
          <p:cNvPr id="5" name="Table Placeholder 4">
            <a:extLst>
              <a:ext uri="{FF2B5EF4-FFF2-40B4-BE49-F238E27FC236}">
                <a16:creationId xmlns:a16="http://schemas.microsoft.com/office/drawing/2014/main" id="{6176DE87-194F-4FDE-98AB-D3F2F83A1E92}"/>
              </a:ext>
            </a:extLst>
          </p:cNvPr>
          <p:cNvGraphicFramePr>
            <a:graphicFrameLocks noGrp="1"/>
          </p:cNvGraphicFramePr>
          <p:nvPr>
            <p:ph type="tbl" sz="quarter" idx="13"/>
            <p:extLst>
              <p:ext uri="{D42A27DB-BD31-4B8C-83A1-F6EECF244321}">
                <p14:modId xmlns:p14="http://schemas.microsoft.com/office/powerpoint/2010/main" val="61903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02126147"/>
                    </a:ext>
                  </a:extLst>
                </a:gridCol>
                <a:gridCol w="905256">
                  <a:extLst>
                    <a:ext uri="{9D8B030D-6E8A-4147-A177-3AD203B41FA5}">
                      <a16:colId xmlns:a16="http://schemas.microsoft.com/office/drawing/2014/main" val="1094863092"/>
                    </a:ext>
                  </a:extLst>
                </a:gridCol>
                <a:gridCol w="822960">
                  <a:extLst>
                    <a:ext uri="{9D8B030D-6E8A-4147-A177-3AD203B41FA5}">
                      <a16:colId xmlns:a16="http://schemas.microsoft.com/office/drawing/2014/main" val="1511084063"/>
                    </a:ext>
                  </a:extLst>
                </a:gridCol>
                <a:gridCol w="987552">
                  <a:extLst>
                    <a:ext uri="{9D8B030D-6E8A-4147-A177-3AD203B41FA5}">
                      <a16:colId xmlns:a16="http://schemas.microsoft.com/office/drawing/2014/main" val="3012858307"/>
                    </a:ext>
                  </a:extLst>
                </a:gridCol>
                <a:gridCol w="987552">
                  <a:extLst>
                    <a:ext uri="{9D8B030D-6E8A-4147-A177-3AD203B41FA5}">
                      <a16:colId xmlns:a16="http://schemas.microsoft.com/office/drawing/2014/main" val="3769752709"/>
                    </a:ext>
                  </a:extLst>
                </a:gridCol>
                <a:gridCol w="987552">
                  <a:extLst>
                    <a:ext uri="{9D8B030D-6E8A-4147-A177-3AD203B41FA5}">
                      <a16:colId xmlns:a16="http://schemas.microsoft.com/office/drawing/2014/main" val="766980017"/>
                    </a:ext>
                  </a:extLst>
                </a:gridCol>
                <a:gridCol w="987552">
                  <a:extLst>
                    <a:ext uri="{9D8B030D-6E8A-4147-A177-3AD203B41FA5}">
                      <a16:colId xmlns:a16="http://schemas.microsoft.com/office/drawing/2014/main" val="3762324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729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Continental - 2019-02-06 13:50:25 </a:t>
                      </a:r>
                      <a:r>
                        <a:rPr kumimoji="0" lang="en-US" sz="1000" b="0" i="0" u="none" strike="noStrike" kern="1200" cap="none" spc="0" normalizeH="0" baseline="0" noProof="0">
                          <a:ln>
                            <a:noFill/>
                          </a:ln>
                          <a:solidFill>
                            <a:prstClr val="black"/>
                          </a:solidFill>
                          <a:effectLst/>
                          <a:uLnTx/>
                          <a:uFillTx/>
                          <a:latin typeface="+mn-lt"/>
                          <a:ea typeface="+mn-ea"/>
                          <a:cs typeface="+mn-cs"/>
                        </a:rPr>
                        <a:t>
  Our latest innovation in tires is the IceContact 3 which we just launched in Östersund, Sweden. It is equipped with our ContiFlexStud (TM) technology – a true winter’s revolution. Media representatives from Sweden, Norway, Finland and Russia – which will be the focus markets – got the chance to experience the IC3 through its paces on snowy and icy grounds. Read all about it here: https://bit.ly/2MRhxZb  #wintersrevolution #contiflexstud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https://media.licdn.com/dms/image/C4D22AQGfPcx9w3CWYw/feedshare-shrink_8192/0?e=1560384000&amp;v=beta&amp;t=ii1IDg7dVeEv4dVGS9ROmHCVxgUcH6TMsEuDGS86TwQ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13.05.2019 06:12:41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008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Continental - 2019-01-02 18:20:10 </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to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https://image-store.slidesharecdn.com/4eba237f-be7d-4505-a0fa-43b265a1575c-large.jpeg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13.05.2019 06:12:41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8625150"/>
                  </a:ext>
                </a:extLst>
              </a:tr>
            </a:tbl>
          </a:graphicData>
        </a:graphic>
      </p:graphicFrame>
      <p:sp>
        <p:nvSpPr>
          <p:cNvPr id="4" name="Text Placeholder 3">
            <a:extLst>
              <a:ext uri="{FF2B5EF4-FFF2-40B4-BE49-F238E27FC236}">
                <a16:creationId xmlns:a16="http://schemas.microsoft.com/office/drawing/2014/main" id="{772CA81D-9E3B-4FF9-A109-5638A15199DA}"/>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3940994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627E9-1C35-4050-A51A-7C10CABA6961}"/>
              </a:ext>
            </a:extLst>
          </p:cNvPr>
          <p:cNvSpPr>
            <a:spLocks noGrp="1"/>
          </p:cNvSpPr>
          <p:nvPr>
            <p:ph type="title"/>
          </p:nvPr>
        </p:nvSpPr>
        <p:spPr/>
        <p:txBody>
          <a:bodyPr/>
          <a:lstStyle/>
          <a:p>
            <a:r>
              <a:rPr lang="de-DE"/>
              <a:t>LinkedIn Updates Table | Rheinmetall Wettbewerb - 15 of 16</a:t>
            </a:r>
            <a:endParaRPr lang="en-US"/>
          </a:p>
        </p:txBody>
      </p:sp>
      <p:graphicFrame>
        <p:nvGraphicFramePr>
          <p:cNvPr id="5" name="Table Placeholder 4">
            <a:extLst>
              <a:ext uri="{FF2B5EF4-FFF2-40B4-BE49-F238E27FC236}">
                <a16:creationId xmlns:a16="http://schemas.microsoft.com/office/drawing/2014/main" id="{CABFCA5F-1D8D-4FA7-8EE7-84E9A31EFA42}"/>
              </a:ext>
            </a:extLst>
          </p:cNvPr>
          <p:cNvGraphicFramePr>
            <a:graphicFrameLocks noGrp="1"/>
          </p:cNvGraphicFramePr>
          <p:nvPr>
            <p:ph type="tbl" sz="quarter" idx="13"/>
            <p:extLst>
              <p:ext uri="{D42A27DB-BD31-4B8C-83A1-F6EECF244321}">
                <p14:modId xmlns:p14="http://schemas.microsoft.com/office/powerpoint/2010/main" val="411263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46002458"/>
                    </a:ext>
                  </a:extLst>
                </a:gridCol>
                <a:gridCol w="905256">
                  <a:extLst>
                    <a:ext uri="{9D8B030D-6E8A-4147-A177-3AD203B41FA5}">
                      <a16:colId xmlns:a16="http://schemas.microsoft.com/office/drawing/2014/main" val="1326328251"/>
                    </a:ext>
                  </a:extLst>
                </a:gridCol>
                <a:gridCol w="822960">
                  <a:extLst>
                    <a:ext uri="{9D8B030D-6E8A-4147-A177-3AD203B41FA5}">
                      <a16:colId xmlns:a16="http://schemas.microsoft.com/office/drawing/2014/main" val="1424149842"/>
                    </a:ext>
                  </a:extLst>
                </a:gridCol>
                <a:gridCol w="987552">
                  <a:extLst>
                    <a:ext uri="{9D8B030D-6E8A-4147-A177-3AD203B41FA5}">
                      <a16:colId xmlns:a16="http://schemas.microsoft.com/office/drawing/2014/main" val="4068921140"/>
                    </a:ext>
                  </a:extLst>
                </a:gridCol>
                <a:gridCol w="987552">
                  <a:extLst>
                    <a:ext uri="{9D8B030D-6E8A-4147-A177-3AD203B41FA5}">
                      <a16:colId xmlns:a16="http://schemas.microsoft.com/office/drawing/2014/main" val="2948390586"/>
                    </a:ext>
                  </a:extLst>
                </a:gridCol>
                <a:gridCol w="987552">
                  <a:extLst>
                    <a:ext uri="{9D8B030D-6E8A-4147-A177-3AD203B41FA5}">
                      <a16:colId xmlns:a16="http://schemas.microsoft.com/office/drawing/2014/main" val="3903907150"/>
                    </a:ext>
                  </a:extLst>
                </a:gridCol>
                <a:gridCol w="987552">
                  <a:extLst>
                    <a:ext uri="{9D8B030D-6E8A-4147-A177-3AD203B41FA5}">
                      <a16:colId xmlns:a16="http://schemas.microsoft.com/office/drawing/2014/main" val="3225288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183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ZF Group - 2019-02-16 16:00:05 </a:t>
                      </a:r>
                      <a:r>
                        <a:rPr kumimoji="0" lang="en-US" sz="1000" b="0" i="0" u="none" strike="noStrike" kern="1200" cap="none" spc="0" normalizeH="0" baseline="0" noProof="0">
                          <a:ln>
                            <a:noFill/>
                          </a:ln>
                          <a:solidFill>
                            <a:prstClr val="black"/>
                          </a:solidFill>
                          <a:effectLst/>
                          <a:uLnTx/>
                          <a:uFillTx/>
                          <a:latin typeface="+mn-lt"/>
                          <a:ea typeface="+mn-ea"/>
                          <a:cs typeface="+mn-cs"/>
                        </a:rPr>
                        <a:t>
  "When a crash is absolutely unavoidable, in no more than 100 milliseconds, inflators pump up ZF's external airbag to the height of a typical front bumper to protect its passengers." Read Popular Mechanics' thoughts on this topic here: http://bit.ly/2TRbNkV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https://sprcdn-assets.sprinklr.com/649/zf-externalairbag2018-15500745-11045e86-5100-4867-b8ea-0d491ddce9bf-1979500917.jpg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06:13:13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4524161"/>
                  </a:ext>
                </a:extLst>
              </a:tr>
            </a:tbl>
          </a:graphicData>
        </a:graphic>
      </p:graphicFrame>
      <p:sp>
        <p:nvSpPr>
          <p:cNvPr id="4" name="Text Placeholder 3">
            <a:extLst>
              <a:ext uri="{FF2B5EF4-FFF2-40B4-BE49-F238E27FC236}">
                <a16:creationId xmlns:a16="http://schemas.microsoft.com/office/drawing/2014/main" id="{8F4F4DBE-8DE7-468E-AD1D-DECD91193584}"/>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3815567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36E5-4221-4B07-B4D3-9B79D446FF74}"/>
              </a:ext>
            </a:extLst>
          </p:cNvPr>
          <p:cNvSpPr>
            <a:spLocks noGrp="1"/>
          </p:cNvSpPr>
          <p:nvPr>
            <p:ph type="title"/>
          </p:nvPr>
        </p:nvSpPr>
        <p:spPr/>
        <p:txBody>
          <a:bodyPr/>
          <a:lstStyle/>
          <a:p>
            <a:r>
              <a:rPr lang="de-DE"/>
              <a:t>LinkedIn Updates Table | Rheinmetall Wettbewerb - 16 of 16</a:t>
            </a:r>
            <a:endParaRPr lang="en-US"/>
          </a:p>
        </p:txBody>
      </p:sp>
      <p:graphicFrame>
        <p:nvGraphicFramePr>
          <p:cNvPr id="5" name="Table Placeholder 4">
            <a:extLst>
              <a:ext uri="{FF2B5EF4-FFF2-40B4-BE49-F238E27FC236}">
                <a16:creationId xmlns:a16="http://schemas.microsoft.com/office/drawing/2014/main" id="{1D463F30-12DD-4078-8368-6CD98D0F3E3C}"/>
              </a:ext>
            </a:extLst>
          </p:cNvPr>
          <p:cNvGraphicFramePr>
            <a:graphicFrameLocks noGrp="1"/>
          </p:cNvGraphicFramePr>
          <p:nvPr>
            <p:ph type="tbl" sz="quarter" idx="13"/>
            <p:extLst>
              <p:ext uri="{D42A27DB-BD31-4B8C-83A1-F6EECF244321}">
                <p14:modId xmlns:p14="http://schemas.microsoft.com/office/powerpoint/2010/main" val="3505647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58806555"/>
                    </a:ext>
                  </a:extLst>
                </a:gridCol>
                <a:gridCol w="905256">
                  <a:extLst>
                    <a:ext uri="{9D8B030D-6E8A-4147-A177-3AD203B41FA5}">
                      <a16:colId xmlns:a16="http://schemas.microsoft.com/office/drawing/2014/main" val="2800843632"/>
                    </a:ext>
                  </a:extLst>
                </a:gridCol>
                <a:gridCol w="822960">
                  <a:extLst>
                    <a:ext uri="{9D8B030D-6E8A-4147-A177-3AD203B41FA5}">
                      <a16:colId xmlns:a16="http://schemas.microsoft.com/office/drawing/2014/main" val="2700022111"/>
                    </a:ext>
                  </a:extLst>
                </a:gridCol>
                <a:gridCol w="987552">
                  <a:extLst>
                    <a:ext uri="{9D8B030D-6E8A-4147-A177-3AD203B41FA5}">
                      <a16:colId xmlns:a16="http://schemas.microsoft.com/office/drawing/2014/main" val="2448290235"/>
                    </a:ext>
                  </a:extLst>
                </a:gridCol>
                <a:gridCol w="987552">
                  <a:extLst>
                    <a:ext uri="{9D8B030D-6E8A-4147-A177-3AD203B41FA5}">
                      <a16:colId xmlns:a16="http://schemas.microsoft.com/office/drawing/2014/main" val="4242444878"/>
                    </a:ext>
                  </a:extLst>
                </a:gridCol>
                <a:gridCol w="987552">
                  <a:extLst>
                    <a:ext uri="{9D8B030D-6E8A-4147-A177-3AD203B41FA5}">
                      <a16:colId xmlns:a16="http://schemas.microsoft.com/office/drawing/2014/main" val="2552993116"/>
                    </a:ext>
                  </a:extLst>
                </a:gridCol>
                <a:gridCol w="987552">
                  <a:extLst>
                    <a:ext uri="{9D8B030D-6E8A-4147-A177-3AD203B41FA5}">
                      <a16:colId xmlns:a16="http://schemas.microsoft.com/office/drawing/2014/main" val="64187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82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Continental - 2019-04-18 13:15:43 </a:t>
                      </a:r>
                      <a:r>
                        <a:rPr kumimoji="0" lang="en-US" sz="1000" b="0" i="0" u="none" strike="noStrike" kern="1200" cap="none" spc="0" normalizeH="0" baseline="0" noProof="0">
                          <a:ln>
                            <a:noFill/>
                          </a:ln>
                          <a:solidFill>
                            <a:prstClr val="black"/>
                          </a:solidFill>
                          <a:effectLst/>
                          <a:uLnTx/>
                          <a:uFillTx/>
                          <a:latin typeface="+mn-lt"/>
                          <a:ea typeface="+mn-ea"/>
                          <a:cs typeface="+mn-cs"/>
                        </a:rPr>
                        <a:t>
  Greetings from China! The Auto Shanghai 2019 has started and we're ready for exciting days! Our this year’s highlights are Automated Driving, Internet of Everything and Blue Sky. Visit us at our booth in Hall 6.2 6BF101.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https://media.licdn.com/dms/image/C4D22AQEWKR63ft9Lnw/feedshare-shrink_8192/0?e=1560384000&amp;v=beta&amp;t=I9gJszUkSVBk6cOvsMGJpJmw9B5CFNJAVZP5-kFypqM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13.05.2019 06:12:30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5173368"/>
                  </a:ext>
                </a:extLst>
              </a:tr>
            </a:tbl>
          </a:graphicData>
        </a:graphic>
      </p:graphicFrame>
      <p:sp>
        <p:nvSpPr>
          <p:cNvPr id="4" name="Text Placeholder 3">
            <a:extLst>
              <a:ext uri="{FF2B5EF4-FFF2-40B4-BE49-F238E27FC236}">
                <a16:creationId xmlns:a16="http://schemas.microsoft.com/office/drawing/2014/main" id="{3A15ABCB-DADB-49D2-ACA9-C80108E08852}"/>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849418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9B193-27D4-4E79-8B0E-2DE488A00A3D}"/>
              </a:ext>
            </a:extLst>
          </p:cNvPr>
          <p:cNvSpPr>
            <a:spLocks noGrp="1"/>
          </p:cNvSpPr>
          <p:nvPr>
            <p:ph type="title"/>
          </p:nvPr>
        </p:nvSpPr>
        <p:spPr/>
        <p:txBody>
          <a:bodyPr/>
          <a:lstStyle/>
          <a:p>
            <a:r>
              <a:rPr lang="de-DE"/>
              <a:t>LinkedIn Interaction Rate | Rheinmetall Wettbewerb</a:t>
            </a:r>
            <a:endParaRPr lang="en-US"/>
          </a:p>
        </p:txBody>
      </p:sp>
      <p:graphicFrame>
        <p:nvGraphicFramePr>
          <p:cNvPr id="6" name="Chart Placeholder 5">
            <a:extLst>
              <a:ext uri="{FF2B5EF4-FFF2-40B4-BE49-F238E27FC236}">
                <a16:creationId xmlns:a16="http://schemas.microsoft.com/office/drawing/2014/main" id="{5F74E637-17E0-41C7-B92F-4391375F9850}"/>
              </a:ext>
            </a:extLst>
          </p:cNvPr>
          <p:cNvGraphicFramePr>
            <a:graphicFrameLocks noGrp="1"/>
          </p:cNvGraphicFramePr>
          <p:nvPr>
            <p:ph type="chart" sz="quarter" idx="13"/>
            <p:extLst>
              <p:ext uri="{D42A27DB-BD31-4B8C-83A1-F6EECF244321}">
                <p14:modId xmlns:p14="http://schemas.microsoft.com/office/powerpoint/2010/main" val="56649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0EDA89-ED3E-4827-B68B-E4EE0309D96E}"/>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BACD29D5-EB70-4874-A749-B02FF62F65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014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F89E1-9AD5-4C71-874F-5651654399F2}"/>
              </a:ext>
            </a:extLst>
          </p:cNvPr>
          <p:cNvSpPr>
            <a:spLocks noGrp="1"/>
          </p:cNvSpPr>
          <p:nvPr>
            <p:ph type="title"/>
          </p:nvPr>
        </p:nvSpPr>
        <p:spPr/>
        <p:txBody>
          <a:bodyPr/>
          <a:lstStyle/>
          <a:p>
            <a:r>
              <a:rPr lang="en-US"/>
              <a:t>LinkedIn Updates | Rheinmetall Wettbewerb</a:t>
            </a:r>
          </a:p>
        </p:txBody>
      </p:sp>
      <p:graphicFrame>
        <p:nvGraphicFramePr>
          <p:cNvPr id="6" name="Chart Placeholder 5">
            <a:extLst>
              <a:ext uri="{FF2B5EF4-FFF2-40B4-BE49-F238E27FC236}">
                <a16:creationId xmlns:a16="http://schemas.microsoft.com/office/drawing/2014/main" id="{91C37166-6931-45E1-9016-58C349796BB5}"/>
              </a:ext>
            </a:extLst>
          </p:cNvPr>
          <p:cNvGraphicFramePr>
            <a:graphicFrameLocks noGrp="1"/>
          </p:cNvGraphicFramePr>
          <p:nvPr>
            <p:ph type="chart" sz="quarter" idx="13"/>
            <p:extLst>
              <p:ext uri="{D42A27DB-BD31-4B8C-83A1-F6EECF244321}">
                <p14:modId xmlns:p14="http://schemas.microsoft.com/office/powerpoint/2010/main" val="4186165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F7008B-C23A-4274-BD2B-E1E3ECE89CC0}"/>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A773D5B7-D546-44AF-9FFA-C2EFB7DD4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3088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6137C-B6E7-4FDA-AE23-F6537FDB908D}"/>
              </a:ext>
            </a:extLst>
          </p:cNvPr>
          <p:cNvSpPr>
            <a:spLocks noGrp="1"/>
          </p:cNvSpPr>
          <p:nvPr>
            <p:ph type="title"/>
          </p:nvPr>
        </p:nvSpPr>
        <p:spPr/>
        <p:txBody>
          <a:bodyPr/>
          <a:lstStyle/>
          <a:p>
            <a:r>
              <a:rPr lang="de-DE"/>
              <a:t>LinkedIn Interactions Distribution | Rheinmetall Wettbewerb</a:t>
            </a:r>
            <a:endParaRPr lang="en-US"/>
          </a:p>
        </p:txBody>
      </p:sp>
      <p:graphicFrame>
        <p:nvGraphicFramePr>
          <p:cNvPr id="6" name="Chart Placeholder 5">
            <a:extLst>
              <a:ext uri="{FF2B5EF4-FFF2-40B4-BE49-F238E27FC236}">
                <a16:creationId xmlns:a16="http://schemas.microsoft.com/office/drawing/2014/main" id="{50663441-6D4B-4BB4-BD08-F84FBE35E583}"/>
              </a:ext>
            </a:extLst>
          </p:cNvPr>
          <p:cNvGraphicFramePr>
            <a:graphicFrameLocks noGrp="1"/>
          </p:cNvGraphicFramePr>
          <p:nvPr>
            <p:ph type="chart" sz="quarter" idx="13"/>
            <p:extLst>
              <p:ext uri="{D42A27DB-BD31-4B8C-83A1-F6EECF244321}">
                <p14:modId xmlns:p14="http://schemas.microsoft.com/office/powerpoint/2010/main" val="994831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875561-34CE-4603-A652-3B8D9A3EB175}"/>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CD84B7AE-D098-409E-A150-773BEC1B0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615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ED04-9321-40EA-8D8F-E61B519681DB}"/>
              </a:ext>
            </a:extLst>
          </p:cNvPr>
          <p:cNvSpPr>
            <a:spLocks noGrp="1"/>
          </p:cNvSpPr>
          <p:nvPr>
            <p:ph type="title"/>
          </p:nvPr>
        </p:nvSpPr>
        <p:spPr/>
        <p:txBody>
          <a:bodyPr/>
          <a:lstStyle/>
          <a:p>
            <a:r>
              <a:rPr lang="en-US"/>
              <a:t>LinkedIn Average Interactions Per Update | Rheinmetall Wettbewerb</a:t>
            </a:r>
          </a:p>
        </p:txBody>
      </p:sp>
      <p:graphicFrame>
        <p:nvGraphicFramePr>
          <p:cNvPr id="6" name="Chart Placeholder 5">
            <a:extLst>
              <a:ext uri="{FF2B5EF4-FFF2-40B4-BE49-F238E27FC236}">
                <a16:creationId xmlns:a16="http://schemas.microsoft.com/office/drawing/2014/main" id="{99EE9F29-BB2D-4581-9100-CAB4ECDBFE49}"/>
              </a:ext>
            </a:extLst>
          </p:cNvPr>
          <p:cNvGraphicFramePr>
            <a:graphicFrameLocks noGrp="1"/>
          </p:cNvGraphicFramePr>
          <p:nvPr>
            <p:ph type="chart" sz="quarter" idx="13"/>
            <p:extLst>
              <p:ext uri="{D42A27DB-BD31-4B8C-83A1-F6EECF244321}">
                <p14:modId xmlns:p14="http://schemas.microsoft.com/office/powerpoint/2010/main" val="92987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6086AC-A2AC-44E4-97FD-C8508C108F50}"/>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F52AABE1-EFFF-462D-9E5E-E21A708559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0952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09F3-8C9E-4401-B253-2F902D3DB451}"/>
              </a:ext>
            </a:extLst>
          </p:cNvPr>
          <p:cNvSpPr>
            <a:spLocks noGrp="1"/>
          </p:cNvSpPr>
          <p:nvPr>
            <p:ph type="title"/>
          </p:nvPr>
        </p:nvSpPr>
        <p:spPr/>
        <p:txBody>
          <a:bodyPr/>
          <a:lstStyle/>
          <a:p>
            <a:r>
              <a:rPr lang="de-DE"/>
              <a:t>LinkedIn Key Metrics Radar | Rheinmetall Wettbewerb</a:t>
            </a:r>
            <a:endParaRPr lang="en-US"/>
          </a:p>
        </p:txBody>
      </p:sp>
      <p:graphicFrame>
        <p:nvGraphicFramePr>
          <p:cNvPr id="6" name="Chart Placeholder 5">
            <a:extLst>
              <a:ext uri="{FF2B5EF4-FFF2-40B4-BE49-F238E27FC236}">
                <a16:creationId xmlns:a16="http://schemas.microsoft.com/office/drawing/2014/main" id="{0063F945-54AE-4654-BADF-C3C29E312374}"/>
              </a:ext>
            </a:extLst>
          </p:cNvPr>
          <p:cNvGraphicFramePr>
            <a:graphicFrameLocks noGrp="1"/>
          </p:cNvGraphicFramePr>
          <p:nvPr>
            <p:ph type="chart" sz="quarter" idx="13"/>
            <p:extLst>
              <p:ext uri="{D42A27DB-BD31-4B8C-83A1-F6EECF244321}">
                <p14:modId xmlns:p14="http://schemas.microsoft.com/office/powerpoint/2010/main" val="3591843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924370-DC8F-4E8E-96A4-3EE75C2E3F46}"/>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B21F3384-DF25-4300-92F9-BAD7412904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083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2F97-49BC-4A1D-858D-2FDC9B2A3259}"/>
              </a:ext>
            </a:extLst>
          </p:cNvPr>
          <p:cNvSpPr>
            <a:spLocks noGrp="1"/>
          </p:cNvSpPr>
          <p:nvPr>
            <p:ph type="title"/>
          </p:nvPr>
        </p:nvSpPr>
        <p:spPr/>
        <p:txBody>
          <a:bodyPr/>
          <a:lstStyle/>
          <a:p>
            <a:r>
              <a:rPr lang="de-DE"/>
              <a:t>LinkedIn Average Likes Per Update | Rheinmetall Wettbewerb</a:t>
            </a:r>
            <a:endParaRPr lang="en-US"/>
          </a:p>
        </p:txBody>
      </p:sp>
      <p:graphicFrame>
        <p:nvGraphicFramePr>
          <p:cNvPr id="6" name="Chart Placeholder 5">
            <a:extLst>
              <a:ext uri="{FF2B5EF4-FFF2-40B4-BE49-F238E27FC236}">
                <a16:creationId xmlns:a16="http://schemas.microsoft.com/office/drawing/2014/main" id="{DC28507A-0341-406B-B264-2E8A5C20159B}"/>
              </a:ext>
            </a:extLst>
          </p:cNvPr>
          <p:cNvGraphicFramePr>
            <a:graphicFrameLocks noGrp="1"/>
          </p:cNvGraphicFramePr>
          <p:nvPr>
            <p:ph type="chart" sz="quarter" idx="13"/>
            <p:extLst>
              <p:ext uri="{D42A27DB-BD31-4B8C-83A1-F6EECF244321}">
                <p14:modId xmlns:p14="http://schemas.microsoft.com/office/powerpoint/2010/main" val="1220856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0C4102-547C-4384-B300-EFDD2671AB89}"/>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3CF95D15-C6AE-4B67-A773-84FF04CD64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479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2C604-2417-4BCE-BEDA-6EE4AC91D113}"/>
              </a:ext>
            </a:extLst>
          </p:cNvPr>
          <p:cNvSpPr>
            <a:spLocks noGrp="1"/>
          </p:cNvSpPr>
          <p:nvPr>
            <p:ph type="title"/>
          </p:nvPr>
        </p:nvSpPr>
        <p:spPr/>
        <p:txBody>
          <a:bodyPr/>
          <a:lstStyle/>
          <a:p>
            <a:r>
              <a:rPr lang="en-US"/>
              <a:t>LinkedIn Updates By Weekday | Rheinmetall Wettbewerb</a:t>
            </a:r>
          </a:p>
        </p:txBody>
      </p:sp>
      <p:graphicFrame>
        <p:nvGraphicFramePr>
          <p:cNvPr id="6" name="Chart Placeholder 5">
            <a:extLst>
              <a:ext uri="{FF2B5EF4-FFF2-40B4-BE49-F238E27FC236}">
                <a16:creationId xmlns:a16="http://schemas.microsoft.com/office/drawing/2014/main" id="{B06FA088-C5ED-40C5-B1C9-039CEF3B6722}"/>
              </a:ext>
            </a:extLst>
          </p:cNvPr>
          <p:cNvGraphicFramePr>
            <a:graphicFrameLocks noGrp="1"/>
          </p:cNvGraphicFramePr>
          <p:nvPr>
            <p:ph type="chart" sz="quarter" idx="13"/>
            <p:extLst>
              <p:ext uri="{D42A27DB-BD31-4B8C-83A1-F6EECF244321}">
                <p14:modId xmlns:p14="http://schemas.microsoft.com/office/powerpoint/2010/main" val="3144939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B6B2B3-AD97-4765-AC59-07E59893E608}"/>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89202B23-DAAD-4124-8328-A6FCE6FDE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175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18522-C6CE-4B37-9C34-E43E23D53EBE}"/>
              </a:ext>
            </a:extLst>
          </p:cNvPr>
          <p:cNvSpPr>
            <a:spLocks noGrp="1"/>
          </p:cNvSpPr>
          <p:nvPr>
            <p:ph type="title"/>
          </p:nvPr>
        </p:nvSpPr>
        <p:spPr/>
        <p:txBody>
          <a:bodyPr/>
          <a:lstStyle/>
          <a:p>
            <a:r>
              <a:rPr lang="en-US"/>
              <a:t>LinkedIn Followers Table | Rheinmetall Wettbewerb</a:t>
            </a:r>
          </a:p>
        </p:txBody>
      </p:sp>
      <p:graphicFrame>
        <p:nvGraphicFramePr>
          <p:cNvPr id="5" name="Table Placeholder 4">
            <a:extLst>
              <a:ext uri="{FF2B5EF4-FFF2-40B4-BE49-F238E27FC236}">
                <a16:creationId xmlns:a16="http://schemas.microsoft.com/office/drawing/2014/main" id="{8C195043-26BF-4685-82B4-EF78C9C7B09B}"/>
              </a:ext>
            </a:extLst>
          </p:cNvPr>
          <p:cNvGraphicFramePr>
            <a:graphicFrameLocks noGrp="1"/>
          </p:cNvGraphicFramePr>
          <p:nvPr>
            <p:ph type="tbl" sz="quarter" idx="13"/>
            <p:extLst>
              <p:ext uri="{D42A27DB-BD31-4B8C-83A1-F6EECF244321}">
                <p14:modId xmlns:p14="http://schemas.microsoft.com/office/powerpoint/2010/main" val="18246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4920720"/>
                    </a:ext>
                  </a:extLst>
                </a:gridCol>
                <a:gridCol w="1234440">
                  <a:extLst>
                    <a:ext uri="{9D8B030D-6E8A-4147-A177-3AD203B41FA5}">
                      <a16:colId xmlns:a16="http://schemas.microsoft.com/office/drawing/2014/main" val="2091622177"/>
                    </a:ext>
                  </a:extLst>
                </a:gridCol>
                <a:gridCol w="822960">
                  <a:extLst>
                    <a:ext uri="{9D8B030D-6E8A-4147-A177-3AD203B41FA5}">
                      <a16:colId xmlns:a16="http://schemas.microsoft.com/office/drawing/2014/main" val="3664838871"/>
                    </a:ext>
                  </a:extLst>
                </a:gridCol>
                <a:gridCol w="822960">
                  <a:extLst>
                    <a:ext uri="{9D8B030D-6E8A-4147-A177-3AD203B41FA5}">
                      <a16:colId xmlns:a16="http://schemas.microsoft.com/office/drawing/2014/main" val="1847978957"/>
                    </a:ext>
                  </a:extLst>
                </a:gridCol>
                <a:gridCol w="822960">
                  <a:extLst>
                    <a:ext uri="{9D8B030D-6E8A-4147-A177-3AD203B41FA5}">
                      <a16:colId xmlns:a16="http://schemas.microsoft.com/office/drawing/2014/main" val="3830071053"/>
                    </a:ext>
                  </a:extLst>
                </a:gridCol>
                <a:gridCol w="822960">
                  <a:extLst>
                    <a:ext uri="{9D8B030D-6E8A-4147-A177-3AD203B41FA5}">
                      <a16:colId xmlns:a16="http://schemas.microsoft.com/office/drawing/2014/main" val="1511782564"/>
                    </a:ext>
                  </a:extLst>
                </a:gridCol>
                <a:gridCol w="822960">
                  <a:extLst>
                    <a:ext uri="{9D8B030D-6E8A-4147-A177-3AD203B41FA5}">
                      <a16:colId xmlns:a16="http://schemas.microsoft.com/office/drawing/2014/main" val="2257056649"/>
                    </a:ext>
                  </a:extLst>
                </a:gridCol>
                <a:gridCol w="822960">
                  <a:extLst>
                    <a:ext uri="{9D8B030D-6E8A-4147-A177-3AD203B41FA5}">
                      <a16:colId xmlns:a16="http://schemas.microsoft.com/office/drawing/2014/main" val="42155672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2665396"/>
                  </a:ext>
                </a:extLst>
              </a:tr>
              <a:tr h="370840">
                <a:tc>
                  <a:txBody>
                    <a:bodyPr/>
                    <a:lstStyle/>
                    <a:p>
                      <a:r>
                        <a:rPr lang="en-US" sz="1000"/>
                        <a:t>Continental</a:t>
                      </a:r>
                    </a:p>
                  </a:txBody>
                  <a:tcPr/>
                </a:tc>
                <a:tc>
                  <a:txBody>
                    <a:bodyPr/>
                    <a:lstStyle/>
                    <a:p>
                      <a:r>
                        <a:rPr lang="en-US" sz="1000"/>
                        <a:t>509593</a:t>
                      </a:r>
                    </a:p>
                  </a:txBody>
                  <a:tcPr/>
                </a:tc>
                <a:tc>
                  <a:txBody>
                    <a:bodyPr/>
                    <a:lstStyle/>
                    <a:p>
                      <a:r>
                        <a:rPr lang="en-US" sz="1000"/>
                        <a:t>947</a:t>
                      </a:r>
                    </a:p>
                  </a:txBody>
                  <a:tcPr/>
                </a:tc>
                <a:tc>
                  <a:txBody>
                    <a:bodyPr/>
                    <a:lstStyle/>
                    <a:p>
                      <a:r>
                        <a:rPr lang="en-US" sz="1000"/>
                        <a:t>0.2 %</a:t>
                      </a:r>
                    </a:p>
                  </a:txBody>
                  <a:tcPr/>
                </a:tc>
                <a:tc>
                  <a:txBody>
                    <a:bodyPr/>
                    <a:lstStyle/>
                    <a:p>
                      <a:r>
                        <a:rPr lang="en-US" sz="1000"/>
                        <a:t>3528</a:t>
                      </a:r>
                    </a:p>
                  </a:txBody>
                  <a:tcPr/>
                </a:tc>
                <a:tc>
                  <a:txBody>
                    <a:bodyPr/>
                    <a:lstStyle/>
                    <a:p>
                      <a:r>
                        <a:rPr lang="en-US" sz="1000"/>
                        <a:t>0.7 %</a:t>
                      </a:r>
                    </a:p>
                  </a:txBody>
                  <a:tcPr/>
                </a:tc>
                <a:tc>
                  <a:txBody>
                    <a:bodyPr/>
                    <a:lstStyle/>
                    <a:p>
                      <a:r>
                        <a:rPr lang="en-US" sz="1000"/>
                        <a:t>16556</a:t>
                      </a:r>
                    </a:p>
                  </a:txBody>
                  <a:tcPr/>
                </a:tc>
                <a:tc>
                  <a:txBody>
                    <a:bodyPr/>
                    <a:lstStyle/>
                    <a:p>
                      <a:r>
                        <a:rPr lang="en-US" sz="1000"/>
                        <a:t>3.4 %</a:t>
                      </a:r>
                    </a:p>
                  </a:txBody>
                  <a:tcPr/>
                </a:tc>
                <a:extLst>
                  <a:ext uri="{0D108BD9-81ED-4DB2-BD59-A6C34878D82A}">
                    <a16:rowId xmlns:a16="http://schemas.microsoft.com/office/drawing/2014/main" val="1856457487"/>
                  </a:ext>
                </a:extLst>
              </a:tr>
              <a:tr h="370840">
                <a:tc>
                  <a:txBody>
                    <a:bodyPr/>
                    <a:lstStyle/>
                    <a:p>
                      <a:r>
                        <a:rPr lang="en-US" sz="1000"/>
                        <a:t>Bosch</a:t>
                      </a:r>
                    </a:p>
                  </a:txBody>
                  <a:tcPr/>
                </a:tc>
                <a:tc>
                  <a:txBody>
                    <a:bodyPr/>
                    <a:lstStyle/>
                    <a:p>
                      <a:r>
                        <a:rPr lang="en-US" sz="1000"/>
                        <a:t>525543</a:t>
                      </a:r>
                    </a:p>
                  </a:txBody>
                  <a:tcPr/>
                </a:tc>
                <a:tc>
                  <a:txBody>
                    <a:bodyPr/>
                    <a:lstStyle/>
                    <a:p>
                      <a:r>
                        <a:rPr lang="en-US" sz="1000"/>
                        <a:t>1650</a:t>
                      </a:r>
                    </a:p>
                  </a:txBody>
                  <a:tcPr/>
                </a:tc>
                <a:tc>
                  <a:txBody>
                    <a:bodyPr/>
                    <a:lstStyle/>
                    <a:p>
                      <a:r>
                        <a:rPr lang="en-US" sz="1000"/>
                        <a:t>0.3 %</a:t>
                      </a:r>
                    </a:p>
                  </a:txBody>
                  <a:tcPr/>
                </a:tc>
                <a:tc>
                  <a:txBody>
                    <a:bodyPr/>
                    <a:lstStyle/>
                    <a:p>
                      <a:r>
                        <a:rPr lang="en-US" sz="1000"/>
                        <a:t>4975</a:t>
                      </a:r>
                    </a:p>
                  </a:txBody>
                  <a:tcPr/>
                </a:tc>
                <a:tc>
                  <a:txBody>
                    <a:bodyPr/>
                    <a:lstStyle/>
                    <a:p>
                      <a:r>
                        <a:rPr lang="en-US" sz="1000"/>
                        <a:t>1.0 %</a:t>
                      </a:r>
                    </a:p>
                  </a:txBody>
                  <a:tcPr/>
                </a:tc>
                <a:tc>
                  <a:txBody>
                    <a:bodyPr/>
                    <a:lstStyle/>
                    <a:p>
                      <a:r>
                        <a:rPr lang="en-US" sz="1000"/>
                        <a:t>28340</a:t>
                      </a:r>
                    </a:p>
                  </a:txBody>
                  <a:tcPr/>
                </a:tc>
                <a:tc>
                  <a:txBody>
                    <a:bodyPr/>
                    <a:lstStyle/>
                    <a:p>
                      <a:r>
                        <a:rPr lang="en-US" sz="1000"/>
                        <a:t>5.7 %</a:t>
                      </a:r>
                    </a:p>
                  </a:txBody>
                  <a:tcPr/>
                </a:tc>
                <a:extLst>
                  <a:ext uri="{0D108BD9-81ED-4DB2-BD59-A6C34878D82A}">
                    <a16:rowId xmlns:a16="http://schemas.microsoft.com/office/drawing/2014/main" val="2800617306"/>
                  </a:ext>
                </a:extLst>
              </a:tr>
              <a:tr h="370840">
                <a:tc>
                  <a:txBody>
                    <a:bodyPr/>
                    <a:lstStyle/>
                    <a:p>
                      <a:r>
                        <a:rPr lang="en-US" sz="1000"/>
                        <a:t>ZF Group</a:t>
                      </a:r>
                    </a:p>
                  </a:txBody>
                  <a:tcPr/>
                </a:tc>
                <a:tc>
                  <a:txBody>
                    <a:bodyPr/>
                    <a:lstStyle/>
                    <a:p>
                      <a:r>
                        <a:rPr lang="en-US" sz="1000"/>
                        <a:t>375110</a:t>
                      </a:r>
                    </a:p>
                  </a:txBody>
                  <a:tcPr/>
                </a:tc>
                <a:tc>
                  <a:txBody>
                    <a:bodyPr/>
                    <a:lstStyle/>
                    <a:p>
                      <a:r>
                        <a:rPr lang="en-US" sz="1000"/>
                        <a:t>1093</a:t>
                      </a:r>
                    </a:p>
                  </a:txBody>
                  <a:tcPr/>
                </a:tc>
                <a:tc>
                  <a:txBody>
                    <a:bodyPr/>
                    <a:lstStyle/>
                    <a:p>
                      <a:r>
                        <a:rPr lang="en-US" sz="1000"/>
                        <a:t>0.3 %</a:t>
                      </a:r>
                    </a:p>
                  </a:txBody>
                  <a:tcPr/>
                </a:tc>
                <a:tc>
                  <a:txBody>
                    <a:bodyPr/>
                    <a:lstStyle/>
                    <a:p>
                      <a:r>
                        <a:rPr lang="en-US" sz="1000"/>
                        <a:t>3780</a:t>
                      </a:r>
                    </a:p>
                  </a:txBody>
                  <a:tcPr/>
                </a:tc>
                <a:tc>
                  <a:txBody>
                    <a:bodyPr/>
                    <a:lstStyle/>
                    <a:p>
                      <a:r>
                        <a:rPr lang="en-US" sz="1000"/>
                        <a:t>1.0 %</a:t>
                      </a:r>
                    </a:p>
                  </a:txBody>
                  <a:tcPr/>
                </a:tc>
                <a:tc>
                  <a:txBody>
                    <a:bodyPr/>
                    <a:lstStyle/>
                    <a:p>
                      <a:r>
                        <a:rPr lang="en-US" sz="1000"/>
                        <a:t>16623</a:t>
                      </a:r>
                    </a:p>
                  </a:txBody>
                  <a:tcPr/>
                </a:tc>
                <a:tc>
                  <a:txBody>
                    <a:bodyPr/>
                    <a:lstStyle/>
                    <a:p>
                      <a:r>
                        <a:rPr lang="en-US" sz="1000"/>
                        <a:t>4.6 %</a:t>
                      </a:r>
                    </a:p>
                  </a:txBody>
                  <a:tcPr/>
                </a:tc>
                <a:extLst>
                  <a:ext uri="{0D108BD9-81ED-4DB2-BD59-A6C34878D82A}">
                    <a16:rowId xmlns:a16="http://schemas.microsoft.com/office/drawing/2014/main" val="3611236224"/>
                  </a:ext>
                </a:extLst>
              </a:tr>
              <a:tr h="370840">
                <a:tc>
                  <a:txBody>
                    <a:bodyPr/>
                    <a:lstStyle/>
                    <a:p>
                      <a:r>
                        <a:rPr lang="en-US" sz="1000"/>
                        <a:t>Rheinmetall Group</a:t>
                      </a:r>
                    </a:p>
                  </a:txBody>
                  <a:tcPr/>
                </a:tc>
                <a:tc>
                  <a:txBody>
                    <a:bodyPr/>
                    <a:lstStyle/>
                    <a:p>
                      <a:r>
                        <a:rPr lang="en-US" sz="1000"/>
                        <a:t>11262</a:t>
                      </a:r>
                    </a:p>
                  </a:txBody>
                  <a:tcPr/>
                </a:tc>
                <a:tc>
                  <a:txBody>
                    <a:bodyPr/>
                    <a:lstStyle/>
                    <a:p>
                      <a:r>
                        <a:rPr lang="en-US" sz="1000"/>
                        <a:t>27</a:t>
                      </a:r>
                    </a:p>
                  </a:txBody>
                  <a:tcPr/>
                </a:tc>
                <a:tc>
                  <a:txBody>
                    <a:bodyPr/>
                    <a:lstStyle/>
                    <a:p>
                      <a:r>
                        <a:rPr lang="en-US" sz="1000"/>
                        <a:t>0.2 %</a:t>
                      </a:r>
                    </a:p>
                  </a:txBody>
                  <a:tcPr/>
                </a:tc>
                <a:tc>
                  <a:txBody>
                    <a:bodyPr/>
                    <a:lstStyle/>
                    <a:p>
                      <a:r>
                        <a:rPr lang="en-US" sz="1000"/>
                        <a:t>74</a:t>
                      </a:r>
                    </a:p>
                  </a:txBody>
                  <a:tcPr/>
                </a:tc>
                <a:tc>
                  <a:txBody>
                    <a:bodyPr/>
                    <a:lstStyle/>
                    <a:p>
                      <a:r>
                        <a:rPr lang="en-US" sz="1000"/>
                        <a:t>0.7 %</a:t>
                      </a:r>
                    </a:p>
                  </a:txBody>
                  <a:tcPr/>
                </a:tc>
                <a:tc>
                  <a:txBody>
                    <a:bodyPr/>
                    <a:lstStyle/>
                    <a:p>
                      <a:r>
                        <a:rPr lang="en-US" sz="1000"/>
                        <a:t>332</a:t>
                      </a:r>
                    </a:p>
                  </a:txBody>
                  <a:tcPr/>
                </a:tc>
                <a:tc>
                  <a:txBody>
                    <a:bodyPr/>
                    <a:lstStyle/>
                    <a:p>
                      <a:r>
                        <a:rPr lang="en-US" sz="1000"/>
                        <a:t>3.0 %</a:t>
                      </a:r>
                    </a:p>
                  </a:txBody>
                  <a:tcPr/>
                </a:tc>
                <a:extLst>
                  <a:ext uri="{0D108BD9-81ED-4DB2-BD59-A6C34878D82A}">
                    <a16:rowId xmlns:a16="http://schemas.microsoft.com/office/drawing/2014/main" val="1731986945"/>
                  </a:ext>
                </a:extLst>
              </a:tr>
              <a:tr h="370840">
                <a:tc>
                  <a:txBody>
                    <a:bodyPr/>
                    <a:lstStyle/>
                    <a:p>
                      <a:r>
                        <a:rPr lang="en-US" sz="1000"/>
                        <a:t>Rheinmetall Automotive</a:t>
                      </a:r>
                    </a:p>
                  </a:txBody>
                  <a:tcPr/>
                </a:tc>
                <a:tc>
                  <a:txBody>
                    <a:bodyPr/>
                    <a:lstStyle/>
                    <a:p>
                      <a:r>
                        <a:rPr lang="en-US" sz="1000"/>
                        <a:t>17600</a:t>
                      </a:r>
                    </a:p>
                  </a:txBody>
                  <a:tcPr/>
                </a:tc>
                <a:tc>
                  <a:txBody>
                    <a:bodyPr/>
                    <a:lstStyle/>
                    <a:p>
                      <a:r>
                        <a:rPr lang="en-US" sz="1000"/>
                        <a:t>27</a:t>
                      </a:r>
                    </a:p>
                  </a:txBody>
                  <a:tcPr/>
                </a:tc>
                <a:tc>
                  <a:txBody>
                    <a:bodyPr/>
                    <a:lstStyle/>
                    <a:p>
                      <a:r>
                        <a:rPr lang="en-US" sz="1000"/>
                        <a:t>0.2 %</a:t>
                      </a:r>
                    </a:p>
                  </a:txBody>
                  <a:tcPr/>
                </a:tc>
                <a:tc>
                  <a:txBody>
                    <a:bodyPr/>
                    <a:lstStyle/>
                    <a:p>
                      <a:r>
                        <a:rPr lang="en-US" sz="1000"/>
                        <a:t>73</a:t>
                      </a:r>
                    </a:p>
                  </a:txBody>
                  <a:tcPr/>
                </a:tc>
                <a:tc>
                  <a:txBody>
                    <a:bodyPr/>
                    <a:lstStyle/>
                    <a:p>
                      <a:r>
                        <a:rPr lang="en-US" sz="1000"/>
                        <a:t>0.4 %</a:t>
                      </a:r>
                    </a:p>
                  </a:txBody>
                  <a:tcPr/>
                </a:tc>
                <a:tc>
                  <a:txBody>
                    <a:bodyPr/>
                    <a:lstStyle/>
                    <a:p>
                      <a:r>
                        <a:rPr lang="en-US" sz="1000"/>
                        <a:t>365</a:t>
                      </a:r>
                    </a:p>
                  </a:txBody>
                  <a:tcPr/>
                </a:tc>
                <a:tc>
                  <a:txBody>
                    <a:bodyPr/>
                    <a:lstStyle/>
                    <a:p>
                      <a:r>
                        <a:rPr lang="en-US" sz="1000"/>
                        <a:t>2.1 %</a:t>
                      </a:r>
                    </a:p>
                  </a:txBody>
                  <a:tcPr/>
                </a:tc>
                <a:extLst>
                  <a:ext uri="{0D108BD9-81ED-4DB2-BD59-A6C34878D82A}">
                    <a16:rowId xmlns:a16="http://schemas.microsoft.com/office/drawing/2014/main" val="3874993606"/>
                  </a:ext>
                </a:extLst>
              </a:tr>
              <a:tr h="370840">
                <a:tc>
                  <a:txBody>
                    <a:bodyPr/>
                    <a:lstStyle/>
                    <a:p>
                      <a:r>
                        <a:rPr lang="en-US" sz="1000"/>
                        <a:t>Rheinmetall Defence</a:t>
                      </a:r>
                    </a:p>
                  </a:txBody>
                  <a:tcPr/>
                </a:tc>
                <a:tc>
                  <a:txBody>
                    <a:bodyPr/>
                    <a:lstStyle/>
                    <a:p>
                      <a:r>
                        <a:rPr lang="en-US" sz="1000"/>
                        <a:t>23461</a:t>
                      </a:r>
                    </a:p>
                  </a:txBody>
                  <a:tcPr/>
                </a:tc>
                <a:tc>
                  <a:txBody>
                    <a:bodyPr/>
                    <a:lstStyle/>
                    <a:p>
                      <a:r>
                        <a:rPr lang="en-US" sz="1000"/>
                        <a:t>73</a:t>
                      </a:r>
                    </a:p>
                  </a:txBody>
                  <a:tcPr/>
                </a:tc>
                <a:tc>
                  <a:txBody>
                    <a:bodyPr/>
                    <a:lstStyle/>
                    <a:p>
                      <a:r>
                        <a:rPr lang="en-US" sz="1000"/>
                        <a:t>0.3 %</a:t>
                      </a:r>
                    </a:p>
                  </a:txBody>
                  <a:tcPr/>
                </a:tc>
                <a:tc>
                  <a:txBody>
                    <a:bodyPr/>
                    <a:lstStyle/>
                    <a:p>
                      <a:r>
                        <a:rPr lang="en-US" sz="1000"/>
                        <a:t>234</a:t>
                      </a:r>
                    </a:p>
                  </a:txBody>
                  <a:tcPr/>
                </a:tc>
                <a:tc>
                  <a:txBody>
                    <a:bodyPr/>
                    <a:lstStyle/>
                    <a:p>
                      <a:r>
                        <a:rPr lang="en-US" sz="1000"/>
                        <a:t>1.0 %</a:t>
                      </a:r>
                    </a:p>
                  </a:txBody>
                  <a:tcPr/>
                </a:tc>
                <a:tc>
                  <a:txBody>
                    <a:bodyPr/>
                    <a:lstStyle/>
                    <a:p>
                      <a:r>
                        <a:rPr lang="en-US" sz="1000"/>
                        <a:t>1213</a:t>
                      </a:r>
                    </a:p>
                  </a:txBody>
                  <a:tcPr/>
                </a:tc>
                <a:tc>
                  <a:txBody>
                    <a:bodyPr/>
                    <a:lstStyle/>
                    <a:p>
                      <a:r>
                        <a:rPr lang="en-US" sz="1000"/>
                        <a:t>5.5 %</a:t>
                      </a:r>
                    </a:p>
                  </a:txBody>
                  <a:tcPr/>
                </a:tc>
                <a:extLst>
                  <a:ext uri="{0D108BD9-81ED-4DB2-BD59-A6C34878D82A}">
                    <a16:rowId xmlns:a16="http://schemas.microsoft.com/office/drawing/2014/main" val="3154292222"/>
                  </a:ext>
                </a:extLst>
              </a:tr>
              <a:tr h="370840">
                <a:tc>
                  <a:txBody>
                    <a:bodyPr/>
                    <a:lstStyle/>
                    <a:p>
                      <a:r>
                        <a:rPr lang="en-US" sz="1000"/>
                        <a:t>MTU</a:t>
                      </a:r>
                    </a:p>
                  </a:txBody>
                  <a:tcPr/>
                </a:tc>
                <a:tc>
                  <a:txBody>
                    <a:bodyPr/>
                    <a:lstStyle/>
                    <a:p>
                      <a:r>
                        <a:rPr lang="en-US" sz="1000"/>
                        <a:t>27069</a:t>
                      </a:r>
                    </a:p>
                  </a:txBody>
                  <a:tcPr/>
                </a:tc>
                <a:tc>
                  <a:txBody>
                    <a:bodyPr/>
                    <a:lstStyle/>
                    <a:p>
                      <a:r>
                        <a:rPr lang="en-US" sz="1000"/>
                        <a:t>84</a:t>
                      </a:r>
                    </a:p>
                  </a:txBody>
                  <a:tcPr/>
                </a:tc>
                <a:tc>
                  <a:txBody>
                    <a:bodyPr/>
                    <a:lstStyle/>
                    <a:p>
                      <a:r>
                        <a:rPr lang="en-US" sz="1000"/>
                        <a:t>0.3 %</a:t>
                      </a:r>
                    </a:p>
                  </a:txBody>
                  <a:tcPr/>
                </a:tc>
                <a:tc>
                  <a:txBody>
                    <a:bodyPr/>
                    <a:lstStyle/>
                    <a:p>
                      <a:r>
                        <a:rPr lang="en-US" sz="1000"/>
                        <a:t>220</a:t>
                      </a:r>
                    </a:p>
                  </a:txBody>
                  <a:tcPr/>
                </a:tc>
                <a:tc>
                  <a:txBody>
                    <a:bodyPr/>
                    <a:lstStyle/>
                    <a:p>
                      <a:r>
                        <a:rPr lang="en-US" sz="1000"/>
                        <a:t>0.8 %</a:t>
                      </a:r>
                    </a:p>
                  </a:txBody>
                  <a:tcPr/>
                </a:tc>
                <a:tc>
                  <a:txBody>
                    <a:bodyPr/>
                    <a:lstStyle/>
                    <a:p>
                      <a:r>
                        <a:rPr lang="en-US" sz="1000"/>
                        <a:t>989</a:t>
                      </a:r>
                    </a:p>
                  </a:txBody>
                  <a:tcPr/>
                </a:tc>
                <a:tc>
                  <a:txBody>
                    <a:bodyPr/>
                    <a:lstStyle/>
                    <a:p>
                      <a:r>
                        <a:rPr lang="en-US" sz="1000"/>
                        <a:t>3.8 %</a:t>
                      </a:r>
                    </a:p>
                  </a:txBody>
                  <a:tcPr/>
                </a:tc>
                <a:extLst>
                  <a:ext uri="{0D108BD9-81ED-4DB2-BD59-A6C34878D82A}">
                    <a16:rowId xmlns:a16="http://schemas.microsoft.com/office/drawing/2014/main" val="2856663947"/>
                  </a:ext>
                </a:extLst>
              </a:tr>
            </a:tbl>
          </a:graphicData>
        </a:graphic>
      </p:graphicFrame>
      <p:sp>
        <p:nvSpPr>
          <p:cNvPr id="4" name="Text Placeholder 3">
            <a:extLst>
              <a:ext uri="{FF2B5EF4-FFF2-40B4-BE49-F238E27FC236}">
                <a16:creationId xmlns:a16="http://schemas.microsoft.com/office/drawing/2014/main" id="{0DE8272B-552F-44AC-8AE1-ACB90147C48E}"/>
              </a:ext>
            </a:extLst>
          </p:cNvPr>
          <p:cNvSpPr>
            <a:spLocks noGrp="1"/>
          </p:cNvSpPr>
          <p:nvPr>
            <p:ph type="body" sz="quarter" idx="14"/>
          </p:nvPr>
        </p:nvSpPr>
        <p:spPr/>
        <p:txBody>
          <a:bodyPr/>
          <a:lstStyle/>
          <a:p>
            <a:r>
              <a:rPr lang="en-US"/>
              <a:t>13.04.2019 - 13.05.2019</a:t>
            </a:r>
          </a:p>
        </p:txBody>
      </p:sp>
    </p:spTree>
    <p:extLst>
      <p:ext uri="{BB962C8B-B14F-4D97-AF65-F5344CB8AC3E}">
        <p14:creationId xmlns:p14="http://schemas.microsoft.com/office/powerpoint/2010/main" val="3776188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33D1-194A-40A9-AF8A-6AC8ADD814E8}"/>
              </a:ext>
            </a:extLst>
          </p:cNvPr>
          <p:cNvSpPr>
            <a:spLocks noGrp="1"/>
          </p:cNvSpPr>
          <p:nvPr>
            <p:ph type="title"/>
          </p:nvPr>
        </p:nvSpPr>
        <p:spPr/>
        <p:txBody>
          <a:bodyPr/>
          <a:lstStyle/>
          <a:p>
            <a:r>
              <a:rPr lang="de-DE"/>
              <a:t>LinkedIn Total Interactions | Rheinmetall Wettbewerb</a:t>
            </a:r>
            <a:endParaRPr lang="en-US"/>
          </a:p>
        </p:txBody>
      </p:sp>
      <p:graphicFrame>
        <p:nvGraphicFramePr>
          <p:cNvPr id="6" name="Chart Placeholder 5">
            <a:extLst>
              <a:ext uri="{FF2B5EF4-FFF2-40B4-BE49-F238E27FC236}">
                <a16:creationId xmlns:a16="http://schemas.microsoft.com/office/drawing/2014/main" id="{9ADCDC1B-48FC-4B5F-BB16-C783214281F9}"/>
              </a:ext>
            </a:extLst>
          </p:cNvPr>
          <p:cNvGraphicFramePr>
            <a:graphicFrameLocks noGrp="1"/>
          </p:cNvGraphicFramePr>
          <p:nvPr>
            <p:ph type="chart" sz="quarter" idx="13"/>
            <p:extLst>
              <p:ext uri="{D42A27DB-BD31-4B8C-83A1-F6EECF244321}">
                <p14:modId xmlns:p14="http://schemas.microsoft.com/office/powerpoint/2010/main" val="1742624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C2F53B-51AB-48EB-BD7F-CF40298EEC80}"/>
              </a:ext>
            </a:extLst>
          </p:cNvPr>
          <p:cNvSpPr>
            <a:spLocks noGrp="1"/>
          </p:cNvSpPr>
          <p:nvPr>
            <p:ph type="body" sz="quarter" idx="14"/>
          </p:nvPr>
        </p:nvSpPr>
        <p:spPr/>
        <p:txBody>
          <a:bodyPr/>
          <a:lstStyle/>
          <a:p>
            <a:r>
              <a:rPr lang="en-US"/>
              <a:t>01.01.2019 - 13.05.2019</a:t>
            </a:r>
          </a:p>
        </p:txBody>
      </p:sp>
      <p:sp>
        <p:nvSpPr>
          <p:cNvPr id="5" name="Footer Placeholder 4">
            <a:extLst>
              <a:ext uri="{FF2B5EF4-FFF2-40B4-BE49-F238E27FC236}">
                <a16:creationId xmlns:a16="http://schemas.microsoft.com/office/drawing/2014/main" id="{17AA2554-D591-4016-8ED9-C46DC134A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0670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57CA5-DC87-4FE6-8FB5-60F098318A78}"/>
              </a:ext>
            </a:extLst>
          </p:cNvPr>
          <p:cNvSpPr>
            <a:spLocks noGrp="1"/>
          </p:cNvSpPr>
          <p:nvPr>
            <p:ph type="title"/>
          </p:nvPr>
        </p:nvSpPr>
        <p:spPr/>
        <p:txBody>
          <a:bodyPr/>
          <a:lstStyle/>
          <a:p>
            <a:r>
              <a:rPr lang="de-DE"/>
              <a:t>LinkedIn Hashtag Detection | Rheinmetall Wettbewerb - 1 of 3</a:t>
            </a:r>
            <a:endParaRPr lang="en-US"/>
          </a:p>
        </p:txBody>
      </p:sp>
      <p:graphicFrame>
        <p:nvGraphicFramePr>
          <p:cNvPr id="5" name="Table Placeholder 4">
            <a:extLst>
              <a:ext uri="{FF2B5EF4-FFF2-40B4-BE49-F238E27FC236}">
                <a16:creationId xmlns:a16="http://schemas.microsoft.com/office/drawing/2014/main" id="{6C9CC938-943F-4F9F-9701-24FF770455AA}"/>
              </a:ext>
            </a:extLst>
          </p:cNvPr>
          <p:cNvGraphicFramePr>
            <a:graphicFrameLocks noGrp="1"/>
          </p:cNvGraphicFramePr>
          <p:nvPr>
            <p:ph type="tbl" sz="quarter" idx="13"/>
            <p:extLst>
              <p:ext uri="{D42A27DB-BD31-4B8C-83A1-F6EECF244321}">
                <p14:modId xmlns:p14="http://schemas.microsoft.com/office/powerpoint/2010/main" val="314370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7713225"/>
                    </a:ext>
                  </a:extLst>
                </a:gridCol>
                <a:gridCol w="1481328">
                  <a:extLst>
                    <a:ext uri="{9D8B030D-6E8A-4147-A177-3AD203B41FA5}">
                      <a16:colId xmlns:a16="http://schemas.microsoft.com/office/drawing/2014/main" val="2184986287"/>
                    </a:ext>
                  </a:extLst>
                </a:gridCol>
                <a:gridCol w="1481328">
                  <a:extLst>
                    <a:ext uri="{9D8B030D-6E8A-4147-A177-3AD203B41FA5}">
                      <a16:colId xmlns:a16="http://schemas.microsoft.com/office/drawing/2014/main" val="3105690035"/>
                    </a:ext>
                  </a:extLst>
                </a:gridCol>
                <a:gridCol w="1481328">
                  <a:extLst>
                    <a:ext uri="{9D8B030D-6E8A-4147-A177-3AD203B41FA5}">
                      <a16:colId xmlns:a16="http://schemas.microsoft.com/office/drawing/2014/main" val="1212825492"/>
                    </a:ext>
                  </a:extLst>
                </a:gridCol>
                <a:gridCol w="1481328">
                  <a:extLst>
                    <a:ext uri="{9D8B030D-6E8A-4147-A177-3AD203B41FA5}">
                      <a16:colId xmlns:a16="http://schemas.microsoft.com/office/drawing/2014/main" val="1576610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51432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extLst>
                  <a:ext uri="{0D108BD9-81ED-4DB2-BD59-A6C34878D82A}">
                    <a16:rowId xmlns:a16="http://schemas.microsoft.com/office/drawing/2014/main" val="46312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45854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#LetYourIdeasShapeTheFuture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261053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#Magyarország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02227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956.4</a:t>
                      </a:r>
                    </a:p>
                  </a:txBody>
                  <a:tcPr/>
                </a:tc>
                <a:extLst>
                  <a:ext uri="{0D108BD9-81ED-4DB2-BD59-A6C34878D82A}">
                    <a16:rowId xmlns:a16="http://schemas.microsoft.com/office/drawing/2014/main" val="279391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#TheFutureInMotion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39629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#Amazon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28415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#LetYourIdeasShapetheFuture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00044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大陆集团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239065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#ContinentalCareers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3829660391"/>
                  </a:ext>
                </a:extLst>
              </a:tr>
            </a:tbl>
          </a:graphicData>
        </a:graphic>
      </p:graphicFrame>
      <p:sp>
        <p:nvSpPr>
          <p:cNvPr id="4" name="Text Placeholder 3">
            <a:extLst>
              <a:ext uri="{FF2B5EF4-FFF2-40B4-BE49-F238E27FC236}">
                <a16:creationId xmlns:a16="http://schemas.microsoft.com/office/drawing/2014/main" id="{DB2134CF-4E27-405C-8460-23083EF3CEDD}"/>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699221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6004C-38E1-4354-AED1-7588B0D2C5AC}"/>
              </a:ext>
            </a:extLst>
          </p:cNvPr>
          <p:cNvSpPr>
            <a:spLocks noGrp="1"/>
          </p:cNvSpPr>
          <p:nvPr>
            <p:ph type="title"/>
          </p:nvPr>
        </p:nvSpPr>
        <p:spPr/>
        <p:txBody>
          <a:bodyPr/>
          <a:lstStyle/>
          <a:p>
            <a:r>
              <a:rPr lang="de-DE"/>
              <a:t>LinkedIn Hashtag Detection | Rheinmetall Wettbewerb - 2 of 3</a:t>
            </a:r>
            <a:endParaRPr lang="en-US"/>
          </a:p>
        </p:txBody>
      </p:sp>
      <p:graphicFrame>
        <p:nvGraphicFramePr>
          <p:cNvPr id="5" name="Table Placeholder 4">
            <a:extLst>
              <a:ext uri="{FF2B5EF4-FFF2-40B4-BE49-F238E27FC236}">
                <a16:creationId xmlns:a16="http://schemas.microsoft.com/office/drawing/2014/main" id="{18022508-16F6-4F57-AF76-57FE225E1787}"/>
              </a:ext>
            </a:extLst>
          </p:cNvPr>
          <p:cNvGraphicFramePr>
            <a:graphicFrameLocks noGrp="1"/>
          </p:cNvGraphicFramePr>
          <p:nvPr>
            <p:ph type="tbl" sz="quarter" idx="13"/>
            <p:extLst>
              <p:ext uri="{D42A27DB-BD31-4B8C-83A1-F6EECF244321}">
                <p14:modId xmlns:p14="http://schemas.microsoft.com/office/powerpoint/2010/main" val="1749645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8095795"/>
                    </a:ext>
                  </a:extLst>
                </a:gridCol>
                <a:gridCol w="1481328">
                  <a:extLst>
                    <a:ext uri="{9D8B030D-6E8A-4147-A177-3AD203B41FA5}">
                      <a16:colId xmlns:a16="http://schemas.microsoft.com/office/drawing/2014/main" val="3205222591"/>
                    </a:ext>
                  </a:extLst>
                </a:gridCol>
                <a:gridCol w="1481328">
                  <a:extLst>
                    <a:ext uri="{9D8B030D-6E8A-4147-A177-3AD203B41FA5}">
                      <a16:colId xmlns:a16="http://schemas.microsoft.com/office/drawing/2014/main" val="559572006"/>
                    </a:ext>
                  </a:extLst>
                </a:gridCol>
                <a:gridCol w="1481328">
                  <a:extLst>
                    <a:ext uri="{9D8B030D-6E8A-4147-A177-3AD203B41FA5}">
                      <a16:colId xmlns:a16="http://schemas.microsoft.com/office/drawing/2014/main" val="1634725461"/>
                    </a:ext>
                  </a:extLst>
                </a:gridCol>
                <a:gridCol w="1481328">
                  <a:extLst>
                    <a:ext uri="{9D8B030D-6E8A-4147-A177-3AD203B41FA5}">
                      <a16:colId xmlns:a16="http://schemas.microsoft.com/office/drawing/2014/main" val="657878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427334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43996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#summerinternship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81766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17928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#peopleofcontinental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150.83333333333</a:t>
                      </a:r>
                    </a:p>
                  </a:txBody>
                  <a:tcPr/>
                </a:tc>
                <a:extLst>
                  <a:ext uri="{0D108BD9-81ED-4DB2-BD59-A6C34878D82A}">
                    <a16:rowId xmlns:a16="http://schemas.microsoft.com/office/drawing/2014/main" val="363568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extLst>
                  <a:ext uri="{0D108BD9-81ED-4DB2-BD59-A6C34878D82A}">
                    <a16:rowId xmlns:a16="http://schemas.microsoft.com/office/drawing/2014/main" val="145752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#automotive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55.882352941176</a:t>
                      </a:r>
                    </a:p>
                  </a:txBody>
                  <a:tcPr/>
                </a:tc>
                <a:extLst>
                  <a:ext uri="{0D108BD9-81ED-4DB2-BD59-A6C34878D82A}">
                    <a16:rowId xmlns:a16="http://schemas.microsoft.com/office/drawing/2014/main" val="157964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#softwareengineering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11253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extLst>
                  <a:ext uri="{0D108BD9-81ED-4DB2-BD59-A6C34878D82A}">
                    <a16:rowId xmlns:a16="http://schemas.microsoft.com/office/drawing/2014/main" val="68142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#electronics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19184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#mechanics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397776225"/>
                  </a:ext>
                </a:extLst>
              </a:tr>
            </a:tbl>
          </a:graphicData>
        </a:graphic>
      </p:graphicFrame>
      <p:sp>
        <p:nvSpPr>
          <p:cNvPr id="4" name="Text Placeholder 3">
            <a:extLst>
              <a:ext uri="{FF2B5EF4-FFF2-40B4-BE49-F238E27FC236}">
                <a16:creationId xmlns:a16="http://schemas.microsoft.com/office/drawing/2014/main" id="{E0759A30-B1B2-46AE-9CBD-407C93D645A0}"/>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39327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2BCDF-6E53-476A-912C-B29C6D6C9089}"/>
              </a:ext>
            </a:extLst>
          </p:cNvPr>
          <p:cNvSpPr>
            <a:spLocks noGrp="1"/>
          </p:cNvSpPr>
          <p:nvPr>
            <p:ph type="title"/>
          </p:nvPr>
        </p:nvSpPr>
        <p:spPr/>
        <p:txBody>
          <a:bodyPr/>
          <a:lstStyle/>
          <a:p>
            <a:r>
              <a:rPr lang="de-DE"/>
              <a:t>LinkedIn Hashtag Detection | Rheinmetall Wettbewerb - 3 of 3</a:t>
            </a:r>
            <a:endParaRPr lang="en-US"/>
          </a:p>
        </p:txBody>
      </p:sp>
      <p:graphicFrame>
        <p:nvGraphicFramePr>
          <p:cNvPr id="5" name="Table Placeholder 4">
            <a:extLst>
              <a:ext uri="{FF2B5EF4-FFF2-40B4-BE49-F238E27FC236}">
                <a16:creationId xmlns:a16="http://schemas.microsoft.com/office/drawing/2014/main" id="{14D8D071-3E88-408D-9F0A-FE9C5BD9AC43}"/>
              </a:ext>
            </a:extLst>
          </p:cNvPr>
          <p:cNvGraphicFramePr>
            <a:graphicFrameLocks noGrp="1"/>
          </p:cNvGraphicFramePr>
          <p:nvPr>
            <p:ph type="tbl" sz="quarter" idx="13"/>
            <p:extLst>
              <p:ext uri="{D42A27DB-BD31-4B8C-83A1-F6EECF244321}">
                <p14:modId xmlns:p14="http://schemas.microsoft.com/office/powerpoint/2010/main" val="133857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6468148"/>
                    </a:ext>
                  </a:extLst>
                </a:gridCol>
                <a:gridCol w="1481328">
                  <a:extLst>
                    <a:ext uri="{9D8B030D-6E8A-4147-A177-3AD203B41FA5}">
                      <a16:colId xmlns:a16="http://schemas.microsoft.com/office/drawing/2014/main" val="4165755472"/>
                    </a:ext>
                  </a:extLst>
                </a:gridCol>
                <a:gridCol w="1481328">
                  <a:extLst>
                    <a:ext uri="{9D8B030D-6E8A-4147-A177-3AD203B41FA5}">
                      <a16:colId xmlns:a16="http://schemas.microsoft.com/office/drawing/2014/main" val="2222626105"/>
                    </a:ext>
                  </a:extLst>
                </a:gridCol>
                <a:gridCol w="1481328">
                  <a:extLst>
                    <a:ext uri="{9D8B030D-6E8A-4147-A177-3AD203B41FA5}">
                      <a16:colId xmlns:a16="http://schemas.microsoft.com/office/drawing/2014/main" val="2947599271"/>
                    </a:ext>
                  </a:extLst>
                </a:gridCol>
                <a:gridCol w="1481328">
                  <a:extLst>
                    <a:ext uri="{9D8B030D-6E8A-4147-A177-3AD203B41FA5}">
                      <a16:colId xmlns:a16="http://schemas.microsoft.com/office/drawing/2014/main" val="3320610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31893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#bigdata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29256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#engineers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1224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#deeplearning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6747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312533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988552802"/>
                  </a:ext>
                </a:extLst>
              </a:tr>
            </a:tbl>
          </a:graphicData>
        </a:graphic>
      </p:graphicFrame>
      <p:sp>
        <p:nvSpPr>
          <p:cNvPr id="4" name="Text Placeholder 3">
            <a:extLst>
              <a:ext uri="{FF2B5EF4-FFF2-40B4-BE49-F238E27FC236}">
                <a16:creationId xmlns:a16="http://schemas.microsoft.com/office/drawing/2014/main" id="{E8B1C011-59C5-488A-885D-D75AB4D1ABA0}"/>
              </a:ext>
            </a:extLst>
          </p:cNvPr>
          <p:cNvSpPr>
            <a:spLocks noGrp="1"/>
          </p:cNvSpPr>
          <p:nvPr>
            <p:ph type="body" sz="quarter" idx="14"/>
          </p:nvPr>
        </p:nvSpPr>
        <p:spPr/>
        <p:txBody>
          <a:bodyPr/>
          <a:lstStyle/>
          <a:p>
            <a:r>
              <a:rPr lang="en-US"/>
              <a:t>01.01.2019 - 13.05.2019</a:t>
            </a:r>
          </a:p>
        </p:txBody>
      </p:sp>
    </p:spTree>
    <p:extLst>
      <p:ext uri="{BB962C8B-B14F-4D97-AF65-F5344CB8AC3E}">
        <p14:creationId xmlns:p14="http://schemas.microsoft.com/office/powerpoint/2010/main" val="17982015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1553</Words>
  <Application>Microsoft Office PowerPoint</Application>
  <PresentationFormat>On-screen Show (4:3)</PresentationFormat>
  <Paragraphs>583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Rheinmetall Wettbewerb</vt:lpstr>
      <vt:lpstr>LinkedIn Key Metrics Table | Rheinmetall Wettbewerb</vt:lpstr>
      <vt:lpstr>LinkedIn Followers Total | Rheinmetall Wettbewerb</vt:lpstr>
      <vt:lpstr>LinkedIn Updates Table | Rheinmetall Wettbewerb - 1 of 16</vt:lpstr>
      <vt:lpstr>LinkedIn Updates Table | Rheinmetall Wettbewerb - 2 of 16</vt:lpstr>
      <vt:lpstr>LinkedIn Updates Table | Rheinmetall Wettbewerb - 3 of 16</vt:lpstr>
      <vt:lpstr>LinkedIn Updates Table | Rheinmetall Wettbewerb - 4 of 16</vt:lpstr>
      <vt:lpstr>LinkedIn Updates Table | Rheinmetall Wettbewerb - 5 of 16</vt:lpstr>
      <vt:lpstr>LinkedIn Updates Table | Rheinmetall Wettbewerb - 6 of 16</vt:lpstr>
      <vt:lpstr>LinkedIn Updates Table | Rheinmetall Wettbewerb - 7 of 16</vt:lpstr>
      <vt:lpstr>LinkedIn Updates Table | Rheinmetall Wettbewerb - 8 of 16</vt:lpstr>
      <vt:lpstr>LinkedIn Updates Table | Rheinmetall Wettbewerb - 9 of 16</vt:lpstr>
      <vt:lpstr>LinkedIn Updates Table | Rheinmetall Wettbewerb - 10 of 16</vt:lpstr>
      <vt:lpstr>LinkedIn Updates Table | Rheinmetall Wettbewerb - 11 of 16</vt:lpstr>
      <vt:lpstr>LinkedIn Updates Table | Rheinmetall Wettbewerb - 12 of 16</vt:lpstr>
      <vt:lpstr>LinkedIn Updates Table | Rheinmetall Wettbewerb - 13 of 16</vt:lpstr>
      <vt:lpstr>LinkedIn Updates Table | Rheinmetall Wettbewerb - 14 of 16</vt:lpstr>
      <vt:lpstr>LinkedIn Updates Table | Rheinmetall Wettbewerb - 15 of 16</vt:lpstr>
      <vt:lpstr>LinkedIn Updates Table | Rheinmetall Wettbewerb - 16 of 16</vt:lpstr>
      <vt:lpstr>LinkedIn Interaction Rate | Rheinmetall Wettbewerb</vt:lpstr>
      <vt:lpstr>LinkedIn Updates | Rheinmetall Wettbewerb</vt:lpstr>
      <vt:lpstr>LinkedIn Interactions Distribution | Rheinmetall Wettbewerb</vt:lpstr>
      <vt:lpstr>LinkedIn Average Interactions Per Update | Rheinmetall Wettbewerb</vt:lpstr>
      <vt:lpstr>LinkedIn Key Metrics Radar | Rheinmetall Wettbewerb</vt:lpstr>
      <vt:lpstr>LinkedIn Average Likes Per Update | Rheinmetall Wettbewerb</vt:lpstr>
      <vt:lpstr>LinkedIn Updates By Weekday | Rheinmetall Wettbewerb</vt:lpstr>
      <vt:lpstr>LinkedIn Followers Table | Rheinmetall Wettbewerb</vt:lpstr>
      <vt:lpstr>LinkedIn Total Interactions | Rheinmetall Wettbewerb</vt:lpstr>
      <vt:lpstr>LinkedIn Hashtag Detection | Rheinmetall Wettbewerb - 1 of 3</vt:lpstr>
      <vt:lpstr>LinkedIn Hashtag Detection | Rheinmetall Wettbewerb - 2 of 3</vt:lpstr>
      <vt:lpstr>LinkedIn Hashtag Detection | Rheinmetall Wettbewerb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Rheinmetall Wettbewerb</dc:title>
  <dc:creator>Frederik Peiniger</dc:creator>
  <cp:lastModifiedBy>Frederik Peiniger</cp:lastModifiedBy>
  <cp:revision>1</cp:revision>
  <dcterms:created xsi:type="dcterms:W3CDTF">2019-05-13T09:49:17Z</dcterms:created>
  <dcterms:modified xsi:type="dcterms:W3CDTF">2019-05-13T09:50:03Z</dcterms:modified>
</cp:coreProperties>
</file>