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Austrian Airlines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43333</c:v>
                </c:pt>
                <c:pt idx="1">
                  <c:v>43334</c:v>
                </c:pt>
                <c:pt idx="2">
                  <c:v>43335</c:v>
                </c:pt>
                <c:pt idx="3">
                  <c:v>43336</c:v>
                </c:pt>
                <c:pt idx="4">
                  <c:v>43337</c:v>
                </c:pt>
                <c:pt idx="5">
                  <c:v>43338</c:v>
                </c:pt>
                <c:pt idx="6">
                  <c:v>43339</c:v>
                </c:pt>
                <c:pt idx="7">
                  <c:v>43340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266</c:v>
                </c:pt>
                <c:pt idx="1">
                  <c:v>444</c:v>
                </c:pt>
                <c:pt idx="2">
                  <c:v>349</c:v>
                </c:pt>
                <c:pt idx="3">
                  <c:v>67</c:v>
                </c:pt>
                <c:pt idx="4">
                  <c:v>0</c:v>
                </c:pt>
                <c:pt idx="5">
                  <c:v>0</c:v>
                </c:pt>
                <c:pt idx="6">
                  <c:v>710</c:v>
                </c:pt>
                <c:pt idx="7">
                  <c:v>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55-42CF-B535-43C66923FC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208968"/>
        <c:axId val="290209296"/>
      </c:lineChart>
      <c:dateAx>
        <c:axId val="290208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09296"/>
        <c:crosses val="autoZero"/>
        <c:auto val="1"/>
        <c:lblOffset val="100"/>
        <c:baseTimeUnit val="days"/>
      </c:dateAx>
      <c:valAx>
        <c:axId val="29020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0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Austrian Airlines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88-4708-BD9E-FA4B765BE5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Austrian Airlines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88-4708-BD9E-FA4B765BE5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Austrian Airlines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88-4708-BD9E-FA4B765BE5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Austrian Airlines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88-4708-BD9E-FA4B765BE51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Austrian Airlines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88-4708-BD9E-FA4B765BE51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Austrian Airlines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888-4708-BD9E-FA4B765BE51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Austrian Airlines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888-4708-BD9E-FA4B765BE51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Austrian Airlines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888-4708-BD9E-FA4B765BE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371072"/>
        <c:axId val="291373696"/>
      </c:barChart>
      <c:catAx>
        <c:axId val="29137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73696"/>
        <c:crosses val="autoZero"/>
        <c:auto val="1"/>
        <c:lblAlgn val="ctr"/>
        <c:lblOffset val="100"/>
        <c:noMultiLvlLbl val="0"/>
      </c:catAx>
      <c:valAx>
        <c:axId val="29137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7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171A7-CDE9-4884-825C-5F98F65B1E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Austrian Airlines - Haupttestboard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555AA6-FB6E-4645-8F15-8883935C57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ambuzzador gmbh</a:t>
            </a:r>
          </a:p>
        </p:txBody>
      </p:sp>
    </p:spTree>
    <p:extLst>
      <p:ext uri="{BB962C8B-B14F-4D97-AF65-F5344CB8AC3E}">
        <p14:creationId xmlns:p14="http://schemas.microsoft.com/office/powerpoint/2010/main" val="1080837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59CA1-378B-4B7A-86D6-4B43DCAAC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AUA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ABA6FC-8F5B-4C87-95FE-4C7D55ACA9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5691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FA55F-C64E-40B4-8243-7CD206661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08/21/2018 - 08/28/2018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6CA63-0F3A-47A2-80E5-F1B1689CB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25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65972-5FF6-4822-80E2-E7AF33770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AUA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E0EEE8-0D2A-4C4D-AF5F-BFC38AE0A3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3589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CBCD9-8819-4EFC-8565-B737A33EF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8CE01-A320-486A-A686-4A51B6E55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431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Austrian Airlines - Haupttestboard</vt:lpstr>
      <vt:lpstr>Facebook Average Reactions Per Post | AUA</vt:lpstr>
      <vt:lpstr>Facebook Interactions Distribution | AUA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Austrian Airlines - Haupttestboard</dc:title>
  <dc:creator>Administrator</dc:creator>
  <cp:lastModifiedBy>Administrator</cp:lastModifiedBy>
  <cp:revision>1</cp:revision>
  <dcterms:created xsi:type="dcterms:W3CDTF">2018-08-29T14:53:34Z</dcterms:created>
  <dcterms:modified xsi:type="dcterms:W3CDTF">2018-08-29T14:53:48Z</dcterms:modified>
</cp:coreProperties>
</file>