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16D2-D2E9-4C3C-9243-D373A8A23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8C387-75CE-4678-9D3C-564130996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513305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9943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91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238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06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036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669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07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593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44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- 2017-08-09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play y chequea cómo vacilamos en el #CuervoCatamarán.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7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- 2017-08-07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margarita tradicional se acaba de poner más tropical.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49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- 2017-08-05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momento de brillar es ahora.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8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Sácale el jugo al melón con esta receta. ¡Salud!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- 2017-08-03 09:51:06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Prepárale esta receta a tu corazón de melón. #WatermelonDay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82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- 2017-08-01 15:01:12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Cuando estás en la tuya relax y no te importa más na'.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8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Pa' que cantes tus éxitos favoritos con pasión.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4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Dicen que la vida es mejor en bikini... y con una #Cuervorita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clásica se acaba de poner mejor. ¡Salud!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21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BA975-0ADB-46B5-995E-AFDB43ACB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3481029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F2A01-4C5F-430E-BEFB-9767076C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CAD6B-DB02-4360-94BF-FF05E3943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236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87704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660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862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364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777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63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494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84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10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- 2017-07-24 08:00:00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todos somos mejicanos. ¡Salud compas!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8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- 2017-07-22 15:54:43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Taguea a esos panas que nunca te dicen que no para una noche de vacilón con #JoseCuervoPR. El ganador se llevará una botella Silver y una de Reposado pa' que tenga el party montao.
Se aceptarán entradas al sorteo hasta el 24 de julio. El ganador será anunciado el 25 de julio.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3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party está montao si en la neverita hay #JoseCuervoPR.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0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- 2017-07-20 10:31:26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Chequea lo brutal que la pasamos en el #CuervoCatamarán en Icacos. Gracias a Jahn Carlos Estarellas, Julian Gabriel Rosado, Eduardo Alejandro Navon, Addis Stephanie Medina, Kevin Marrero y Alejandra Villafañe por acompañarnos en el party. ¡Si ves a uno de tus panas, taguealo!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73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- 2017-07-17 17:12:30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día todo lo celebramos. Celebra el Día del emoji con Cuervo en mano.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784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F3F7B-2DBC-4952-A70C-D18037D88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420845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B1F6-F7CD-42A7-A889-5BBF8AEBF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A46F9-3796-440F-B2FD-7C015166E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302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3443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65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61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65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394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940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38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150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1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- 2017-07-14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Avísale a tus panas que lo que hay este wikén es playa. Este sábado, tírate pa' Icacos y únete al mejor party del verano. ¡Nos vemos allá!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6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¿Pa' dónde vas en tus vacaciones?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3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- 2017-07-10 15:47:04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Aunque no ganes un pase pa'l #CuervoCatamarán, te puedes tirar pa' Icacos y vacilar con nosotros. ¡Te esperamos este sábado 15 de julio desde las 11:00 a.m.!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Receta perfecta para el after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2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te apuntaste pa' Icacos? Entra aquí tu información y estarás participando para poder ganar 1 de 5 lugares en el catamarán. #CuervoCatamarán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- 2017-07-04 10:20:17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Prepárate pa' vacilar como el boricua que 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40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¡Taguea ese pana que se cree surfer!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42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8CE73-DEB2-4DB9-8E5C-EB5643580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341015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D9802-F807-4070-BDE4-B7B8C9C5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Jose Cuervo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37405-FAB6-4861-B745-3D30811AD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897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206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186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601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922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082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83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554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81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3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- 2017-07-01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los que se disfrutan el tequila como la puesta del sol. Suavecito y sin prisa. Check in: Rincón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57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que habrá en Icacos es puro vacilón. ¡Tú podrías estar ahí! Regístrate hoy en nuestro sorteo: http://josecuervopr.com/catamaran/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63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Síguenos en Instagram pa' que sepas las paradas de la #RutaCuervo y los diferentes happy hours. ¡Los mejores jangueos son con #JoseCuervoPR!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01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Cuervo - 2017-06-26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receta pa' esos panas que se dan puesto de diva y llegan tarde al party.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48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44E4F-9B9B-4393-9B21-16AA5746E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06/01/2017 - 08/09/2017</a:t>
            </a:r>
          </a:p>
        </p:txBody>
      </p:sp>
    </p:spTree>
    <p:extLst>
      <p:ext uri="{BB962C8B-B14F-4D97-AF65-F5344CB8AC3E}">
        <p14:creationId xmlns:p14="http://schemas.microsoft.com/office/powerpoint/2010/main" val="2871198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471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Jose Cuervo - 1 of 4</vt:lpstr>
      <vt:lpstr>Facebook Own Posts Table | Jose Cuervo - 2 of 4</vt:lpstr>
      <vt:lpstr>Facebook Own Posts Table | Jose Cuervo - 3 of 4</vt:lpstr>
      <vt:lpstr>Facebook Own Posts Table | Jose Cuervo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Jose Cuervo - 1 of 4</dc:title>
  <dc:creator>Administrator</dc:creator>
  <cp:lastModifiedBy>Administrator</cp:lastModifiedBy>
  <cp:revision>1</cp:revision>
  <dcterms:created xsi:type="dcterms:W3CDTF">2018-09-18T15:49:04Z</dcterms:created>
  <dcterms:modified xsi:type="dcterms:W3CDTF">2018-09-18T15:51:25Z</dcterms:modified>
</cp:coreProperties>
</file>