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DA27F-0FC3-400E-99F8-6FD9FBD6E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Jose Cuervo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4DD662-7BD6-4C2C-B9AF-7C0291E52F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0872779"/>
              </p:ext>
            </p:extLst>
          </p:nvPr>
        </p:nvGraphicFramePr>
        <p:xfrm>
          <a:off x="457200" y="1731963"/>
          <a:ext cx="8229600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0607284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85048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18090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04030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20994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1291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22197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8668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126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- 2017-08-09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Dale play y chequea cómo vacilamos en el #CuervoCatamarán.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099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- 2017-08-07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margarita tradicional se acaba de poner más tropical.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20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- 2017-08-05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Tu momento de brillar es ahora.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925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- 2017-08-03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Sácale el jugo al melón con esta receta. ¡Salud! #WatermelonDay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513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- 2017-08-03 09:51:06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Prepárale esta receta a tu corazón de melón. #WatermelonDay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123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- 2017-08-01 15:01:12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Cuando estás en la tuya relax y no te importa más na'.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601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- 2017-07-30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Pa' que cantes tus éxitos favoritos con pasión.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299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- 2017-07-28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Dicen que la vida es mejor en bikini... y con una #Cuervorita en mano.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323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- 2017-07-26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Una receta clásica se acaba de poner mejor. ¡Salud!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5028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CA7EEF-6A73-4967-8F3C-CA4261B944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06/01/2017 - 08/09/2017</a:t>
            </a:r>
          </a:p>
        </p:txBody>
      </p:sp>
    </p:spTree>
    <p:extLst>
      <p:ext uri="{BB962C8B-B14F-4D97-AF65-F5344CB8AC3E}">
        <p14:creationId xmlns:p14="http://schemas.microsoft.com/office/powerpoint/2010/main" val="3148517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0D3EF-FA3F-4854-8485-D970F6B1C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Jose Cuervo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6405D7-588C-4ADC-A8A0-E82A3D1C09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9057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4608973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69343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87414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81784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23737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91330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07882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5823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203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- 2017-07-24 08:00:00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Hoy todos somos mejicanos. ¡Salud compas!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783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- 2017-07-22 15:54:43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Taguea a esos panas que nunca te dicen que no para una noche de vacilón con #JoseCuervoPR. El ganador se llevará una botella Silver y una de Reposado pa' que tenga el party montao.
Se aceptarán entradas al sorteo hasta el 24 de julio. El ganador será anunciado el 25 de julio.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1.4359 %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350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- 2017-07-21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 party está montao si en la neverita hay #JoseCuervoPR.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923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- 2017-07-20 10:31:26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Chequea lo brutal que la pasamos en el #CuervoCatamarán en Icacos. Gracias a Jahn Carlos Estarellas, Julian Gabriel Rosado, Eduardo Alejandro Navon, Addis Stephanie Medina, Kevin Marrero y Alejandra Villafañe por acompañarnos en el party. ¡Si ves a uno de tus panas, taguealo!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437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- 2017-07-17 17:12:30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Hoy día todo lo celebramos. Celebra el Día del emoji con Cuervo en mano.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7503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07D7AD-9154-415E-AE6A-2C2FAC9EA0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06/01/2017 - 08/09/2017</a:t>
            </a:r>
          </a:p>
        </p:txBody>
      </p:sp>
    </p:spTree>
    <p:extLst>
      <p:ext uri="{BB962C8B-B14F-4D97-AF65-F5344CB8AC3E}">
        <p14:creationId xmlns:p14="http://schemas.microsoft.com/office/powerpoint/2010/main" val="284395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B471B-499B-4945-B87D-D723013FB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Jose Cuervo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FBA7DE-2F0A-4E4A-8B3A-38B65A7D11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78514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429964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45734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03558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49704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1584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9347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92866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87101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551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- 2017-07-14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Avísale a tus panas que lo que hay este wikén es playa. Este sábado, tírate pa' Icacos y únete al mejor party del verano. ¡Nos vemos allá!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746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- 2017-07-13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¿Pa' dónde vas en tus vacaciones?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902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- 2017-07-10 15:47:04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Aunque no ganes un pase pa'l #CuervoCatamarán, te puedes tirar pa' Icacos y vacilar con nosotros. ¡Te esperamos este sábado 15 de julio desde las 11:00 a.m.!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931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- 2017-07-08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Receta perfecta para el after party.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822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- 2017-07-06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¿Ya te apuntaste pa' Icacos? Entra aquí tu información y estarás participando para poder ganar 1 de 5 lugares en el catamarán. #CuervoCatamarán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5632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- 2017-07-04 10:20:17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Prepárate pa' vacilar como el boricua que eres.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453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- 2017-07-03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¡Taguea ese pana que se cree surfer!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2569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60BD5-F30F-411E-8BE6-973E7A3F6B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06/01/2017 - 08/09/2017</a:t>
            </a:r>
          </a:p>
        </p:txBody>
      </p:sp>
    </p:spTree>
    <p:extLst>
      <p:ext uri="{BB962C8B-B14F-4D97-AF65-F5344CB8AC3E}">
        <p14:creationId xmlns:p14="http://schemas.microsoft.com/office/powerpoint/2010/main" val="1560235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6DE44-5726-4E69-96CE-ACD9D8B97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Jose Cuervo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E34CD4-A438-4657-9E06-8B7C11DF69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19226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237915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40260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06188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23279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58238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13631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42908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80858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893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- 2017-07-01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Para los que se disfrutan el tequila como la puesta del sol. Suavecito y sin prisa. Check in: Rincón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115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- 2017-06-30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Lo que habrá en Icacos es puro vacilón. ¡Tú podrías estar ahí! Regístrate hoy en nuestro sorteo: http://josecuervopr.com/catamaran/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8288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- 2017-06-28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Síguenos en Instagram pa' que sepas las paradas de la #RutaCuervo y los diferentes happy hours. ¡Los mejores jangueos son con #JoseCuervoPR!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268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- 2017-06-26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Una receta pa' esos panas que se dan puesto de diva y llegan tarde al party.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7656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958CC5-CEF9-467E-9321-E95B935BB6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06/01/2017 - 08/09/2017</a:t>
            </a:r>
          </a:p>
        </p:txBody>
      </p:sp>
    </p:spTree>
    <p:extLst>
      <p:ext uri="{BB962C8B-B14F-4D97-AF65-F5344CB8AC3E}">
        <p14:creationId xmlns:p14="http://schemas.microsoft.com/office/powerpoint/2010/main" val="41280781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471</Words>
  <Application>Microsoft Office PowerPoint</Application>
  <PresentationFormat>On-screen Show (4:3)</PresentationFormat>
  <Paragraphs>240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Facebook Own Posts Table | Jose Cuervo - 1 of 4</vt:lpstr>
      <vt:lpstr>Facebook Own Posts Table | Jose Cuervo - 2 of 4</vt:lpstr>
      <vt:lpstr>Facebook Own Posts Table | Jose Cuervo - 3 of 4</vt:lpstr>
      <vt:lpstr>Facebook Own Posts Table | Jose Cuervo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Jose Cuervo - 1 of 4</dc:title>
  <dc:creator>Administrator</dc:creator>
  <cp:lastModifiedBy>Administrator</cp:lastModifiedBy>
  <cp:revision>1</cp:revision>
  <dcterms:created xsi:type="dcterms:W3CDTF">2018-09-18T15:46:03Z</dcterms:created>
  <dcterms:modified xsi:type="dcterms:W3CDTF">2018-09-18T15:48:24Z</dcterms:modified>
</cp:coreProperties>
</file>