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AFA74-851A-438A-9D3F-9DBA598EE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841E4-F703-4F54-BDC5-A26C37AE5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497975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06612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087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211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46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2161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3415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181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727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35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- 2017-08-09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Dale play y chequea cómo vacilamos en el #CuervoCatamarán.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0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- 2017-08-07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margarita tradicional se acaba de poner más tropical.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55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- 2017-08-05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momento de brillar es ahora.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4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Sácale el jugo al melón con esta receta. ¡Salud! #WatermelonDay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84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- 2017-08-03 09:51:06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Prepárale esta receta a tu corazón de melón. #WatermelonDay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37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- 2017-08-01 15:01:12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Cuando estás en la tuya relax y no te importa más na'.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7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- 2017-07-30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Pa' que cantes tus éxitos favoritos con pasión.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38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Dicen que la vida es mejor en bikini... y con una #Cuervorita en mano.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4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receta clásica se acaba de poner mejor. ¡Salud!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729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02EBD-E119-4817-8D81-5B94376C8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4013708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73C6F-617B-43A7-94C3-D974EC1E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ED418-8F46-4EF6-9361-A36FBFA9E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255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15602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559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920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2480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452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033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3340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52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7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- 2017-07-24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todos somos mejicanos. ¡Salud compas!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82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- 2017-07-22 15:54:43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Taguea a esos panas que nunca te dicen que no para una noche de vacilón con #JoseCuervoPR. El ganador se llevará una botella Silver y una de Reposado pa' que tenga el party montao.
Se aceptarán entradas al sorteo hasta el 24 de julio. El ganador será anunciado el 25 de julio.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44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- 2017-07-21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party está montao si en la neverita hay #JoseCuervoPR.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2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- 2017-07-20 10:31:26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Chequea lo brutal que la pasamos en el #CuervoCatamarán en Icacos. Gracias a Jahn Carlos Estarellas, Julian Gabriel Rosado, Eduardo Alejandro Navon, Addis Stephanie Medina, Kevin Marrero y Alejandra Villafañe por acompañarnos en el party. ¡Si ves a uno de tus panas, taguealo!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96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- 2017-07-17 17:12:30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día todo lo celebramos. Celebra el Día del emoji con Cuervo en mano.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74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8CDBC-FBCB-4B0B-90C4-2D531B0E6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394743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14828-4DFA-4F40-9DCA-FD06380B2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4EB62-62A7-4F08-90FF-E684F32EE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7195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46242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805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3611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916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576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984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661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249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60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- 2017-07-14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Avísale a tus panas que lo que hay este wikén es playa. Este sábado, tírate pa' Icacos y únete al mejor party del verano. ¡Nos vemos allá!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60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¿Pa' dónde vas en tus vacaciones?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17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- 2017-07-10 15:47:04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Aunque no ganes un pase pa'l #CuervoCatamarán, te puedes tirar pa' Icacos y vacilar con nosotros. ¡Te esperamos este sábado 15 de julio desde las 11:00 a.m.!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3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Receta perfecta para el after party.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8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te apuntaste pa' Icacos? Entra aquí tu información y estarás participando para poder ganar 1 de 5 lugares en el catamarán. #CuervoCatamarán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91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- 2017-07-04 10:20:17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Prepárate pa' vacilar como el boricua que eres.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3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¡Taguea ese pana que se cree surfer!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90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C1392-CFFA-43CF-860E-C32C6DAF4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45364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BD1F4-F333-4D19-9600-5F857B8C6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C017E-1720-49D2-857E-7ED67E1FE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4409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54970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524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893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88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364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506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05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441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95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- 2017-07-01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los que se disfrutan el tequila como la puesta del sol. Suavecito y sin prisa. Check in: Rincón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9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- 2017-06-30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 que habrá en Icacos es puro vacilón. ¡Tú podrías estar ahí! Regístrate hoy en nuestro sorteo: http://josecuervopr.com/catamaran/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45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- 2017-06-28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Síguenos en Instagram pa' que sepas las paradas de la #RutaCuervo y los diferentes happy hours. ¡Los mejores jangueos son con #JoseCuervoPR!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2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- 2017-06-26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receta pa' esos panas que se dan puesto de diva y llegan tarde al party.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538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4F667-5DC9-4A1C-AD42-22416C762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23976458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471</Words>
  <Application>Microsoft Office PowerPoint</Application>
  <PresentationFormat>On-screen Show (4:3)</PresentationFormat>
  <Paragraphs>240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| Jose Cuervo - 1 of 4</vt:lpstr>
      <vt:lpstr>Facebook Own Posts Table | Jose Cuervo - 2 of 4</vt:lpstr>
      <vt:lpstr>Facebook Own Posts Table | Jose Cuervo - 3 of 4</vt:lpstr>
      <vt:lpstr>Facebook Own Posts Table | Jose Cuervo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Jose Cuervo - 1 of 4</dc:title>
  <dc:creator>Administrator</dc:creator>
  <cp:lastModifiedBy>Administrator</cp:lastModifiedBy>
  <cp:revision>1</cp:revision>
  <dcterms:created xsi:type="dcterms:W3CDTF">2018-09-18T15:43:39Z</dcterms:created>
  <dcterms:modified xsi:type="dcterms:W3CDTF">2018-09-18T15:46:00Z</dcterms:modified>
</cp:coreProperties>
</file>