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29CAE-1343-4D2A-A2FD-6BCE36F65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Telcos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B9CB8-7885-4C82-A072-27F11F1565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997351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27852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821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001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0025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57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3743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894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222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91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- 2018-07-31 16:30:00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pones los munchies🍿 y nosotros la movie. 🎥Déjate querer💕 con un crédito de .50 para rentar tu película favorita en VUDU con el app #TMobileTuesdays. https://t-mo.co/2uj9XMp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2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- 2018-07-31 14:06:40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¡Sabemos que tu hobby nuevo es buscar dónde serán tus próximas vacaciones! Déjate querer 💕y reserva tu estadía con Hotel Storm y obtén  de descuento por 1 noche, 0 al reservar 2 noches y 0 en estadías de 3 noches con tu app #TMobileTuesdays. https://bit.ly/2uYAW1L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08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- 2018-07-31 12:50:09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 juguete Favorito ✅
Puppy biscuits ✅
Doggy Pampering ✅
Déjate querer💕 y recibe un crédito de  en Rover con tu app #TMobileTuesdays. https://bit.ly/2vj18EP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99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- 2018-07-31 12:00:01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Pendiente al tiempo con Hambo. #YSUG te orienta sobre los mejores apps para mantenerte al tanto sobre las condiciones del tiempo. #ClaroTips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91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C2069-49E1-46CA-A048-CF6A6E1CF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93052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AF111-5313-4FCF-8520-66AE4C961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Telcos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FA51F-5C39-4E40-B768-5C870A16B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34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58984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182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8981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3745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0563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0291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980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255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32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Sprint Puerto Rico - 2018-07-31 11:43:45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¡El Sal Pa’ Fuera pone a gozar a todos! Visita hoy tu tienda Sprint más cercana para que puedas disfrutar de los increíbles premios que tenemos.😃
 *No tienes que ser cliente de Sprint para participar. Conoce más en: www.salpafuerapr.com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6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AT&amp;T Puerto Rico - 2018-07-31 10:00:01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regreso a clases, ponle el Tile.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0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- 2018-07-31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🙋🙋‍♂🙋¡Listo para la escuela! Llévate 3 iPhone 6 GRATIS al activarlos al plan de 3 líneas x 0 al mes con Internet 4G LTE ilimitado. ¡Cámbiate a Claro! Más detalles aquí 👉 http://bit.ly/2Ojnq1G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4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AT&amp;T Puerto Rico - 2018-07-30 14:13:27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Siempre orgullosos de la nuestra. ¡Felicidades Monica Puig!🥇🙌💙🇵🇷 #JuntosSomosMejores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12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- 2018-07-30 12:00:01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🔇🚘Toca la bocina solo para alertar. Mickey y el piloto NASCAR Michael Dorrbecker te dan unos buenos consejos de seguridad en la carretera. 🚍 #PilotosPorLaSeguridadVial #LlegarEsGanar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024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48F57-5A17-4B46-AAD7-75437871F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36070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4D8AD-2A4E-4F35-93A7-37C6647F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Telcos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B6D81A-84D6-461E-8E35-7A0C3BC24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886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24384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8239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19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021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8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0139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8027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356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37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Sprint Puerto Rico - 2018-07-30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Operación Especial: disfrutar en familia. Si eres miembro de las fuerzas armadas 🎖️⭐️ el NUEVO Plan Familiar Unlimited Basic Military 📱 es para ti. ¡Haz el cambio hoy! 
Conoce más: http://bit.ly/unlimitedmilitary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23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- 2018-07-30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🔴 Claro es poder para tu negocio. Conoce todos los productos y servicios que ayudarán a crecer tu negocio.  Llama hoy al (787) 792-6262. #LaRedMásPoderosa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33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- 2018-07-29 14:08:37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gozando en el Paseo Tablado La Guancha en Ponce. Ven a disfrutar con la gente de @WapaTV #TerritorioClaro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96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- 2018-07-29 12:00:08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😎 El plan es Claro... Llévate tu súper smartphone gratis, sin contrato ni verificación de crédito, usa tus  redes sociales sin consumir tus gigas y lo recargas prácticamente donde quieras. ¡Cámbiate ya! Más detalles: http://bit.ly/2JyOYBm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95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AT&amp;T Puerto Rico - 2018-07-29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Bingewatching + Delivery 👉 ¡Dale! 😃 #MásDeLoTuyo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3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43732-2CEE-47E4-A98B-5E6B75EF44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07220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16992-0743-48EC-9936-7EACD1D46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Telcos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7217F5-370C-489F-9082-2244F86E58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818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5546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144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250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8646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0098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0670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892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401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2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- 2018-07-29 11:00:17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¡No soltaron el celular ni un minuto en el verano! ☀️Aprovecha ahora el inicio a clases y añade FamilyMode a tu cuenta por  al mes y controla los horarios de uso del celular.🤓 https://t-mo.co/2zChFZP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9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Sprint Puerto Rico - 2018-07-29 09:00:00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Relájate, disfruta y conéctate. Sácale provecho a los beneficios del Plan Ilimitaddo 55+.
📱Llamadas 
⌨️ Textos 
🌐 Data 
🔥 Hotspot 3G 
🌎 Servicio Global Roaming
Para más información visita tu Tienda Sprint favorita: bit.ly/TiendasSprint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9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- 2018-07-29 08:00:01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👍 ¡Bien conectados pa' la uni! Llévate un súper smartphone GRATIS y actívalo al mejor plan con Internet 4G LTE ilimitado desde  al mes. Detalles aquí: http://bit.ly/2zSVhLZ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996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3D6A8-3776-4A7D-8A22-4EB92FC58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56102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62B8-B6E9-416B-B98D-B1DE6E722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Telcos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B471C-CBCA-4E8B-BE9C-3618DB916D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382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7965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5775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549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2719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145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9078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297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835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22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- 2018-07-28 15:00:40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👯‍♂️Existen 2 tipos de amigos: los que se ponen una camisa con tu cara y los que comparten esta oferta contigo. 🤜🏻🤛🏻Compra un LG G7 y llévate otro con hasta 0 de descuento al añadir una línea a un plan ilimitado T-Mobile One elegible.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26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- 2018-07-28 12:00:01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📺📞 👩‍💻 Suscríbete al mejor entretenimiento con Claro TV IPTV o Dish, desde .50 al mes. Añade Internet de alta velocidad y telefonía ¡y listo! ¡Apartamento ready pa' la uni! Cámbiate ya. Escoge tu oferta aquí: http://bit.ly/2Jxk0VC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62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- 2018-07-28 10:56:53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¡Tus summer days☀️van a estar llenos de 💖! Llévate cualquiera de estos teléfonos con 10GB de internet 4G LTE, llamadas y textos ILIMITADOS al prepagar 2 meses, por  al mes de Simply Prepaid. https://bit.ly/2DZhSUN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33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- 2018-07-28 08:00:01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🎒¡Sustituye las 📓 con un nuevo Galaxy Note 8! Aprovecha el 50% de descuento al activarlo al plan con Internet 4G LTE ilimitado sin reducción de velocidad. Cámbiate hoy 👉 http://bit.ly/2ur6HkA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33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860EB-1912-4C94-A574-A05096FB6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519002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911FD-0B98-4EE0-BA2C-22C9FF136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Telcos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D8E4D-A334-4862-A648-9986306EA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8662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96972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35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1849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4451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714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027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9217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0282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53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Sprint Puerto Rico - 2018-07-27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Spa 🛀 y Hulu 🎞️🍿, la combinación perfecta para este fin de semana. Relájate y disfruta viendo tus series y películas favoritas.
Conoce más: http://sprint.co/2OczmCc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7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- 2018-07-27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🤔¿Se portó bien hoy? ¡Recompénsalo con otra horita⏱ para usar su app favorita! 👨‍👨‍👧‍👧 Añade FamilyMode a tu cuenta por  al mes y comienza a crear buenos hábitos digitales para tu familia.🤓https://t-mo.co/2zChFZP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92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T-Mobile Puerto Rico - 2018-07-27 13:29:44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Jaime nos puso a prueba contra otra compañía y se dio cuenta que en rapidez y cobertura, T-Mobile trabaja para tu negocio. https://bit.ly/2qYYVzt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60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PR - 2018-07-27 12:00:02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🚀 Haz las tareas rápido en cualquier parte de tu casa con el poderoso Internet de Claro, único con conexión exclusiva a tu hogar, módem Wi-Fi incluido e instalación y activación g-r-a-t-i-s. Suscríbete hoy, detalles aquí: http://bit.ly/2NeE5lL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61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A1AE6-42BF-41CD-AB77-DD8AC56CA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32143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542</Words>
  <Application>Microsoft Office PowerPoint</Application>
  <PresentationFormat>On-screen Show (4:3)</PresentationFormat>
  <Paragraphs>260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Own Posts Table | Telcos - 1 of 6</vt:lpstr>
      <vt:lpstr>Facebook Own Posts Table | Telcos - 2 of 6</vt:lpstr>
      <vt:lpstr>Facebook Own Posts Table | Telcos - 3 of 6</vt:lpstr>
      <vt:lpstr>Facebook Own Posts Table | Telcos - 4 of 6</vt:lpstr>
      <vt:lpstr>Facebook Own Posts Table | Telcos - 5 of 6</vt:lpstr>
      <vt:lpstr>Facebook Own Posts Table | Telcos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Telcos - 1 of 6</dc:title>
  <dc:creator>Administrator</dc:creator>
  <cp:lastModifiedBy>Administrator</cp:lastModifiedBy>
  <cp:revision>1</cp:revision>
  <dcterms:created xsi:type="dcterms:W3CDTF">2018-08-01T16:48:48Z</dcterms:created>
  <dcterms:modified xsi:type="dcterms:W3CDTF">2018-08-01T16:51:25Z</dcterms:modified>
</cp:coreProperties>
</file>