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80ABA-555D-49D8-902A-575A7E507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CellPhones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8926F-B60F-47AF-82C5-CFAF2DC387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120908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241113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9497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02646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9625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7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569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42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307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117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668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109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804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44508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23408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0138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254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4596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4124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Sprint Puerto Rico - 2018-06-21 20:00:01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weekend es largo en Sprint porque estamos de party 🎉. Al traer tu número, te regalamos 🎁 una Visa Gift Card 💳 de  🤑. Puedes activar hasta un máximo de 10 líneas para recibir hasta 0. Visítanos en tu tienda favorita. http://bit.ly/TiendasSprint.
Oferta válida del 22 al 24 de junio de 2018.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27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T-Mobile Puerto Rico - 2018-06-21 17:53:40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¡Dile bye✌🏻 a tu teléfono viejo y dile 👋🏻HOLA al nuevo Aristo 2! Llévatelo con 10 GB de internet 4G LTE, llamadas y textos ILIMITADOS al prepagar 2 meses de Simply Prepaid. https://bit.ly/2DZhSUN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936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BF2D0-345B-49C8-8FCA-5BC954285C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06/21/2018 - 06/22/2018</a:t>
            </a:r>
          </a:p>
        </p:txBody>
      </p:sp>
    </p:spTree>
    <p:extLst>
      <p:ext uri="{BB962C8B-B14F-4D97-AF65-F5344CB8AC3E}">
        <p14:creationId xmlns:p14="http://schemas.microsoft.com/office/powerpoint/2010/main" val="877690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A2C78-7A5F-4716-986B-73328431B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CellPhones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C879B-6BD8-4BDD-9E7D-AD39371959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761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028948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93318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19480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411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78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85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031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6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487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633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953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7824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2003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58532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6827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534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533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8827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886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Sprint Puerto Rico - 2018-06-21 15:59:03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 el día del Selfie. Taguea a ese amigo con el que tus selfies quedan de show. #SelfieDay 🤳🤩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11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- 2018-06-21 12:00:01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🏎 ¡Se acelera la adrenalina! La meta... GP de Francia 🇫🇷 Sigue la emoción de la Fórmula 1 con Claro. 👉http://bit.ly/2kMeX9H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T-Mobile Puerto Rico - 2018-06-21 11:00:04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¡Que en tu bulto de la playa🏖 nunca falte una bocina!🔊 Llévate la UE Megablast desde {message} pago inicial y sigue de PARTY todo el verano.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383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A8047-EBF0-42DE-B1BD-F41097E40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06/21/2018 - 06/22/2018</a:t>
            </a:r>
          </a:p>
        </p:txBody>
      </p:sp>
    </p:spTree>
    <p:extLst>
      <p:ext uri="{BB962C8B-B14F-4D97-AF65-F5344CB8AC3E}">
        <p14:creationId xmlns:p14="http://schemas.microsoft.com/office/powerpoint/2010/main" val="28765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1921E-D3D7-4DCD-A756-A0139090B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CellPhones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27FCA2-41D8-41DA-98F0-0DB3DA19F8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2519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103593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48971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92556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8061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402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12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628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854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541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012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2667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988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40322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69705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162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750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7782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0474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43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AT&amp;T Puerto Rico - 2018-06-21 10:00:01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tenemos ese amigo que se tira 20 selfies por segundo. Únete a él hoy y celebren - ¡es #SelfieDay!🤳🏼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173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30140-C7D8-4051-BD3E-BDCED7685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06/21/2018 - 06/22/2018</a:t>
            </a:r>
          </a:p>
        </p:txBody>
      </p:sp>
    </p:spTree>
    <p:extLst>
      <p:ext uri="{BB962C8B-B14F-4D97-AF65-F5344CB8AC3E}">
        <p14:creationId xmlns:p14="http://schemas.microsoft.com/office/powerpoint/2010/main" val="2576255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277</Words>
  <Application>Microsoft Office PowerPoint</Application>
  <PresentationFormat>On-screen Show (4:3)</PresentationFormat>
  <Paragraphs>168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Own Posts Table | CellPhones - 1 of 3</vt:lpstr>
      <vt:lpstr>Facebook Own Posts Table | CellPhones - 2 of 3</vt:lpstr>
      <vt:lpstr>Facebook Own Posts Table | CellPhones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CellPhones - 1 of 3</dc:title>
  <dc:creator>Administrator</dc:creator>
  <cp:lastModifiedBy>Administrator</cp:lastModifiedBy>
  <cp:revision>1</cp:revision>
  <dcterms:created xsi:type="dcterms:W3CDTF">2018-06-22T15:18:29Z</dcterms:created>
  <dcterms:modified xsi:type="dcterms:W3CDTF">2018-06-22T15:19:29Z</dcterms:modified>
</cp:coreProperties>
</file>